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Lst>
  <p:notesMasterIdLst>
    <p:notesMasterId r:id="rId61"/>
  </p:notesMasterIdLst>
  <p:sldIdLst>
    <p:sldId id="256" r:id="rId2"/>
    <p:sldId id="514" r:id="rId3"/>
    <p:sldId id="586" r:id="rId4"/>
    <p:sldId id="575" r:id="rId5"/>
    <p:sldId id="585" r:id="rId6"/>
    <p:sldId id="522" r:id="rId7"/>
    <p:sldId id="523" r:id="rId8"/>
    <p:sldId id="515" r:id="rId9"/>
    <p:sldId id="524" r:id="rId10"/>
    <p:sldId id="525" r:id="rId11"/>
    <p:sldId id="566" r:id="rId12"/>
    <p:sldId id="535" r:id="rId13"/>
    <p:sldId id="528" r:id="rId14"/>
    <p:sldId id="529" r:id="rId15"/>
    <p:sldId id="531" r:id="rId16"/>
    <p:sldId id="536" r:id="rId17"/>
    <p:sldId id="568" r:id="rId18"/>
    <p:sldId id="546" r:id="rId19"/>
    <p:sldId id="538" r:id="rId20"/>
    <p:sldId id="569" r:id="rId21"/>
    <p:sldId id="537" r:id="rId22"/>
    <p:sldId id="530" r:id="rId23"/>
    <p:sldId id="553" r:id="rId24"/>
    <p:sldId id="557" r:id="rId25"/>
    <p:sldId id="554" r:id="rId26"/>
    <p:sldId id="552" r:id="rId27"/>
    <p:sldId id="570" r:id="rId28"/>
    <p:sldId id="576" r:id="rId29"/>
    <p:sldId id="555" r:id="rId30"/>
    <p:sldId id="558" r:id="rId31"/>
    <p:sldId id="548" r:id="rId32"/>
    <p:sldId id="571" r:id="rId33"/>
    <p:sldId id="567" r:id="rId34"/>
    <p:sldId id="574" r:id="rId35"/>
    <p:sldId id="573" r:id="rId36"/>
    <p:sldId id="572" r:id="rId37"/>
    <p:sldId id="545" r:id="rId38"/>
    <p:sldId id="565" r:id="rId39"/>
    <p:sldId id="540" r:id="rId40"/>
    <p:sldId id="533" r:id="rId41"/>
    <p:sldId id="564" r:id="rId42"/>
    <p:sldId id="541" r:id="rId43"/>
    <p:sldId id="544" r:id="rId44"/>
    <p:sldId id="542" r:id="rId45"/>
    <p:sldId id="543" r:id="rId46"/>
    <p:sldId id="556" r:id="rId47"/>
    <p:sldId id="539" r:id="rId48"/>
    <p:sldId id="549" r:id="rId49"/>
    <p:sldId id="550" r:id="rId50"/>
    <p:sldId id="551" r:id="rId51"/>
    <p:sldId id="577" r:id="rId52"/>
    <p:sldId id="578" r:id="rId53"/>
    <p:sldId id="579" r:id="rId54"/>
    <p:sldId id="580" r:id="rId55"/>
    <p:sldId id="581" r:id="rId56"/>
    <p:sldId id="583" r:id="rId57"/>
    <p:sldId id="584" r:id="rId58"/>
    <p:sldId id="582" r:id="rId59"/>
    <p:sldId id="521" r:id="rId60"/>
  </p:sldIdLst>
  <p:sldSz cx="20104100" cy="11309350"/>
  <p:notesSz cx="20104100" cy="1130935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ela Fontanesi" initials="PF" lastIdx="1" clrIdx="0">
    <p:extLst>
      <p:ext uri="{19B8F6BF-5375-455C-9EA6-DF929625EA0E}">
        <p15:presenceInfo xmlns:p15="http://schemas.microsoft.com/office/powerpoint/2012/main" userId="S-1-5-21-2471564111-143962633-2348493663-36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FFFF"/>
    <a:srgbClr val="33CCFF"/>
    <a:srgbClr val="FF99FF"/>
    <a:srgbClr val="CC00FF"/>
    <a:srgbClr val="CC9900"/>
    <a:srgbClr val="FF99CC"/>
    <a:srgbClr val="FF9900"/>
    <a:srgbClr val="FFFF00"/>
    <a:srgbClr val="CF9F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Stile chiaro 3 - Colore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0068" autoAdjust="0"/>
  </p:normalViewPr>
  <p:slideViewPr>
    <p:cSldViewPr>
      <p:cViewPr varScale="1">
        <p:scale>
          <a:sx n="46" d="100"/>
          <a:sy n="46" d="100"/>
        </p:scale>
        <p:origin x="62" y="45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n-GB"/>
          </a:p>
        </p:txBody>
      </p:sp>
      <p:sp>
        <p:nvSpPr>
          <p:cNvPr id="3" name="Segnaposto data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0AB79DD4-A892-459B-8D31-0C728F78CF4E}" type="datetimeFigureOut">
              <a:rPr lang="en-GB" smtClean="0"/>
              <a:t>19/05/2025</a:t>
            </a:fld>
            <a:endParaRPr lang="en-GB"/>
          </a:p>
        </p:txBody>
      </p:sp>
      <p:sp>
        <p:nvSpPr>
          <p:cNvPr id="4" name="Segnaposto immagine diapositiva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GB"/>
          </a:p>
        </p:txBody>
      </p:sp>
      <p:sp>
        <p:nvSpPr>
          <p:cNvPr id="5" name="Segnaposto note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6" name="Segnaposto piè di pagina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n-GB"/>
          </a:p>
        </p:txBody>
      </p:sp>
      <p:sp>
        <p:nvSpPr>
          <p:cNvPr id="7" name="Segnaposto numero diapositiva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4E304B13-58B2-4D18-AC77-A16CAA80383D}" type="slidenum">
              <a:rPr lang="en-GB" smtClean="0"/>
              <a:t>‹#›</a:t>
            </a:fld>
            <a:endParaRPr lang="en-GB"/>
          </a:p>
        </p:txBody>
      </p:sp>
    </p:spTree>
    <p:extLst>
      <p:ext uri="{BB962C8B-B14F-4D97-AF65-F5344CB8AC3E}">
        <p14:creationId xmlns:p14="http://schemas.microsoft.com/office/powerpoint/2010/main" val="121010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a:p>
        </p:txBody>
      </p:sp>
      <p:sp>
        <p:nvSpPr>
          <p:cNvPr id="4" name="Segnaposto numero diapositiva 3"/>
          <p:cNvSpPr>
            <a:spLocks noGrp="1"/>
          </p:cNvSpPr>
          <p:nvPr>
            <p:ph type="sldNum" sz="quarter" idx="5"/>
          </p:nvPr>
        </p:nvSpPr>
        <p:spPr/>
        <p:txBody>
          <a:bodyPr/>
          <a:lstStyle/>
          <a:p>
            <a:fld id="{4E304B13-58B2-4D18-AC77-A16CAA80383D}" type="slidenum">
              <a:rPr lang="en-GB" smtClean="0"/>
              <a:t>3</a:t>
            </a:fld>
            <a:endParaRPr lang="en-GB"/>
          </a:p>
        </p:txBody>
      </p:sp>
    </p:spTree>
    <p:extLst>
      <p:ext uri="{BB962C8B-B14F-4D97-AF65-F5344CB8AC3E}">
        <p14:creationId xmlns:p14="http://schemas.microsoft.com/office/powerpoint/2010/main" val="4022264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NE</a:t>
            </a:r>
            <a:r>
              <a:rPr lang="cs-CZ" dirty="0"/>
              <a:t>JDE</a:t>
            </a:r>
            <a:r>
              <a:rPr lang="en-US" dirty="0"/>
              <a:t> ODSÁVAT VAKUEM
NENÍ TŘEBA ZNOVU APLIKOVAT</a:t>
            </a:r>
          </a:p>
        </p:txBody>
      </p:sp>
      <p:sp>
        <p:nvSpPr>
          <p:cNvPr id="4" name="Segnaposto numero diapositiva 3"/>
          <p:cNvSpPr>
            <a:spLocks noGrp="1"/>
          </p:cNvSpPr>
          <p:nvPr>
            <p:ph type="sldNum" sz="quarter" idx="10"/>
          </p:nvPr>
        </p:nvSpPr>
        <p:spPr/>
        <p:txBody>
          <a:bodyPr/>
          <a:lstStyle/>
          <a:p>
            <a:fld id="{4E304B13-58B2-4D18-AC77-A16CAA80383D}" type="slidenum">
              <a:rPr lang="en-GB" smtClean="0"/>
              <a:t>14</a:t>
            </a:fld>
            <a:endParaRPr lang="en-GB"/>
          </a:p>
        </p:txBody>
      </p:sp>
    </p:spTree>
    <p:extLst>
      <p:ext uri="{BB962C8B-B14F-4D97-AF65-F5344CB8AC3E}">
        <p14:creationId xmlns:p14="http://schemas.microsoft.com/office/powerpoint/2010/main" val="27504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15</a:t>
            </a:fld>
            <a:endParaRPr lang="en-GB"/>
          </a:p>
        </p:txBody>
      </p:sp>
    </p:spTree>
    <p:extLst>
      <p:ext uri="{BB962C8B-B14F-4D97-AF65-F5344CB8AC3E}">
        <p14:creationId xmlns:p14="http://schemas.microsoft.com/office/powerpoint/2010/main" val="516581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16</a:t>
            </a:fld>
            <a:endParaRPr lang="en-GB"/>
          </a:p>
        </p:txBody>
      </p:sp>
    </p:spTree>
    <p:extLst>
      <p:ext uri="{BB962C8B-B14F-4D97-AF65-F5344CB8AC3E}">
        <p14:creationId xmlns:p14="http://schemas.microsoft.com/office/powerpoint/2010/main" val="2251882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18</a:t>
            </a:fld>
            <a:endParaRPr lang="en-GB"/>
          </a:p>
        </p:txBody>
      </p:sp>
    </p:spTree>
    <p:extLst>
      <p:ext uri="{BB962C8B-B14F-4D97-AF65-F5344CB8AC3E}">
        <p14:creationId xmlns:p14="http://schemas.microsoft.com/office/powerpoint/2010/main" val="1575089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19</a:t>
            </a:fld>
            <a:endParaRPr lang="en-GB"/>
          </a:p>
        </p:txBody>
      </p:sp>
    </p:spTree>
    <p:extLst>
      <p:ext uri="{BB962C8B-B14F-4D97-AF65-F5344CB8AC3E}">
        <p14:creationId xmlns:p14="http://schemas.microsoft.com/office/powerpoint/2010/main" val="35709506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21</a:t>
            </a:fld>
            <a:endParaRPr lang="en-GB"/>
          </a:p>
        </p:txBody>
      </p:sp>
    </p:spTree>
    <p:extLst>
      <p:ext uri="{BB962C8B-B14F-4D97-AF65-F5344CB8AC3E}">
        <p14:creationId xmlns:p14="http://schemas.microsoft.com/office/powerpoint/2010/main" val="380613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22</a:t>
            </a:fld>
            <a:endParaRPr lang="en-GB"/>
          </a:p>
        </p:txBody>
      </p:sp>
    </p:spTree>
    <p:extLst>
      <p:ext uri="{BB962C8B-B14F-4D97-AF65-F5344CB8AC3E}">
        <p14:creationId xmlns:p14="http://schemas.microsoft.com/office/powerpoint/2010/main" val="14101075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PLANT : CENTELLA ASIATICA</a:t>
            </a:r>
          </a:p>
          <a:p>
            <a:r>
              <a:rPr lang="it-IT" dirty="0"/>
              <a:t>MICRONEEDLE. ELECTROPORATION</a:t>
            </a:r>
          </a:p>
          <a:p>
            <a:r>
              <a:rPr lang="it-IT" dirty="0"/>
              <a:t>INJECTABLE (IT IS STERILE, NOT CERTIFIED)</a:t>
            </a:r>
          </a:p>
          <a:p>
            <a:r>
              <a:rPr lang="it-IT" dirty="0"/>
              <a:t>- AFTER A PERIOD OF TRANSPLANT – TALK TO THE SURGEON</a:t>
            </a:r>
          </a:p>
          <a:p>
            <a:pPr marL="0" indent="0">
              <a:buFontTx/>
              <a:buNone/>
            </a:pPr>
            <a:r>
              <a:rPr lang="it-IT" dirty="0"/>
              <a:t>- FINE HAIR</a:t>
            </a:r>
          </a:p>
          <a:p>
            <a:pPr marL="0" indent="0">
              <a:buFontTx/>
              <a:buNone/>
            </a:pPr>
            <a:r>
              <a:rPr lang="it-IT" dirty="0"/>
              <a:t>- STRENGHTEN THE EXISTING</a:t>
            </a:r>
          </a:p>
          <a:p>
            <a:pPr marL="0" indent="0">
              <a:buFontTx/>
              <a:buNone/>
            </a:pPr>
            <a:r>
              <a:rPr lang="it-IT" dirty="0"/>
              <a:t>-STARTING LOSING HAIR (IT MAKE SENSE WHEN HAIR FOLLICLES ARE STILL ALIVE)</a:t>
            </a:r>
          </a:p>
          <a:p>
            <a:endParaRPr lang="en-GB"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23</a:t>
            </a:fld>
            <a:endParaRPr lang="en-GB"/>
          </a:p>
        </p:txBody>
      </p:sp>
    </p:spTree>
    <p:extLst>
      <p:ext uri="{BB962C8B-B14F-4D97-AF65-F5344CB8AC3E}">
        <p14:creationId xmlns:p14="http://schemas.microsoft.com/office/powerpoint/2010/main" val="1410247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24</a:t>
            </a:fld>
            <a:endParaRPr lang="en-GB"/>
          </a:p>
        </p:txBody>
      </p:sp>
    </p:spTree>
    <p:extLst>
      <p:ext uri="{BB962C8B-B14F-4D97-AF65-F5344CB8AC3E}">
        <p14:creationId xmlns:p14="http://schemas.microsoft.com/office/powerpoint/2010/main" val="3212412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25</a:t>
            </a:fld>
            <a:endParaRPr lang="en-GB"/>
          </a:p>
        </p:txBody>
      </p:sp>
    </p:spTree>
    <p:extLst>
      <p:ext uri="{BB962C8B-B14F-4D97-AF65-F5344CB8AC3E}">
        <p14:creationId xmlns:p14="http://schemas.microsoft.com/office/powerpoint/2010/main" val="1131071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a:t>
            </a:fld>
            <a:endParaRPr lang="en-GB"/>
          </a:p>
        </p:txBody>
      </p:sp>
    </p:spTree>
    <p:extLst>
      <p:ext uri="{BB962C8B-B14F-4D97-AF65-F5344CB8AC3E}">
        <p14:creationId xmlns:p14="http://schemas.microsoft.com/office/powerpoint/2010/main" val="40092724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NANOTECHNOLOGY CAFFEINE – caffeine </a:t>
            </a:r>
            <a:r>
              <a:rPr lang="it-IT" dirty="0" err="1"/>
              <a:t>have</a:t>
            </a:r>
            <a:r>
              <a:rPr lang="it-IT" dirty="0"/>
              <a:t> to penetrate inside the </a:t>
            </a:r>
            <a:r>
              <a:rPr lang="it-IT" dirty="0" err="1"/>
              <a:t>cell</a:t>
            </a:r>
            <a:r>
              <a:rPr lang="it-IT" dirty="0"/>
              <a:t> to </a:t>
            </a:r>
            <a:r>
              <a:rPr lang="it-IT" dirty="0" err="1"/>
              <a:t>improve</a:t>
            </a:r>
            <a:r>
              <a:rPr lang="it-IT" dirty="0"/>
              <a:t> the </a:t>
            </a:r>
            <a:r>
              <a:rPr lang="it-IT" dirty="0" err="1"/>
              <a:t>cell</a:t>
            </a:r>
            <a:r>
              <a:rPr lang="it-IT" dirty="0"/>
              <a:t> </a:t>
            </a:r>
            <a:r>
              <a:rPr lang="it-IT" dirty="0" err="1"/>
              <a:t>methabolism</a:t>
            </a:r>
            <a:r>
              <a:rPr lang="it-IT" dirty="0"/>
              <a:t>. </a:t>
            </a:r>
            <a:r>
              <a:rPr lang="it-IT" dirty="0" err="1"/>
              <a:t>If</a:t>
            </a:r>
            <a:r>
              <a:rPr lang="it-IT" dirty="0"/>
              <a:t> </a:t>
            </a:r>
            <a:r>
              <a:rPr lang="it-IT" dirty="0" err="1"/>
              <a:t>it</a:t>
            </a:r>
            <a:r>
              <a:rPr lang="it-IT" dirty="0"/>
              <a:t> </a:t>
            </a:r>
            <a:r>
              <a:rPr lang="it-IT" dirty="0" err="1"/>
              <a:t>enter</a:t>
            </a:r>
            <a:r>
              <a:rPr lang="it-IT" dirty="0"/>
              <a:t> the </a:t>
            </a:r>
            <a:r>
              <a:rPr lang="it-IT" dirty="0" err="1"/>
              <a:t>cell</a:t>
            </a:r>
            <a:r>
              <a:rPr lang="it-IT" dirty="0"/>
              <a:t> </a:t>
            </a:r>
            <a:r>
              <a:rPr lang="it-IT" dirty="0" err="1"/>
              <a:t>stimulate</a:t>
            </a:r>
            <a:r>
              <a:rPr lang="it-IT" dirty="0"/>
              <a:t> </a:t>
            </a:r>
            <a:r>
              <a:rPr lang="it-IT" dirty="0" err="1"/>
              <a:t>mithocondrials</a:t>
            </a:r>
            <a:r>
              <a:rPr lang="it-IT" dirty="0"/>
              <a:t> to </a:t>
            </a:r>
            <a:r>
              <a:rPr lang="it-IT" dirty="0" err="1"/>
              <a:t>burn</a:t>
            </a:r>
            <a:r>
              <a:rPr lang="it-IT" dirty="0"/>
              <a:t> more </a:t>
            </a:r>
            <a:r>
              <a:rPr lang="it-IT" dirty="0" err="1"/>
              <a:t>fats</a:t>
            </a:r>
            <a:r>
              <a:rPr lang="it-IT" dirty="0"/>
              <a:t>.</a:t>
            </a:r>
          </a:p>
          <a:p>
            <a:r>
              <a:rPr lang="it-IT" dirty="0" err="1"/>
              <a:t>Fosfatidilclina</a:t>
            </a:r>
            <a:r>
              <a:rPr lang="it-IT" dirty="0"/>
              <a:t> è soia </a:t>
            </a:r>
            <a:r>
              <a:rPr lang="it-IT" dirty="0" err="1"/>
              <a:t>oil</a:t>
            </a:r>
            <a:r>
              <a:rPr lang="it-IT" dirty="0"/>
              <a:t> </a:t>
            </a:r>
            <a:r>
              <a:rPr lang="it-IT" dirty="0" err="1"/>
              <a:t>extract</a:t>
            </a:r>
            <a:endParaRPr lang="en-GB" dirty="0"/>
          </a:p>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26</a:t>
            </a:fld>
            <a:endParaRPr lang="en-GB"/>
          </a:p>
        </p:txBody>
      </p:sp>
    </p:spTree>
    <p:extLst>
      <p:ext uri="{BB962C8B-B14F-4D97-AF65-F5344CB8AC3E}">
        <p14:creationId xmlns:p14="http://schemas.microsoft.com/office/powerpoint/2010/main" val="760845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1" dirty="0"/>
              <a:t>STAR PRODUCT</a:t>
            </a:r>
          </a:p>
          <a:p>
            <a:r>
              <a:rPr lang="it-IT" b="0" dirty="0"/>
              <a:t>10% OF PERFLUOROCARBONS, MAXIMUM PERCENTAJE ALLOWED. (LA PRAIRIE USE 1%..CONSIDER THE COST).</a:t>
            </a:r>
          </a:p>
          <a:p>
            <a:r>
              <a:rPr lang="it-IT" b="0" dirty="0"/>
              <a:t>UNDER ANY CREAM</a:t>
            </a:r>
          </a:p>
          <a:p>
            <a:r>
              <a:rPr lang="it-IT" b="0" dirty="0"/>
              <a:t>MORNING AND EVENIG, AFTER ANY TREATMENT WITH AND WITHOU DEVICES</a:t>
            </a:r>
            <a:endParaRPr lang="en-GB" b="0" dirty="0"/>
          </a:p>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28</a:t>
            </a:fld>
            <a:endParaRPr lang="en-GB"/>
          </a:p>
        </p:txBody>
      </p:sp>
    </p:spTree>
    <p:extLst>
      <p:ext uri="{BB962C8B-B14F-4D97-AF65-F5344CB8AC3E}">
        <p14:creationId xmlns:p14="http://schemas.microsoft.com/office/powerpoint/2010/main" val="31751834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GB" sz="1200" b="0" i="1" u="none" strike="noStrike" baseline="0" dirty="0">
                <a:solidFill>
                  <a:srgbClr val="000000"/>
                </a:solidFill>
                <a:latin typeface="AvantGarde Bk BT"/>
              </a:rPr>
              <a:t>LIFE PRESERVER</a:t>
            </a:r>
          </a:p>
          <a:p>
            <a:r>
              <a:rPr lang="en-GB" sz="1200" b="0" i="1" u="none" strike="noStrike" baseline="0" dirty="0">
                <a:solidFill>
                  <a:srgbClr val="000000"/>
                </a:solidFill>
                <a:latin typeface="AvantGarde Bk BT"/>
              </a:rPr>
              <a:t>Natural anti-wrinkle agent for all skin types </a:t>
            </a:r>
          </a:p>
          <a:p>
            <a:r>
              <a:rPr lang="en-GB" sz="1200" b="0" i="1" u="none" strike="noStrike" baseline="0" dirty="0">
                <a:solidFill>
                  <a:srgbClr val="000000"/>
                </a:solidFill>
                <a:latin typeface="AvantGarde Bk BT"/>
              </a:rPr>
              <a:t>Healing</a:t>
            </a:r>
            <a:endParaRPr lang="en-GB"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29</a:t>
            </a:fld>
            <a:endParaRPr lang="en-GB"/>
          </a:p>
        </p:txBody>
      </p:sp>
    </p:spTree>
    <p:extLst>
      <p:ext uri="{BB962C8B-B14F-4D97-AF65-F5344CB8AC3E}">
        <p14:creationId xmlns:p14="http://schemas.microsoft.com/office/powerpoint/2010/main" val="8927727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30</a:t>
            </a:fld>
            <a:endParaRPr lang="en-GB"/>
          </a:p>
        </p:txBody>
      </p:sp>
    </p:spTree>
    <p:extLst>
      <p:ext uri="{BB962C8B-B14F-4D97-AF65-F5344CB8AC3E}">
        <p14:creationId xmlns:p14="http://schemas.microsoft.com/office/powerpoint/2010/main" val="20210737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31</a:t>
            </a:fld>
            <a:endParaRPr lang="en-GB"/>
          </a:p>
        </p:txBody>
      </p:sp>
    </p:spTree>
    <p:extLst>
      <p:ext uri="{BB962C8B-B14F-4D97-AF65-F5344CB8AC3E}">
        <p14:creationId xmlns:p14="http://schemas.microsoft.com/office/powerpoint/2010/main" val="36405103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33</a:t>
            </a:fld>
            <a:endParaRPr lang="en-GB"/>
          </a:p>
        </p:txBody>
      </p:sp>
    </p:spTree>
    <p:extLst>
      <p:ext uri="{BB962C8B-B14F-4D97-AF65-F5344CB8AC3E}">
        <p14:creationId xmlns:p14="http://schemas.microsoft.com/office/powerpoint/2010/main" val="38825633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34</a:t>
            </a:fld>
            <a:endParaRPr lang="en-GB"/>
          </a:p>
        </p:txBody>
      </p:sp>
    </p:spTree>
    <p:extLst>
      <p:ext uri="{BB962C8B-B14F-4D97-AF65-F5344CB8AC3E}">
        <p14:creationId xmlns:p14="http://schemas.microsoft.com/office/powerpoint/2010/main" val="1666561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35</a:t>
            </a:fld>
            <a:endParaRPr lang="en-GB"/>
          </a:p>
        </p:txBody>
      </p:sp>
    </p:spTree>
    <p:extLst>
      <p:ext uri="{BB962C8B-B14F-4D97-AF65-F5344CB8AC3E}">
        <p14:creationId xmlns:p14="http://schemas.microsoft.com/office/powerpoint/2010/main" val="2218769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36</a:t>
            </a:fld>
            <a:endParaRPr lang="en-GB"/>
          </a:p>
        </p:txBody>
      </p:sp>
    </p:spTree>
    <p:extLst>
      <p:ext uri="{BB962C8B-B14F-4D97-AF65-F5344CB8AC3E}">
        <p14:creationId xmlns:p14="http://schemas.microsoft.com/office/powerpoint/2010/main" val="766626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37</a:t>
            </a:fld>
            <a:endParaRPr lang="en-GB"/>
          </a:p>
        </p:txBody>
      </p:sp>
    </p:spTree>
    <p:extLst>
      <p:ext uri="{BB962C8B-B14F-4D97-AF65-F5344CB8AC3E}">
        <p14:creationId xmlns:p14="http://schemas.microsoft.com/office/powerpoint/2010/main" val="1062243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6</a:t>
            </a:fld>
            <a:endParaRPr lang="en-GB"/>
          </a:p>
        </p:txBody>
      </p:sp>
    </p:spTree>
    <p:extLst>
      <p:ext uri="{BB962C8B-B14F-4D97-AF65-F5344CB8AC3E}">
        <p14:creationId xmlns:p14="http://schemas.microsoft.com/office/powerpoint/2010/main" val="1608638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1" dirty="0"/>
              <a:t>STAR PRODUCT</a:t>
            </a:r>
          </a:p>
          <a:p>
            <a:r>
              <a:rPr lang="it-IT" b="0" dirty="0"/>
              <a:t>10% OF PERFLUOROCARBONS, MAXIMUM PERCENTAJE ALLOWED. (LA PRAIRIE USE 1%..CONSIDER THE COST).</a:t>
            </a:r>
          </a:p>
          <a:p>
            <a:r>
              <a:rPr lang="it-IT" b="0" dirty="0"/>
              <a:t>UNDER ANY CREAM</a:t>
            </a:r>
          </a:p>
          <a:p>
            <a:r>
              <a:rPr lang="it-IT" b="0" dirty="0"/>
              <a:t>MORNING AND EVENIG, AFTER ANY TREATMENT WITH AND WITHOU DEVICES</a:t>
            </a:r>
            <a:endParaRPr lang="en-GB" b="0" dirty="0"/>
          </a:p>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38</a:t>
            </a:fld>
            <a:endParaRPr lang="en-GB"/>
          </a:p>
        </p:txBody>
      </p:sp>
    </p:spTree>
    <p:extLst>
      <p:ext uri="{BB962C8B-B14F-4D97-AF65-F5344CB8AC3E}">
        <p14:creationId xmlns:p14="http://schemas.microsoft.com/office/powerpoint/2010/main" val="3051441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Good</a:t>
            </a:r>
            <a:r>
              <a:rPr lang="it-IT" dirty="0"/>
              <a:t> under </a:t>
            </a:r>
            <a:r>
              <a:rPr lang="it-IT" dirty="0" err="1"/>
              <a:t>any</a:t>
            </a:r>
            <a:r>
              <a:rPr lang="it-IT" dirty="0"/>
              <a:t> </a:t>
            </a:r>
            <a:r>
              <a:rPr lang="it-IT" dirty="0" err="1"/>
              <a:t>cream</a:t>
            </a:r>
            <a:endParaRPr lang="it-IT" dirty="0"/>
          </a:p>
          <a:p>
            <a:r>
              <a:rPr lang="it-IT" b="1" dirty="0" err="1"/>
              <a:t>Good</a:t>
            </a:r>
            <a:r>
              <a:rPr lang="it-IT" b="1" dirty="0"/>
              <a:t> for </a:t>
            </a:r>
            <a:r>
              <a:rPr lang="it-IT" b="1" dirty="0" err="1"/>
              <a:t>pigmentation</a:t>
            </a:r>
            <a:r>
              <a:rPr lang="it-IT" b="1" dirty="0"/>
              <a:t> – reduce </a:t>
            </a:r>
            <a:r>
              <a:rPr lang="it-IT" b="1" dirty="0" err="1"/>
              <a:t>pigmentation</a:t>
            </a:r>
            <a:endParaRPr lang="it-IT" b="1" dirty="0"/>
          </a:p>
          <a:p>
            <a:r>
              <a:rPr lang="it-IT" b="0" dirty="0"/>
              <a:t>Reduce the production of </a:t>
            </a:r>
            <a:r>
              <a:rPr lang="it-IT" b="0" dirty="0" err="1"/>
              <a:t>melanin</a:t>
            </a:r>
            <a:r>
              <a:rPr lang="it-IT" b="0" dirty="0"/>
              <a:t> – </a:t>
            </a:r>
            <a:r>
              <a:rPr lang="it-IT" b="0" dirty="0" err="1"/>
              <a:t>good</a:t>
            </a:r>
            <a:r>
              <a:rPr lang="it-IT" b="0" dirty="0"/>
              <a:t> </a:t>
            </a:r>
            <a:r>
              <a:rPr lang="it-IT" b="0" dirty="0" err="1"/>
              <a:t>also</a:t>
            </a:r>
            <a:r>
              <a:rPr lang="it-IT" b="0" dirty="0"/>
              <a:t> for </a:t>
            </a:r>
            <a:r>
              <a:rPr lang="it-IT" b="0" dirty="0" err="1"/>
              <a:t>melasma</a:t>
            </a:r>
            <a:r>
              <a:rPr lang="it-IT" b="0" dirty="0"/>
              <a:t> (</a:t>
            </a:r>
            <a:r>
              <a:rPr lang="it-IT" b="0" dirty="0" err="1"/>
              <a:t>need</a:t>
            </a:r>
            <a:r>
              <a:rPr lang="it-IT" b="0" dirty="0"/>
              <a:t> time 3-4 </a:t>
            </a:r>
            <a:r>
              <a:rPr lang="it-IT" b="0" dirty="0" err="1"/>
              <a:t>months</a:t>
            </a:r>
            <a:r>
              <a:rPr lang="it-IT" b="0" dirty="0"/>
              <a:t>). </a:t>
            </a:r>
            <a:r>
              <a:rPr lang="it-IT" b="0" dirty="0" err="1"/>
              <a:t>It</a:t>
            </a:r>
            <a:r>
              <a:rPr lang="it-IT" b="0" dirty="0"/>
              <a:t> do </a:t>
            </a:r>
            <a:r>
              <a:rPr lang="it-IT" b="0" dirty="0" err="1"/>
              <a:t>not</a:t>
            </a:r>
            <a:r>
              <a:rPr lang="it-IT" b="0" dirty="0"/>
              <a:t> </a:t>
            </a:r>
            <a:r>
              <a:rPr lang="it-IT" b="0" dirty="0" err="1"/>
              <a:t>kill</a:t>
            </a:r>
            <a:r>
              <a:rPr lang="it-IT" b="0" dirty="0"/>
              <a:t> the </a:t>
            </a:r>
            <a:r>
              <a:rPr lang="it-IT" b="0" dirty="0" err="1"/>
              <a:t>malanocites</a:t>
            </a:r>
            <a:r>
              <a:rPr lang="it-IT" b="0" dirty="0"/>
              <a:t>.</a:t>
            </a:r>
          </a:p>
          <a:p>
            <a:r>
              <a:rPr lang="it-IT" b="0" dirty="0"/>
              <a:t>DERMALIGHT +DERMAFEED (UV PROTECTION)</a:t>
            </a:r>
            <a:endParaRPr lang="en-GB" b="0" dirty="0"/>
          </a:p>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39</a:t>
            </a:fld>
            <a:endParaRPr lang="en-GB"/>
          </a:p>
        </p:txBody>
      </p:sp>
    </p:spTree>
    <p:extLst>
      <p:ext uri="{BB962C8B-B14F-4D97-AF65-F5344CB8AC3E}">
        <p14:creationId xmlns:p14="http://schemas.microsoft.com/office/powerpoint/2010/main" val="35435734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40</a:t>
            </a:fld>
            <a:endParaRPr lang="en-GB"/>
          </a:p>
        </p:txBody>
      </p:sp>
    </p:spTree>
    <p:extLst>
      <p:ext uri="{BB962C8B-B14F-4D97-AF65-F5344CB8AC3E}">
        <p14:creationId xmlns:p14="http://schemas.microsoft.com/office/powerpoint/2010/main" val="37931941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1" dirty="0"/>
              <a:t>STAR PRODUCT</a:t>
            </a:r>
          </a:p>
          <a:p>
            <a:r>
              <a:rPr lang="it-IT" b="0" dirty="0"/>
              <a:t>10% OF PERFLUOROCARBONS, MAXIMUM PERCENTAJE ALLOWED. (LA PRAIRIE USE 1%..CONSIDER THE COST).</a:t>
            </a:r>
          </a:p>
          <a:p>
            <a:r>
              <a:rPr lang="it-IT" b="0" dirty="0"/>
              <a:t>UNDER ANY CREAM</a:t>
            </a:r>
          </a:p>
          <a:p>
            <a:r>
              <a:rPr lang="it-IT" b="0" dirty="0"/>
              <a:t>MORNING AND EVENIG, AFTER ANY TREATMENT WITH AND WITHOU DEVICES</a:t>
            </a:r>
            <a:endParaRPr lang="en-GB" b="0" dirty="0"/>
          </a:p>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41</a:t>
            </a:fld>
            <a:endParaRPr lang="en-GB"/>
          </a:p>
        </p:txBody>
      </p:sp>
    </p:spTree>
    <p:extLst>
      <p:ext uri="{BB962C8B-B14F-4D97-AF65-F5344CB8AC3E}">
        <p14:creationId xmlns:p14="http://schemas.microsoft.com/office/powerpoint/2010/main" val="30206820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42</a:t>
            </a:fld>
            <a:endParaRPr lang="en-GB"/>
          </a:p>
        </p:txBody>
      </p:sp>
    </p:spTree>
    <p:extLst>
      <p:ext uri="{BB962C8B-B14F-4D97-AF65-F5344CB8AC3E}">
        <p14:creationId xmlns:p14="http://schemas.microsoft.com/office/powerpoint/2010/main" val="35213037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43</a:t>
            </a:fld>
            <a:endParaRPr lang="en-GB"/>
          </a:p>
        </p:txBody>
      </p:sp>
    </p:spTree>
    <p:extLst>
      <p:ext uri="{BB962C8B-B14F-4D97-AF65-F5344CB8AC3E}">
        <p14:creationId xmlns:p14="http://schemas.microsoft.com/office/powerpoint/2010/main" val="32127297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44</a:t>
            </a:fld>
            <a:endParaRPr lang="en-GB"/>
          </a:p>
        </p:txBody>
      </p:sp>
    </p:spTree>
    <p:extLst>
      <p:ext uri="{BB962C8B-B14F-4D97-AF65-F5344CB8AC3E}">
        <p14:creationId xmlns:p14="http://schemas.microsoft.com/office/powerpoint/2010/main" val="19449212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45</a:t>
            </a:fld>
            <a:endParaRPr lang="en-GB"/>
          </a:p>
        </p:txBody>
      </p:sp>
    </p:spTree>
    <p:extLst>
      <p:ext uri="{BB962C8B-B14F-4D97-AF65-F5344CB8AC3E}">
        <p14:creationId xmlns:p14="http://schemas.microsoft.com/office/powerpoint/2010/main" val="25787596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46</a:t>
            </a:fld>
            <a:endParaRPr lang="en-GB"/>
          </a:p>
        </p:txBody>
      </p:sp>
    </p:spTree>
    <p:extLst>
      <p:ext uri="{BB962C8B-B14F-4D97-AF65-F5344CB8AC3E}">
        <p14:creationId xmlns:p14="http://schemas.microsoft.com/office/powerpoint/2010/main" val="8741708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47</a:t>
            </a:fld>
            <a:endParaRPr lang="en-GB"/>
          </a:p>
        </p:txBody>
      </p:sp>
    </p:spTree>
    <p:extLst>
      <p:ext uri="{BB962C8B-B14F-4D97-AF65-F5344CB8AC3E}">
        <p14:creationId xmlns:p14="http://schemas.microsoft.com/office/powerpoint/2010/main" val="3179208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7</a:t>
            </a:fld>
            <a:endParaRPr lang="en-GB"/>
          </a:p>
        </p:txBody>
      </p:sp>
    </p:spTree>
    <p:extLst>
      <p:ext uri="{BB962C8B-B14F-4D97-AF65-F5344CB8AC3E}">
        <p14:creationId xmlns:p14="http://schemas.microsoft.com/office/powerpoint/2010/main" val="3502178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48</a:t>
            </a:fld>
            <a:endParaRPr lang="en-GB"/>
          </a:p>
        </p:txBody>
      </p:sp>
    </p:spTree>
    <p:extLst>
      <p:ext uri="{BB962C8B-B14F-4D97-AF65-F5344CB8AC3E}">
        <p14:creationId xmlns:p14="http://schemas.microsoft.com/office/powerpoint/2010/main" val="35792827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49</a:t>
            </a:fld>
            <a:endParaRPr lang="en-GB"/>
          </a:p>
        </p:txBody>
      </p:sp>
    </p:spTree>
    <p:extLst>
      <p:ext uri="{BB962C8B-B14F-4D97-AF65-F5344CB8AC3E}">
        <p14:creationId xmlns:p14="http://schemas.microsoft.com/office/powerpoint/2010/main" val="10670081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50</a:t>
            </a:fld>
            <a:endParaRPr lang="en-GB"/>
          </a:p>
        </p:txBody>
      </p:sp>
    </p:spTree>
    <p:extLst>
      <p:ext uri="{BB962C8B-B14F-4D97-AF65-F5344CB8AC3E}">
        <p14:creationId xmlns:p14="http://schemas.microsoft.com/office/powerpoint/2010/main" val="1281218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51</a:t>
            </a:fld>
            <a:endParaRPr lang="en-GB"/>
          </a:p>
        </p:txBody>
      </p:sp>
    </p:spTree>
    <p:extLst>
      <p:ext uri="{BB962C8B-B14F-4D97-AF65-F5344CB8AC3E}">
        <p14:creationId xmlns:p14="http://schemas.microsoft.com/office/powerpoint/2010/main" val="10595420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52</a:t>
            </a:fld>
            <a:endParaRPr lang="en-GB"/>
          </a:p>
        </p:txBody>
      </p:sp>
    </p:spTree>
    <p:extLst>
      <p:ext uri="{BB962C8B-B14F-4D97-AF65-F5344CB8AC3E}">
        <p14:creationId xmlns:p14="http://schemas.microsoft.com/office/powerpoint/2010/main" val="7319897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53</a:t>
            </a:fld>
            <a:endParaRPr lang="en-GB"/>
          </a:p>
        </p:txBody>
      </p:sp>
    </p:spTree>
    <p:extLst>
      <p:ext uri="{BB962C8B-B14F-4D97-AF65-F5344CB8AC3E}">
        <p14:creationId xmlns:p14="http://schemas.microsoft.com/office/powerpoint/2010/main" val="32251599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54</a:t>
            </a:fld>
            <a:endParaRPr lang="en-GB"/>
          </a:p>
        </p:txBody>
      </p:sp>
    </p:spTree>
    <p:extLst>
      <p:ext uri="{BB962C8B-B14F-4D97-AF65-F5344CB8AC3E}">
        <p14:creationId xmlns:p14="http://schemas.microsoft.com/office/powerpoint/2010/main" val="41100301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55</a:t>
            </a:fld>
            <a:endParaRPr lang="en-GB"/>
          </a:p>
        </p:txBody>
      </p:sp>
    </p:spTree>
    <p:extLst>
      <p:ext uri="{BB962C8B-B14F-4D97-AF65-F5344CB8AC3E}">
        <p14:creationId xmlns:p14="http://schemas.microsoft.com/office/powerpoint/2010/main" val="39450514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56</a:t>
            </a:fld>
            <a:endParaRPr lang="en-GB"/>
          </a:p>
        </p:txBody>
      </p:sp>
    </p:spTree>
    <p:extLst>
      <p:ext uri="{BB962C8B-B14F-4D97-AF65-F5344CB8AC3E}">
        <p14:creationId xmlns:p14="http://schemas.microsoft.com/office/powerpoint/2010/main" val="42126175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57</a:t>
            </a:fld>
            <a:endParaRPr lang="en-GB"/>
          </a:p>
        </p:txBody>
      </p:sp>
    </p:spTree>
    <p:extLst>
      <p:ext uri="{BB962C8B-B14F-4D97-AF65-F5344CB8AC3E}">
        <p14:creationId xmlns:p14="http://schemas.microsoft.com/office/powerpoint/2010/main" val="821097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8</a:t>
            </a:fld>
            <a:endParaRPr lang="en-GB"/>
          </a:p>
        </p:txBody>
      </p:sp>
    </p:spTree>
    <p:extLst>
      <p:ext uri="{BB962C8B-B14F-4D97-AF65-F5344CB8AC3E}">
        <p14:creationId xmlns:p14="http://schemas.microsoft.com/office/powerpoint/2010/main" val="12897668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58</a:t>
            </a:fld>
            <a:endParaRPr lang="en-GB"/>
          </a:p>
        </p:txBody>
      </p:sp>
    </p:spTree>
    <p:extLst>
      <p:ext uri="{BB962C8B-B14F-4D97-AF65-F5344CB8AC3E}">
        <p14:creationId xmlns:p14="http://schemas.microsoft.com/office/powerpoint/2010/main" val="2262303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9</a:t>
            </a:fld>
            <a:endParaRPr lang="en-GB"/>
          </a:p>
        </p:txBody>
      </p:sp>
    </p:spTree>
    <p:extLst>
      <p:ext uri="{BB962C8B-B14F-4D97-AF65-F5344CB8AC3E}">
        <p14:creationId xmlns:p14="http://schemas.microsoft.com/office/powerpoint/2010/main" val="3394003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10</a:t>
            </a:fld>
            <a:endParaRPr lang="en-GB"/>
          </a:p>
        </p:txBody>
      </p:sp>
    </p:spTree>
    <p:extLst>
      <p:ext uri="{BB962C8B-B14F-4D97-AF65-F5344CB8AC3E}">
        <p14:creationId xmlns:p14="http://schemas.microsoft.com/office/powerpoint/2010/main" val="4000013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E304B13-58B2-4D18-AC77-A16CAA80383D}" type="slidenum">
              <a:rPr lang="en-GB" smtClean="0"/>
              <a:t>11</a:t>
            </a:fld>
            <a:endParaRPr lang="en-GB"/>
          </a:p>
        </p:txBody>
      </p:sp>
    </p:spTree>
    <p:extLst>
      <p:ext uri="{BB962C8B-B14F-4D97-AF65-F5344CB8AC3E}">
        <p14:creationId xmlns:p14="http://schemas.microsoft.com/office/powerpoint/2010/main" val="1370703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VELMI HUSTÝ – NENÍ TŘEBA JEJ ZNOVU NANÁŠET – NEVSTŘEBÁVÁ SE – NEZTVRDNE – NE</a:t>
            </a:r>
            <a:r>
              <a:rPr lang="cs-CZ" dirty="0"/>
              <a:t>NABÍRÁ</a:t>
            </a:r>
            <a:r>
              <a:rPr lang="en-US" dirty="0"/>
              <a:t> VÍCE TEKUTINY – DOBŘE </a:t>
            </a:r>
            <a:r>
              <a:rPr lang="cs-CZ" dirty="0"/>
              <a:t>KLOUŽE</a:t>
            </a:r>
            <a:r>
              <a:rPr lang="en-US" dirty="0"/>
              <a:t> APLIKÁTOR</a:t>
            </a:r>
          </a:p>
        </p:txBody>
      </p:sp>
      <p:sp>
        <p:nvSpPr>
          <p:cNvPr id="4" name="Segnaposto numero diapositiva 3"/>
          <p:cNvSpPr>
            <a:spLocks noGrp="1"/>
          </p:cNvSpPr>
          <p:nvPr>
            <p:ph type="sldNum" sz="quarter" idx="10"/>
          </p:nvPr>
        </p:nvSpPr>
        <p:spPr/>
        <p:txBody>
          <a:bodyPr/>
          <a:lstStyle/>
          <a:p>
            <a:fld id="{4E304B13-58B2-4D18-AC77-A16CAA80383D}" type="slidenum">
              <a:rPr lang="en-GB" smtClean="0"/>
              <a:t>13</a:t>
            </a:fld>
            <a:endParaRPr lang="en-GB"/>
          </a:p>
        </p:txBody>
      </p:sp>
    </p:spTree>
    <p:extLst>
      <p:ext uri="{BB962C8B-B14F-4D97-AF65-F5344CB8AC3E}">
        <p14:creationId xmlns:p14="http://schemas.microsoft.com/office/powerpoint/2010/main" val="3029934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FC0EC1E-AE08-15C8-B9C0-C40463B34C7B}"/>
              </a:ext>
            </a:extLst>
          </p:cNvPr>
          <p:cNvSpPr>
            <a:spLocks noGrp="1"/>
          </p:cNvSpPr>
          <p:nvPr>
            <p:ph type="ctrTitle"/>
          </p:nvPr>
        </p:nvSpPr>
        <p:spPr>
          <a:xfrm>
            <a:off x="2513013" y="1850860"/>
            <a:ext cx="15078075" cy="3937329"/>
          </a:xfrm>
        </p:spPr>
        <p:txBody>
          <a:bodyPr anchor="b"/>
          <a:lstStyle>
            <a:lvl1pPr algn="ctr">
              <a:defRPr sz="9894"/>
            </a:lvl1pPr>
          </a:lstStyle>
          <a:p>
            <a:r>
              <a:rPr lang="it-IT"/>
              <a:t>Fare clic per modificare lo stile del titolo dello schema</a:t>
            </a:r>
          </a:p>
        </p:txBody>
      </p:sp>
      <p:sp>
        <p:nvSpPr>
          <p:cNvPr id="3" name="Sottotitolo 2">
            <a:extLst>
              <a:ext uri="{FF2B5EF4-FFF2-40B4-BE49-F238E27FC236}">
                <a16:creationId xmlns:a16="http://schemas.microsoft.com/office/drawing/2014/main" id="{6D354EDE-5C16-C161-7ABB-E388E60F6178}"/>
              </a:ext>
            </a:extLst>
          </p:cNvPr>
          <p:cNvSpPr>
            <a:spLocks noGrp="1"/>
          </p:cNvSpPr>
          <p:nvPr>
            <p:ph type="subTitle" idx="1"/>
          </p:nvPr>
        </p:nvSpPr>
        <p:spPr>
          <a:xfrm>
            <a:off x="2513013" y="5940028"/>
            <a:ext cx="15078075" cy="2730474"/>
          </a:xfrm>
        </p:spPr>
        <p:txBody>
          <a:bodyPr/>
          <a:lstStyle>
            <a:lvl1pPr marL="0" indent="0" algn="ctr">
              <a:buNone/>
              <a:defRPr sz="3958"/>
            </a:lvl1pPr>
            <a:lvl2pPr marL="753923" indent="0" algn="ctr">
              <a:buNone/>
              <a:defRPr sz="3298"/>
            </a:lvl2pPr>
            <a:lvl3pPr marL="1507846" indent="0" algn="ctr">
              <a:buNone/>
              <a:defRPr sz="2968"/>
            </a:lvl3pPr>
            <a:lvl4pPr marL="2261768" indent="0" algn="ctr">
              <a:buNone/>
              <a:defRPr sz="2638"/>
            </a:lvl4pPr>
            <a:lvl5pPr marL="3015691" indent="0" algn="ctr">
              <a:buNone/>
              <a:defRPr sz="2638"/>
            </a:lvl5pPr>
            <a:lvl6pPr marL="3769614" indent="0" algn="ctr">
              <a:buNone/>
              <a:defRPr sz="2638"/>
            </a:lvl6pPr>
            <a:lvl7pPr marL="4523537" indent="0" algn="ctr">
              <a:buNone/>
              <a:defRPr sz="2638"/>
            </a:lvl7pPr>
            <a:lvl8pPr marL="5277460" indent="0" algn="ctr">
              <a:buNone/>
              <a:defRPr sz="2638"/>
            </a:lvl8pPr>
            <a:lvl9pPr marL="6031382" indent="0" algn="ctr">
              <a:buNone/>
              <a:defRPr sz="2638"/>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61CF3DF0-BEC5-49BA-461D-96146D0F991B}"/>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5" name="Segnaposto piè di pagina 4">
            <a:extLst>
              <a:ext uri="{FF2B5EF4-FFF2-40B4-BE49-F238E27FC236}">
                <a16:creationId xmlns:a16="http://schemas.microsoft.com/office/drawing/2014/main" id="{B6076342-A03C-97AC-811B-AE2F00AB21D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56E5175-5763-84CA-EB19-3A77978D36D6}"/>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323367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FA76C27-E455-F806-A4A3-FF53986D7919}"/>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9E59D7BB-5DB2-7C30-AB8C-07021668D131}"/>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5CC2D33-8779-26BB-7EB0-372187BABAF6}"/>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5" name="Segnaposto piè di pagina 4">
            <a:extLst>
              <a:ext uri="{FF2B5EF4-FFF2-40B4-BE49-F238E27FC236}">
                <a16:creationId xmlns:a16="http://schemas.microsoft.com/office/drawing/2014/main" id="{B3AE8C4B-0A23-9145-138F-9A34368E2BF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0F2FA1A-C154-0D37-2CB0-8F3D1A240691}"/>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185362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1DBFC55-1C3C-8E6A-228A-0B34C186604E}"/>
              </a:ext>
            </a:extLst>
          </p:cNvPr>
          <p:cNvSpPr>
            <a:spLocks noGrp="1"/>
          </p:cNvSpPr>
          <p:nvPr>
            <p:ph type="title" orient="vert"/>
          </p:nvPr>
        </p:nvSpPr>
        <p:spPr>
          <a:xfrm>
            <a:off x="14386996" y="602118"/>
            <a:ext cx="4334947" cy="9584151"/>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2459C0BB-089E-7DC0-E8FC-01FF1CEECE44}"/>
              </a:ext>
            </a:extLst>
          </p:cNvPr>
          <p:cNvSpPr>
            <a:spLocks noGrp="1"/>
          </p:cNvSpPr>
          <p:nvPr>
            <p:ph type="body" orient="vert" idx="1"/>
          </p:nvPr>
        </p:nvSpPr>
        <p:spPr>
          <a:xfrm>
            <a:off x="1382157" y="602118"/>
            <a:ext cx="12753538" cy="9584151"/>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8EDE304-8FDC-143E-CD99-12679A7F78DE}"/>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5" name="Segnaposto piè di pagina 4">
            <a:extLst>
              <a:ext uri="{FF2B5EF4-FFF2-40B4-BE49-F238E27FC236}">
                <a16:creationId xmlns:a16="http://schemas.microsoft.com/office/drawing/2014/main" id="{8106ADED-9A22-36E0-238F-1CCFDF235CA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37316A7-E40C-FB29-A47E-4E10DEC8457D}"/>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3023463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chemeClr val="tx1"/>
                </a:solidFill>
                <a:latin typeface="Myriad Pro"/>
                <a:cs typeface="Myriad Pro"/>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597022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F2E6B1B-39DE-C5F4-8F1E-4E3CFE85BD01}"/>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33BA26F-A1F9-3AFC-823A-C4CB1177AF4A}"/>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DB24086-A553-D09F-591D-FEA35A43C48E}"/>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5" name="Segnaposto piè di pagina 4">
            <a:extLst>
              <a:ext uri="{FF2B5EF4-FFF2-40B4-BE49-F238E27FC236}">
                <a16:creationId xmlns:a16="http://schemas.microsoft.com/office/drawing/2014/main" id="{5C8AAB19-4FC0-80C3-1E70-5B6ABA33063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F970FD8-BAD1-9FC7-77A8-EC2820C0C1B3}"/>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589227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7800446-97D9-27A2-FDF2-385C6AB492A7}"/>
              </a:ext>
            </a:extLst>
          </p:cNvPr>
          <p:cNvSpPr>
            <a:spLocks noGrp="1"/>
          </p:cNvSpPr>
          <p:nvPr>
            <p:ph type="title"/>
          </p:nvPr>
        </p:nvSpPr>
        <p:spPr>
          <a:xfrm>
            <a:off x="1371686" y="2819485"/>
            <a:ext cx="17339786" cy="4704375"/>
          </a:xfrm>
        </p:spPr>
        <p:txBody>
          <a:bodyPr anchor="b"/>
          <a:lstStyle>
            <a:lvl1pPr>
              <a:defRPr sz="9894"/>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F654293-0F98-7AF8-1B42-25EEAD99DE06}"/>
              </a:ext>
            </a:extLst>
          </p:cNvPr>
          <p:cNvSpPr>
            <a:spLocks noGrp="1"/>
          </p:cNvSpPr>
          <p:nvPr>
            <p:ph type="body" idx="1"/>
          </p:nvPr>
        </p:nvSpPr>
        <p:spPr>
          <a:xfrm>
            <a:off x="1371686" y="7568366"/>
            <a:ext cx="17339786" cy="2473919"/>
          </a:xfrm>
        </p:spPr>
        <p:txBody>
          <a:bodyPr/>
          <a:lstStyle>
            <a:lvl1pPr marL="0" indent="0">
              <a:buNone/>
              <a:defRPr sz="3958">
                <a:solidFill>
                  <a:schemeClr val="tx1">
                    <a:tint val="75000"/>
                  </a:schemeClr>
                </a:solidFill>
              </a:defRPr>
            </a:lvl1pPr>
            <a:lvl2pPr marL="753923" indent="0">
              <a:buNone/>
              <a:defRPr sz="3298">
                <a:solidFill>
                  <a:schemeClr val="tx1">
                    <a:tint val="75000"/>
                  </a:schemeClr>
                </a:solidFill>
              </a:defRPr>
            </a:lvl2pPr>
            <a:lvl3pPr marL="1507846" indent="0">
              <a:buNone/>
              <a:defRPr sz="2968">
                <a:solidFill>
                  <a:schemeClr val="tx1">
                    <a:tint val="75000"/>
                  </a:schemeClr>
                </a:solidFill>
              </a:defRPr>
            </a:lvl3pPr>
            <a:lvl4pPr marL="2261768" indent="0">
              <a:buNone/>
              <a:defRPr sz="2638">
                <a:solidFill>
                  <a:schemeClr val="tx1">
                    <a:tint val="75000"/>
                  </a:schemeClr>
                </a:solidFill>
              </a:defRPr>
            </a:lvl4pPr>
            <a:lvl5pPr marL="3015691" indent="0">
              <a:buNone/>
              <a:defRPr sz="2638">
                <a:solidFill>
                  <a:schemeClr val="tx1">
                    <a:tint val="75000"/>
                  </a:schemeClr>
                </a:solidFill>
              </a:defRPr>
            </a:lvl5pPr>
            <a:lvl6pPr marL="3769614" indent="0">
              <a:buNone/>
              <a:defRPr sz="2638">
                <a:solidFill>
                  <a:schemeClr val="tx1">
                    <a:tint val="75000"/>
                  </a:schemeClr>
                </a:solidFill>
              </a:defRPr>
            </a:lvl6pPr>
            <a:lvl7pPr marL="4523537" indent="0">
              <a:buNone/>
              <a:defRPr sz="2638">
                <a:solidFill>
                  <a:schemeClr val="tx1">
                    <a:tint val="75000"/>
                  </a:schemeClr>
                </a:solidFill>
              </a:defRPr>
            </a:lvl7pPr>
            <a:lvl8pPr marL="5277460" indent="0">
              <a:buNone/>
              <a:defRPr sz="2638">
                <a:solidFill>
                  <a:schemeClr val="tx1">
                    <a:tint val="75000"/>
                  </a:schemeClr>
                </a:solidFill>
              </a:defRPr>
            </a:lvl8pPr>
            <a:lvl9pPr marL="6031382" indent="0">
              <a:buNone/>
              <a:defRPr sz="2638">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44667F0F-997A-B0A2-DFB4-D1D8155811D9}"/>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5" name="Segnaposto piè di pagina 4">
            <a:extLst>
              <a:ext uri="{FF2B5EF4-FFF2-40B4-BE49-F238E27FC236}">
                <a16:creationId xmlns:a16="http://schemas.microsoft.com/office/drawing/2014/main" id="{C4DAB31B-A935-0F82-E9C6-23B2733742D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001C741-657B-1DEB-AC10-1FC246E17326}"/>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2166141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188F17A-1245-9192-4C32-7B95FF59F668}"/>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B8D7E53-4F0E-5621-3FAF-45F0E2C4643D}"/>
              </a:ext>
            </a:extLst>
          </p:cNvPr>
          <p:cNvSpPr>
            <a:spLocks noGrp="1"/>
          </p:cNvSpPr>
          <p:nvPr>
            <p:ph sz="half" idx="1"/>
          </p:nvPr>
        </p:nvSpPr>
        <p:spPr>
          <a:xfrm>
            <a:off x="1382157" y="3010591"/>
            <a:ext cx="8544243" cy="717567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257E0865-0B24-4D54-5B0E-11D8C01E6E6A}"/>
              </a:ext>
            </a:extLst>
          </p:cNvPr>
          <p:cNvSpPr>
            <a:spLocks noGrp="1"/>
          </p:cNvSpPr>
          <p:nvPr>
            <p:ph sz="half" idx="2"/>
          </p:nvPr>
        </p:nvSpPr>
        <p:spPr>
          <a:xfrm>
            <a:off x="10177700" y="3010591"/>
            <a:ext cx="8544243" cy="717567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79DD034D-0C0E-75A2-3464-005C2D8D6523}"/>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6" name="Segnaposto piè di pagina 5">
            <a:extLst>
              <a:ext uri="{FF2B5EF4-FFF2-40B4-BE49-F238E27FC236}">
                <a16:creationId xmlns:a16="http://schemas.microsoft.com/office/drawing/2014/main" id="{5F3677EE-DC8F-6A70-5067-AEC1EB3C75D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AB81B96-4043-7933-3E73-8CE30F2C915D}"/>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1640351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3378AEF-E2A0-4289-6CE5-8FDFDED9D5EC}"/>
              </a:ext>
            </a:extLst>
          </p:cNvPr>
          <p:cNvSpPr>
            <a:spLocks noGrp="1"/>
          </p:cNvSpPr>
          <p:nvPr>
            <p:ph type="title"/>
          </p:nvPr>
        </p:nvSpPr>
        <p:spPr>
          <a:xfrm>
            <a:off x="1384776" y="602119"/>
            <a:ext cx="17339786" cy="2185952"/>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144F90A-EFFD-DE4A-044B-4528FE84269F}"/>
              </a:ext>
            </a:extLst>
          </p:cNvPr>
          <p:cNvSpPr>
            <a:spLocks noGrp="1"/>
          </p:cNvSpPr>
          <p:nvPr>
            <p:ph type="body" idx="1"/>
          </p:nvPr>
        </p:nvSpPr>
        <p:spPr>
          <a:xfrm>
            <a:off x="1384776" y="2772362"/>
            <a:ext cx="8504976" cy="1358692"/>
          </a:xfrm>
        </p:spPr>
        <p:txBody>
          <a:bodyPr anchor="b"/>
          <a:lstStyle>
            <a:lvl1pPr marL="0" indent="0">
              <a:buNone/>
              <a:defRPr sz="3958" b="1"/>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CF034CE3-B0CD-6A5A-C821-6B3DD635ECAC}"/>
              </a:ext>
            </a:extLst>
          </p:cNvPr>
          <p:cNvSpPr>
            <a:spLocks noGrp="1"/>
          </p:cNvSpPr>
          <p:nvPr>
            <p:ph sz="half" idx="2"/>
          </p:nvPr>
        </p:nvSpPr>
        <p:spPr>
          <a:xfrm>
            <a:off x="1384776" y="4131054"/>
            <a:ext cx="8504976" cy="607615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43C0CE00-DEB1-845B-7941-306BB5CDC25A}"/>
              </a:ext>
            </a:extLst>
          </p:cNvPr>
          <p:cNvSpPr>
            <a:spLocks noGrp="1"/>
          </p:cNvSpPr>
          <p:nvPr>
            <p:ph type="body" sz="quarter" idx="3"/>
          </p:nvPr>
        </p:nvSpPr>
        <p:spPr>
          <a:xfrm>
            <a:off x="10177701" y="2772362"/>
            <a:ext cx="8546861" cy="1358692"/>
          </a:xfrm>
        </p:spPr>
        <p:txBody>
          <a:bodyPr anchor="b"/>
          <a:lstStyle>
            <a:lvl1pPr marL="0" indent="0">
              <a:buNone/>
              <a:defRPr sz="3958" b="1"/>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67CE5C62-F3F1-E65A-74DC-D2BB3A8577E1}"/>
              </a:ext>
            </a:extLst>
          </p:cNvPr>
          <p:cNvSpPr>
            <a:spLocks noGrp="1"/>
          </p:cNvSpPr>
          <p:nvPr>
            <p:ph sz="quarter" idx="4"/>
          </p:nvPr>
        </p:nvSpPr>
        <p:spPr>
          <a:xfrm>
            <a:off x="10177701" y="4131054"/>
            <a:ext cx="8546861" cy="607615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3370FFD3-6F9C-013A-C8AE-F492F8C8BD02}"/>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8" name="Segnaposto piè di pagina 7">
            <a:extLst>
              <a:ext uri="{FF2B5EF4-FFF2-40B4-BE49-F238E27FC236}">
                <a16:creationId xmlns:a16="http://schemas.microsoft.com/office/drawing/2014/main" id="{2CEB98DB-0CC1-3874-4DF9-3E01476B57C3}"/>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40B5FC01-08B9-7F35-C947-873D6A72F741}"/>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1808905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D2AD40E-8577-9EB9-67F2-B5353292AF6B}"/>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5D91C5EC-CC1C-E481-A0F8-8D977E60091E}"/>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4" name="Segnaposto piè di pagina 3">
            <a:extLst>
              <a:ext uri="{FF2B5EF4-FFF2-40B4-BE49-F238E27FC236}">
                <a16:creationId xmlns:a16="http://schemas.microsoft.com/office/drawing/2014/main" id="{5EA0F7D3-3C13-7CCB-663A-E424987A24EB}"/>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243F675B-CB14-C4B9-4990-5A0C259059A7}"/>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3128198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499555CC-B37D-0A66-627D-1B756B89AFE9}"/>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3" name="Segnaposto piè di pagina 2">
            <a:extLst>
              <a:ext uri="{FF2B5EF4-FFF2-40B4-BE49-F238E27FC236}">
                <a16:creationId xmlns:a16="http://schemas.microsoft.com/office/drawing/2014/main" id="{E16469F3-1F98-DBC3-45EF-BCEFE738A2B5}"/>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58D377D4-A43F-009A-BCE3-29726AEA98F7}"/>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493754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E925EF5-6465-84A2-D8A7-9D47A0CC8152}"/>
              </a:ext>
            </a:extLst>
          </p:cNvPr>
          <p:cNvSpPr>
            <a:spLocks noGrp="1"/>
          </p:cNvSpPr>
          <p:nvPr>
            <p:ph type="title"/>
          </p:nvPr>
        </p:nvSpPr>
        <p:spPr>
          <a:xfrm>
            <a:off x="1384776" y="753957"/>
            <a:ext cx="6484095" cy="2638848"/>
          </a:xfrm>
        </p:spPr>
        <p:txBody>
          <a:bodyPr anchor="b"/>
          <a:lstStyle>
            <a:lvl1pPr>
              <a:defRPr sz="5277"/>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ECE5B435-684A-FE9D-1CE2-062FC85617D6}"/>
              </a:ext>
            </a:extLst>
          </p:cNvPr>
          <p:cNvSpPr>
            <a:spLocks noGrp="1"/>
          </p:cNvSpPr>
          <p:nvPr>
            <p:ph idx="1"/>
          </p:nvPr>
        </p:nvSpPr>
        <p:spPr>
          <a:xfrm>
            <a:off x="8546861" y="1628338"/>
            <a:ext cx="10177701" cy="8036969"/>
          </a:xfrm>
        </p:spPr>
        <p:txBody>
          <a:bodyPr/>
          <a:lstStyle>
            <a:lvl1pPr>
              <a:defRPr sz="5277"/>
            </a:lvl1pPr>
            <a:lvl2pPr>
              <a:defRPr sz="4617"/>
            </a:lvl2pPr>
            <a:lvl3pPr>
              <a:defRPr sz="3958"/>
            </a:lvl3pPr>
            <a:lvl4pPr>
              <a:defRPr sz="3298"/>
            </a:lvl4pPr>
            <a:lvl5pPr>
              <a:defRPr sz="3298"/>
            </a:lvl5pPr>
            <a:lvl6pPr>
              <a:defRPr sz="3298"/>
            </a:lvl6pPr>
            <a:lvl7pPr>
              <a:defRPr sz="3298"/>
            </a:lvl7pPr>
            <a:lvl8pPr>
              <a:defRPr sz="3298"/>
            </a:lvl8pPr>
            <a:lvl9pPr>
              <a:defRPr sz="3298"/>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AB922CC4-DD3F-5C1E-E9E0-A627F097AF27}"/>
              </a:ext>
            </a:extLst>
          </p:cNvPr>
          <p:cNvSpPr>
            <a:spLocks noGrp="1"/>
          </p:cNvSpPr>
          <p:nvPr>
            <p:ph type="body" sz="half" idx="2"/>
          </p:nvPr>
        </p:nvSpPr>
        <p:spPr>
          <a:xfrm>
            <a:off x="1384776" y="3392805"/>
            <a:ext cx="6484095" cy="6285591"/>
          </a:xfrm>
        </p:spPr>
        <p:txBody>
          <a:bodyPr/>
          <a:lstStyle>
            <a:lvl1pPr marL="0" indent="0">
              <a:buNone/>
              <a:defRPr sz="2638"/>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BF940520-E237-E51C-D574-33A54AFA25A9}"/>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6" name="Segnaposto piè di pagina 5">
            <a:extLst>
              <a:ext uri="{FF2B5EF4-FFF2-40B4-BE49-F238E27FC236}">
                <a16:creationId xmlns:a16="http://schemas.microsoft.com/office/drawing/2014/main" id="{751BEEFE-A844-4FA8-2A90-BCC7D2F33C6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6167048F-3488-EC99-BC43-C720FCBCB791}"/>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1927576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539B370-1187-568B-AB0E-540A837FB8C3}"/>
              </a:ext>
            </a:extLst>
          </p:cNvPr>
          <p:cNvSpPr>
            <a:spLocks noGrp="1"/>
          </p:cNvSpPr>
          <p:nvPr>
            <p:ph type="title"/>
          </p:nvPr>
        </p:nvSpPr>
        <p:spPr>
          <a:xfrm>
            <a:off x="1384776" y="753957"/>
            <a:ext cx="6484095" cy="2638848"/>
          </a:xfrm>
        </p:spPr>
        <p:txBody>
          <a:bodyPr anchor="b"/>
          <a:lstStyle>
            <a:lvl1pPr>
              <a:defRPr sz="5277"/>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C017C5BC-B574-345A-BDB1-8D8428951389}"/>
              </a:ext>
            </a:extLst>
          </p:cNvPr>
          <p:cNvSpPr>
            <a:spLocks noGrp="1"/>
          </p:cNvSpPr>
          <p:nvPr>
            <p:ph type="pic" idx="1"/>
          </p:nvPr>
        </p:nvSpPr>
        <p:spPr>
          <a:xfrm>
            <a:off x="8546861" y="1628338"/>
            <a:ext cx="10177701" cy="8036969"/>
          </a:xfrm>
        </p:spPr>
        <p:txBody>
          <a:bodyPr/>
          <a:lstStyle>
            <a:lvl1pPr marL="0" indent="0">
              <a:buNone/>
              <a:defRPr sz="5277"/>
            </a:lvl1pPr>
            <a:lvl2pPr marL="753923" indent="0">
              <a:buNone/>
              <a:defRPr sz="4617"/>
            </a:lvl2pPr>
            <a:lvl3pPr marL="1507846" indent="0">
              <a:buNone/>
              <a:defRPr sz="3958"/>
            </a:lvl3pPr>
            <a:lvl4pPr marL="2261768" indent="0">
              <a:buNone/>
              <a:defRPr sz="3298"/>
            </a:lvl4pPr>
            <a:lvl5pPr marL="3015691" indent="0">
              <a:buNone/>
              <a:defRPr sz="3298"/>
            </a:lvl5pPr>
            <a:lvl6pPr marL="3769614" indent="0">
              <a:buNone/>
              <a:defRPr sz="3298"/>
            </a:lvl6pPr>
            <a:lvl7pPr marL="4523537" indent="0">
              <a:buNone/>
              <a:defRPr sz="3298"/>
            </a:lvl7pPr>
            <a:lvl8pPr marL="5277460" indent="0">
              <a:buNone/>
              <a:defRPr sz="3298"/>
            </a:lvl8pPr>
            <a:lvl9pPr marL="6031382" indent="0">
              <a:buNone/>
              <a:defRPr sz="3298"/>
            </a:lvl9pPr>
          </a:lstStyle>
          <a:p>
            <a:endParaRPr lang="it-IT"/>
          </a:p>
        </p:txBody>
      </p:sp>
      <p:sp>
        <p:nvSpPr>
          <p:cNvPr id="4" name="Segnaposto testo 3">
            <a:extLst>
              <a:ext uri="{FF2B5EF4-FFF2-40B4-BE49-F238E27FC236}">
                <a16:creationId xmlns:a16="http://schemas.microsoft.com/office/drawing/2014/main" id="{948C0990-D328-2842-345A-9B4286730816}"/>
              </a:ext>
            </a:extLst>
          </p:cNvPr>
          <p:cNvSpPr>
            <a:spLocks noGrp="1"/>
          </p:cNvSpPr>
          <p:nvPr>
            <p:ph type="body" sz="half" idx="2"/>
          </p:nvPr>
        </p:nvSpPr>
        <p:spPr>
          <a:xfrm>
            <a:off x="1384776" y="3392805"/>
            <a:ext cx="6484095" cy="6285591"/>
          </a:xfrm>
        </p:spPr>
        <p:txBody>
          <a:bodyPr/>
          <a:lstStyle>
            <a:lvl1pPr marL="0" indent="0">
              <a:buNone/>
              <a:defRPr sz="2638"/>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CF74F51-6A30-B33D-90AB-E9949410155A}"/>
              </a:ext>
            </a:extLst>
          </p:cNvPr>
          <p:cNvSpPr>
            <a:spLocks noGrp="1"/>
          </p:cNvSpPr>
          <p:nvPr>
            <p:ph type="dt" sz="half" idx="10"/>
          </p:nvPr>
        </p:nvSpPr>
        <p:spPr/>
        <p:txBody>
          <a:bodyPr/>
          <a:lstStyle/>
          <a:p>
            <a:fld id="{1D8BD707-D9CF-40AE-B4C6-C98DA3205C09}" type="datetimeFigureOut">
              <a:rPr lang="en-US" smtClean="0"/>
              <a:t>5/19/2025</a:t>
            </a:fld>
            <a:endParaRPr lang="en-US"/>
          </a:p>
        </p:txBody>
      </p:sp>
      <p:sp>
        <p:nvSpPr>
          <p:cNvPr id="6" name="Segnaposto piè di pagina 5">
            <a:extLst>
              <a:ext uri="{FF2B5EF4-FFF2-40B4-BE49-F238E27FC236}">
                <a16:creationId xmlns:a16="http://schemas.microsoft.com/office/drawing/2014/main" id="{56F19003-E38E-BD0E-B184-F5ACAAD8A290}"/>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945E068A-08B4-2DC7-8603-CA15C7AE36AA}"/>
              </a:ext>
            </a:extLst>
          </p:cNvPr>
          <p:cNvSpPr>
            <a:spLocks noGrp="1"/>
          </p:cNvSpPr>
          <p:nvPr>
            <p:ph type="sldNum" sz="quarter" idx="12"/>
          </p:nvPr>
        </p:nvSpPr>
        <p:spPr/>
        <p:txBody>
          <a:bodyPr/>
          <a:lstStyle/>
          <a:p>
            <a:fld id="{B6F15528-21DE-4FAA-801E-634DDDAF4B2B}" type="slidenum">
              <a:rPr lang="it-IT" smtClean="0"/>
              <a:t>‹#›</a:t>
            </a:fld>
            <a:endParaRPr lang="it-IT"/>
          </a:p>
        </p:txBody>
      </p:sp>
    </p:spTree>
    <p:extLst>
      <p:ext uri="{BB962C8B-B14F-4D97-AF65-F5344CB8AC3E}">
        <p14:creationId xmlns:p14="http://schemas.microsoft.com/office/powerpoint/2010/main" val="4133016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50A3399-FE41-ED3E-3634-C32DD835E16C}"/>
              </a:ext>
            </a:extLst>
          </p:cNvPr>
          <p:cNvSpPr>
            <a:spLocks noGrp="1"/>
          </p:cNvSpPr>
          <p:nvPr>
            <p:ph type="title"/>
          </p:nvPr>
        </p:nvSpPr>
        <p:spPr>
          <a:xfrm>
            <a:off x="1382157" y="602119"/>
            <a:ext cx="17339786" cy="2185952"/>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56199CE7-064D-8D4F-0F38-C42AC388D475}"/>
              </a:ext>
            </a:extLst>
          </p:cNvPr>
          <p:cNvSpPr>
            <a:spLocks noGrp="1"/>
          </p:cNvSpPr>
          <p:nvPr>
            <p:ph type="body" idx="1"/>
          </p:nvPr>
        </p:nvSpPr>
        <p:spPr>
          <a:xfrm>
            <a:off x="1382157" y="3010591"/>
            <a:ext cx="17339786" cy="7175679"/>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CA7AD0F-65EF-3C57-6C53-D41E9BCE2188}"/>
              </a:ext>
            </a:extLst>
          </p:cNvPr>
          <p:cNvSpPr>
            <a:spLocks noGrp="1"/>
          </p:cNvSpPr>
          <p:nvPr>
            <p:ph type="dt" sz="half" idx="2"/>
          </p:nvPr>
        </p:nvSpPr>
        <p:spPr>
          <a:xfrm>
            <a:off x="1382157" y="10482093"/>
            <a:ext cx="4523423" cy="602118"/>
          </a:xfrm>
          <a:prstGeom prst="rect">
            <a:avLst/>
          </a:prstGeom>
        </p:spPr>
        <p:txBody>
          <a:bodyPr vert="horz" lIns="91440" tIns="45720" rIns="91440" bIns="45720" rtlCol="0" anchor="ctr"/>
          <a:lstStyle>
            <a:lvl1pPr algn="l">
              <a:defRPr sz="1979">
                <a:solidFill>
                  <a:schemeClr val="tx1">
                    <a:tint val="75000"/>
                  </a:schemeClr>
                </a:solidFill>
              </a:defRPr>
            </a:lvl1pPr>
          </a:lstStyle>
          <a:p>
            <a:fld id="{1D8BD707-D9CF-40AE-B4C6-C98DA3205C09}" type="datetimeFigureOut">
              <a:rPr lang="en-US" smtClean="0"/>
              <a:t>5/19/2025</a:t>
            </a:fld>
            <a:endParaRPr lang="en-US"/>
          </a:p>
        </p:txBody>
      </p:sp>
      <p:sp>
        <p:nvSpPr>
          <p:cNvPr id="5" name="Segnaposto piè di pagina 4">
            <a:extLst>
              <a:ext uri="{FF2B5EF4-FFF2-40B4-BE49-F238E27FC236}">
                <a16:creationId xmlns:a16="http://schemas.microsoft.com/office/drawing/2014/main" id="{B7DC4A48-D646-1B7B-EE7E-7487B9966393}"/>
              </a:ext>
            </a:extLst>
          </p:cNvPr>
          <p:cNvSpPr>
            <a:spLocks noGrp="1"/>
          </p:cNvSpPr>
          <p:nvPr>
            <p:ph type="ftr" sz="quarter" idx="3"/>
          </p:nvPr>
        </p:nvSpPr>
        <p:spPr>
          <a:xfrm>
            <a:off x="6659483" y="10482093"/>
            <a:ext cx="6785134" cy="602118"/>
          </a:xfrm>
          <a:prstGeom prst="rect">
            <a:avLst/>
          </a:prstGeom>
        </p:spPr>
        <p:txBody>
          <a:bodyPr vert="horz" lIns="91440" tIns="45720" rIns="91440" bIns="45720" rtlCol="0" anchor="ctr"/>
          <a:lstStyle>
            <a:lvl1pPr algn="ctr">
              <a:defRPr sz="1979">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AB20CAE2-6CAD-1802-5D7F-CAAF1C666951}"/>
              </a:ext>
            </a:extLst>
          </p:cNvPr>
          <p:cNvSpPr>
            <a:spLocks noGrp="1"/>
          </p:cNvSpPr>
          <p:nvPr>
            <p:ph type="sldNum" sz="quarter" idx="4"/>
          </p:nvPr>
        </p:nvSpPr>
        <p:spPr>
          <a:xfrm>
            <a:off x="14198520" y="10482093"/>
            <a:ext cx="4523423" cy="602118"/>
          </a:xfrm>
          <a:prstGeom prst="rect">
            <a:avLst/>
          </a:prstGeom>
        </p:spPr>
        <p:txBody>
          <a:bodyPr vert="horz" lIns="91440" tIns="45720" rIns="91440" bIns="45720" rtlCol="0" anchor="ctr"/>
          <a:lstStyle>
            <a:lvl1pPr algn="r">
              <a:defRPr sz="1979">
                <a:solidFill>
                  <a:schemeClr val="tx1">
                    <a:tint val="75000"/>
                  </a:schemeClr>
                </a:solidFill>
              </a:defRPr>
            </a:lvl1pPr>
          </a:lstStyle>
          <a:p>
            <a:fld id="{B6F15528-21DE-4FAA-801E-634DDDAF4B2B}" type="slidenum">
              <a:rPr lang="it-IT" smtClean="0"/>
              <a:t>‹#›</a:t>
            </a:fld>
            <a:endParaRPr lang="it-IT"/>
          </a:p>
        </p:txBody>
      </p:sp>
    </p:spTree>
    <p:extLst>
      <p:ext uri="{BB962C8B-B14F-4D97-AF65-F5344CB8AC3E}">
        <p14:creationId xmlns:p14="http://schemas.microsoft.com/office/powerpoint/2010/main" val="204402684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Lst>
  <p:txStyles>
    <p:title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61" indent="-376961" algn="l" defTabSz="1507846" rtl="0" eaLnBrk="1" latinLnBrk="0" hangingPunct="1">
        <a:lnSpc>
          <a:spcPct val="90000"/>
        </a:lnSpc>
        <a:spcBef>
          <a:spcPts val="1649"/>
        </a:spcBef>
        <a:buFont typeface="Arial" panose="020B0604020202020204" pitchFamily="34" charset="0"/>
        <a:buChar char="•"/>
        <a:defRPr sz="4617" kern="1200">
          <a:solidFill>
            <a:schemeClr val="tx1"/>
          </a:solidFill>
          <a:latin typeface="+mn-lt"/>
          <a:ea typeface="+mn-ea"/>
          <a:cs typeface="+mn-cs"/>
        </a:defRPr>
      </a:lvl1pPr>
      <a:lvl2pPr marL="1130884" indent="-376961" algn="l" defTabSz="1507846" rtl="0" eaLnBrk="1" latinLnBrk="0" hangingPunct="1">
        <a:lnSpc>
          <a:spcPct val="90000"/>
        </a:lnSpc>
        <a:spcBef>
          <a:spcPts val="824"/>
        </a:spcBef>
        <a:buFont typeface="Arial" panose="020B0604020202020204" pitchFamily="34" charset="0"/>
        <a:buChar char="•"/>
        <a:defRPr sz="3958" kern="1200">
          <a:solidFill>
            <a:schemeClr val="tx1"/>
          </a:solidFill>
          <a:latin typeface="+mn-lt"/>
          <a:ea typeface="+mn-ea"/>
          <a:cs typeface="+mn-cs"/>
        </a:defRPr>
      </a:lvl2pPr>
      <a:lvl3pPr marL="1884807" indent="-376961" algn="l" defTabSz="1507846" rtl="0" eaLnBrk="1" latinLnBrk="0" hangingPunct="1">
        <a:lnSpc>
          <a:spcPct val="90000"/>
        </a:lnSpc>
        <a:spcBef>
          <a:spcPts val="824"/>
        </a:spcBef>
        <a:buFont typeface="Arial" panose="020B0604020202020204" pitchFamily="34" charset="0"/>
        <a:buChar char="•"/>
        <a:defRPr sz="3298" kern="1200">
          <a:solidFill>
            <a:schemeClr val="tx1"/>
          </a:solidFill>
          <a:latin typeface="+mn-lt"/>
          <a:ea typeface="+mn-ea"/>
          <a:cs typeface="+mn-cs"/>
        </a:defRPr>
      </a:lvl3pPr>
      <a:lvl4pPr marL="2638730"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4pPr>
      <a:lvl5pPr marL="3392653"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p:bodyStyle>
    <p:otherStyle>
      <a:defPPr>
        <a:defRPr lang="it-IT"/>
      </a:defPPr>
      <a:lvl1pPr marL="0" algn="l" defTabSz="1507846" rtl="0" eaLnBrk="1" latinLnBrk="0" hangingPunct="1">
        <a:defRPr sz="2968" kern="1200">
          <a:solidFill>
            <a:schemeClr val="tx1"/>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33.jp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1.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35.jp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1.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40.jpe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jp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1.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44.emf"/><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1.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13.JPG"/><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13.JP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54.png"/><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1.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56.png"/><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jpeg"/></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3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2.png"/><Relationship Id="rId7"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13.JP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67.png"/></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48.png"/></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7.jpeg"/><Relationship Id="rId4" Type="http://schemas.openxmlformats.org/officeDocument/2006/relationships/image" Target="../media/image16.jpeg"/></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69.png"/></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70.png"/></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71.png"/></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72.png"/></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74.png"/></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75.png"/></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76.png"/></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7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 Id="rId6" Type="http://schemas.openxmlformats.org/officeDocument/2006/relationships/image" Target="../media/image13.JPG"/><Relationship Id="rId5" Type="http://schemas.openxmlformats.org/officeDocument/2006/relationships/image" Target="../media/image12.png"/><Relationship Id="rId4" Type="http://schemas.openxmlformats.org/officeDocument/2006/relationships/image" Target="../media/image20.emf"/></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78.png"/></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6.jpeg"/></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81.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13.JPG"/></Relationships>
</file>

<file path=ppt/slides/_rels/slide53.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12.png"/><Relationship Id="rId7" Type="http://schemas.openxmlformats.org/officeDocument/2006/relationships/image" Target="../media/image84.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13.JPG"/><Relationship Id="rId9" Type="http://schemas.openxmlformats.org/officeDocument/2006/relationships/image" Target="../media/image86.png"/></Relationships>
</file>

<file path=ppt/slides/_rels/slide54.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12.png"/><Relationship Id="rId7" Type="http://schemas.openxmlformats.org/officeDocument/2006/relationships/image" Target="../media/image89.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13.JPG"/></Relationships>
</file>

<file path=ppt/slides/_rels/slide55.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12.png"/><Relationship Id="rId7" Type="http://schemas.openxmlformats.org/officeDocument/2006/relationships/image" Target="../media/image93.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13.JPG"/><Relationship Id="rId9" Type="http://schemas.openxmlformats.org/officeDocument/2006/relationships/image" Target="../media/image95.png"/></Relationships>
</file>

<file path=ppt/slides/_rels/slide56.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12.png"/><Relationship Id="rId7" Type="http://schemas.openxmlformats.org/officeDocument/2006/relationships/image" Target="../media/image98.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13.JPG"/></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02.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13.JPG"/></Relationships>
</file>

<file path=ppt/slides/_rels/slide58.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2.png"/><Relationship Id="rId7" Type="http://schemas.openxmlformats.org/officeDocument/2006/relationships/image" Target="../media/image104.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98.png"/><Relationship Id="rId10" Type="http://schemas.openxmlformats.org/officeDocument/2006/relationships/image" Target="../media/image107.png"/><Relationship Id="rId4" Type="http://schemas.openxmlformats.org/officeDocument/2006/relationships/image" Target="../media/image13.JPG"/><Relationship Id="rId9" Type="http://schemas.openxmlformats.org/officeDocument/2006/relationships/image" Target="../media/image106.png"/></Relationships>
</file>

<file path=ppt/slides/_rels/slide5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1.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23.jpe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2.png"/><Relationship Id="rId7"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13.JPG"/></Relationships>
</file>

<file path=ppt/slides/_rels/slide9.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12.png"/><Relationship Id="rId7"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69850" y="-15875"/>
            <a:ext cx="20104100" cy="11309350"/>
            <a:chOff x="33309" y="0"/>
            <a:chExt cx="20070936" cy="11308715"/>
          </a:xfrm>
        </p:grpSpPr>
        <p:sp>
          <p:nvSpPr>
            <p:cNvPr id="3" name="object 3"/>
            <p:cNvSpPr/>
            <p:nvPr/>
          </p:nvSpPr>
          <p:spPr>
            <a:xfrm>
              <a:off x="8018290" y="0"/>
              <a:ext cx="12085955" cy="11308715"/>
            </a:xfrm>
            <a:custGeom>
              <a:avLst/>
              <a:gdLst/>
              <a:ahLst/>
              <a:cxnLst/>
              <a:rect l="l" t="t" r="r" b="b"/>
              <a:pathLst>
                <a:path w="12085955" h="11308715">
                  <a:moveTo>
                    <a:pt x="12085809" y="0"/>
                  </a:moveTo>
                  <a:lnTo>
                    <a:pt x="8816618" y="0"/>
                  </a:lnTo>
                  <a:lnTo>
                    <a:pt x="7455249" y="6694281"/>
                  </a:lnTo>
                  <a:lnTo>
                    <a:pt x="7444503" y="6742105"/>
                  </a:lnTo>
                  <a:lnTo>
                    <a:pt x="7431832" y="6789244"/>
                  </a:lnTo>
                  <a:lnTo>
                    <a:pt x="7417275" y="6835647"/>
                  </a:lnTo>
                  <a:lnTo>
                    <a:pt x="7400865" y="6881265"/>
                  </a:lnTo>
                  <a:lnTo>
                    <a:pt x="7382641" y="6926049"/>
                  </a:lnTo>
                  <a:lnTo>
                    <a:pt x="7362638" y="6969949"/>
                  </a:lnTo>
                  <a:lnTo>
                    <a:pt x="7340892" y="7012916"/>
                  </a:lnTo>
                  <a:lnTo>
                    <a:pt x="7317439" y="7054899"/>
                  </a:lnTo>
                  <a:lnTo>
                    <a:pt x="7292317" y="7095851"/>
                  </a:lnTo>
                  <a:lnTo>
                    <a:pt x="7265561" y="7135720"/>
                  </a:lnTo>
                  <a:lnTo>
                    <a:pt x="7237207" y="7174459"/>
                  </a:lnTo>
                  <a:lnTo>
                    <a:pt x="7207291" y="7212016"/>
                  </a:lnTo>
                  <a:lnTo>
                    <a:pt x="7175851" y="7248344"/>
                  </a:lnTo>
                  <a:lnTo>
                    <a:pt x="7142921" y="7283391"/>
                  </a:lnTo>
                  <a:lnTo>
                    <a:pt x="7108539" y="7317110"/>
                  </a:lnTo>
                  <a:lnTo>
                    <a:pt x="7072740" y="7349450"/>
                  </a:lnTo>
                  <a:lnTo>
                    <a:pt x="7035561" y="7380362"/>
                  </a:lnTo>
                  <a:lnTo>
                    <a:pt x="6997039" y="7409796"/>
                  </a:lnTo>
                  <a:lnTo>
                    <a:pt x="6957208" y="7437703"/>
                  </a:lnTo>
                  <a:lnTo>
                    <a:pt x="6916106" y="7464034"/>
                  </a:lnTo>
                  <a:lnTo>
                    <a:pt x="6873769" y="7488738"/>
                  </a:lnTo>
                  <a:lnTo>
                    <a:pt x="0" y="11308549"/>
                  </a:lnTo>
                  <a:lnTo>
                    <a:pt x="12085809" y="11308549"/>
                  </a:lnTo>
                  <a:lnTo>
                    <a:pt x="12085809" y="0"/>
                  </a:lnTo>
                  <a:close/>
                </a:path>
              </a:pathLst>
            </a:custGeom>
            <a:solidFill>
              <a:srgbClr val="3399FF"/>
            </a:solidFill>
          </p:spPr>
          <p:txBody>
            <a:bodyPr wrap="square" lIns="0" tIns="0" rIns="0" bIns="0" rtlCol="0"/>
            <a:lstStyle/>
            <a:p>
              <a:endParaRPr dirty="0"/>
            </a:p>
          </p:txBody>
        </p:sp>
        <p:sp>
          <p:nvSpPr>
            <p:cNvPr id="4" name="object 4"/>
            <p:cNvSpPr/>
            <p:nvPr/>
          </p:nvSpPr>
          <p:spPr>
            <a:xfrm>
              <a:off x="33309" y="2558833"/>
              <a:ext cx="11777103" cy="235153"/>
            </a:xfrm>
            <a:custGeom>
              <a:avLst/>
              <a:gdLst/>
              <a:ahLst/>
              <a:cxnLst/>
              <a:rect l="l" t="t" r="r" b="b"/>
              <a:pathLst>
                <a:path w="10117455" h="144779">
                  <a:moveTo>
                    <a:pt x="0" y="144498"/>
                  </a:moveTo>
                  <a:lnTo>
                    <a:pt x="10116969" y="144498"/>
                  </a:lnTo>
                  <a:lnTo>
                    <a:pt x="10116969" y="0"/>
                  </a:lnTo>
                  <a:lnTo>
                    <a:pt x="0" y="0"/>
                  </a:lnTo>
                  <a:lnTo>
                    <a:pt x="0" y="144498"/>
                  </a:lnTo>
                  <a:close/>
                </a:path>
              </a:pathLst>
            </a:custGeom>
            <a:solidFill>
              <a:srgbClr val="3399FF"/>
            </a:solidFill>
          </p:spPr>
          <p:txBody>
            <a:bodyPr wrap="square" lIns="0" tIns="0" rIns="0" bIns="0" rtlCol="0"/>
            <a:lstStyle/>
            <a:p>
              <a:endParaRPr dirty="0"/>
            </a:p>
          </p:txBody>
        </p:sp>
      </p:grpSp>
      <p:sp>
        <p:nvSpPr>
          <p:cNvPr id="5" name="object 5"/>
          <p:cNvSpPr txBox="1">
            <a:spLocks noGrp="1"/>
          </p:cNvSpPr>
          <p:nvPr>
            <p:ph type="title"/>
          </p:nvPr>
        </p:nvSpPr>
        <p:spPr>
          <a:xfrm>
            <a:off x="1044408" y="1191406"/>
            <a:ext cx="9220200" cy="1321516"/>
          </a:xfrm>
          <a:prstGeom prst="rect">
            <a:avLst/>
          </a:prstGeom>
        </p:spPr>
        <p:txBody>
          <a:bodyPr vert="horz" wrap="square" lIns="0" tIns="13335" rIns="0" bIns="0" rtlCol="0">
            <a:spAutoFit/>
          </a:bodyPr>
          <a:lstStyle/>
          <a:p>
            <a:pPr marL="12700">
              <a:lnSpc>
                <a:spcPts val="10160"/>
              </a:lnSpc>
              <a:spcBef>
                <a:spcPts val="105"/>
              </a:spcBef>
            </a:pPr>
            <a:r>
              <a:rPr lang="it-IT" sz="9500" b="1" spc="220" dirty="0">
                <a:latin typeface="+mj-lt"/>
                <a:cs typeface="Brandon Grotesque Bold"/>
              </a:rPr>
              <a:t>KOSMECEUTIKA</a:t>
            </a:r>
            <a:endParaRPr sz="9500" b="1" dirty="0">
              <a:latin typeface="+mj-lt"/>
              <a:cs typeface="Brandon Grotesque Bold"/>
            </a:endParaRPr>
          </a:p>
        </p:txBody>
      </p:sp>
      <p:grpSp>
        <p:nvGrpSpPr>
          <p:cNvPr id="6" name="object 6"/>
          <p:cNvGrpSpPr/>
          <p:nvPr/>
        </p:nvGrpSpPr>
        <p:grpSpPr>
          <a:xfrm>
            <a:off x="14061189" y="8955468"/>
            <a:ext cx="5204460" cy="1371600"/>
            <a:chOff x="14061189" y="8955468"/>
            <a:chExt cx="5204460" cy="1371600"/>
          </a:xfrm>
        </p:grpSpPr>
        <p:sp>
          <p:nvSpPr>
            <p:cNvPr id="7" name="object 7"/>
            <p:cNvSpPr/>
            <p:nvPr/>
          </p:nvSpPr>
          <p:spPr>
            <a:xfrm>
              <a:off x="16933926" y="9351473"/>
              <a:ext cx="1867535" cy="570865"/>
            </a:xfrm>
            <a:custGeom>
              <a:avLst/>
              <a:gdLst/>
              <a:ahLst/>
              <a:cxnLst/>
              <a:rect l="l" t="t" r="r" b="b"/>
              <a:pathLst>
                <a:path w="1867534" h="570865">
                  <a:moveTo>
                    <a:pt x="521106" y="16179"/>
                  </a:moveTo>
                  <a:lnTo>
                    <a:pt x="440029" y="15468"/>
                  </a:lnTo>
                  <a:lnTo>
                    <a:pt x="440029" y="379641"/>
                  </a:lnTo>
                  <a:lnTo>
                    <a:pt x="0" y="0"/>
                  </a:lnTo>
                  <a:lnTo>
                    <a:pt x="0" y="552831"/>
                  </a:lnTo>
                  <a:lnTo>
                    <a:pt x="81076" y="552831"/>
                  </a:lnTo>
                  <a:lnTo>
                    <a:pt x="81076" y="184569"/>
                  </a:lnTo>
                  <a:lnTo>
                    <a:pt x="521106" y="564197"/>
                  </a:lnTo>
                  <a:lnTo>
                    <a:pt x="521106" y="16179"/>
                  </a:lnTo>
                  <a:close/>
                </a:path>
                <a:path w="1867534" h="570865">
                  <a:moveTo>
                    <a:pt x="1867446" y="14960"/>
                  </a:moveTo>
                  <a:lnTo>
                    <a:pt x="1777263" y="14960"/>
                  </a:lnTo>
                  <a:lnTo>
                    <a:pt x="1607578" y="382244"/>
                  </a:lnTo>
                  <a:lnTo>
                    <a:pt x="1437868" y="14960"/>
                  </a:lnTo>
                  <a:lnTo>
                    <a:pt x="1347698" y="14960"/>
                  </a:lnTo>
                  <a:lnTo>
                    <a:pt x="1607578" y="570331"/>
                  </a:lnTo>
                  <a:lnTo>
                    <a:pt x="1867446" y="14960"/>
                  </a:lnTo>
                  <a:close/>
                </a:path>
              </a:pathLst>
            </a:custGeom>
            <a:solidFill>
              <a:srgbClr val="FFFFFF"/>
            </a:solidFill>
          </p:spPr>
          <p:txBody>
            <a:bodyPr wrap="square" lIns="0" tIns="0" rIns="0" bIns="0" rtlCol="0"/>
            <a:lstStyle/>
            <a:p>
              <a:endParaRPr dirty="0"/>
            </a:p>
          </p:txBody>
        </p:sp>
        <p:pic>
          <p:nvPicPr>
            <p:cNvPr id="8" name="object 8"/>
            <p:cNvPicPr/>
            <p:nvPr/>
          </p:nvPicPr>
          <p:blipFill>
            <a:blip r:embed="rId2" cstate="email">
              <a:extLst>
                <a:ext uri="{28A0092B-C50C-407E-A947-70E740481C1C}">
                  <a14:useLocalDpi xmlns:a14="http://schemas.microsoft.com/office/drawing/2010/main"/>
                </a:ext>
              </a:extLst>
            </a:blip>
            <a:stretch>
              <a:fillRect/>
            </a:stretch>
          </p:blipFill>
          <p:spPr>
            <a:xfrm>
              <a:off x="17353044" y="10136623"/>
              <a:ext cx="107389" cy="121483"/>
            </a:xfrm>
            <a:prstGeom prst="rect">
              <a:avLst/>
            </a:prstGeom>
          </p:spPr>
        </p:pic>
        <p:pic>
          <p:nvPicPr>
            <p:cNvPr id="9" name="object 9"/>
            <p:cNvPicPr/>
            <p:nvPr/>
          </p:nvPicPr>
          <p:blipFill>
            <a:blip r:embed="rId3" cstate="email">
              <a:extLst>
                <a:ext uri="{28A0092B-C50C-407E-A947-70E740481C1C}">
                  <a14:useLocalDpi xmlns:a14="http://schemas.microsoft.com/office/drawing/2010/main"/>
                </a:ext>
              </a:extLst>
            </a:blip>
            <a:stretch>
              <a:fillRect/>
            </a:stretch>
          </p:blipFill>
          <p:spPr>
            <a:xfrm>
              <a:off x="17497023" y="10136618"/>
              <a:ext cx="122823" cy="121483"/>
            </a:xfrm>
            <a:prstGeom prst="rect">
              <a:avLst/>
            </a:prstGeom>
          </p:spPr>
        </p:pic>
        <p:sp>
          <p:nvSpPr>
            <p:cNvPr id="10" name="object 10"/>
            <p:cNvSpPr/>
            <p:nvPr/>
          </p:nvSpPr>
          <p:spPr>
            <a:xfrm>
              <a:off x="14061186" y="8955475"/>
              <a:ext cx="3910965" cy="1371600"/>
            </a:xfrm>
            <a:custGeom>
              <a:avLst/>
              <a:gdLst/>
              <a:ahLst/>
              <a:cxnLst/>
              <a:rect l="l" t="t" r="r" b="b"/>
              <a:pathLst>
                <a:path w="3910965" h="1371600">
                  <a:moveTo>
                    <a:pt x="1374457" y="685800"/>
                  </a:moveTo>
                  <a:lnTo>
                    <a:pt x="1372870" y="647700"/>
                  </a:lnTo>
                  <a:lnTo>
                    <a:pt x="1368171" y="596900"/>
                  </a:lnTo>
                  <a:lnTo>
                    <a:pt x="1360474" y="546100"/>
                  </a:lnTo>
                  <a:lnTo>
                    <a:pt x="1349870" y="508000"/>
                  </a:lnTo>
                  <a:lnTo>
                    <a:pt x="1336471" y="469900"/>
                  </a:lnTo>
                  <a:lnTo>
                    <a:pt x="1320368" y="419100"/>
                  </a:lnTo>
                  <a:lnTo>
                    <a:pt x="1301673" y="381000"/>
                  </a:lnTo>
                  <a:lnTo>
                    <a:pt x="1280502" y="342900"/>
                  </a:lnTo>
                  <a:lnTo>
                    <a:pt x="1278864" y="340258"/>
                  </a:lnTo>
                  <a:lnTo>
                    <a:pt x="1278864" y="736600"/>
                  </a:lnTo>
                  <a:lnTo>
                    <a:pt x="1276629" y="787400"/>
                  </a:lnTo>
                  <a:lnTo>
                    <a:pt x="1270063" y="838200"/>
                  </a:lnTo>
                  <a:lnTo>
                    <a:pt x="1259344" y="889000"/>
                  </a:lnTo>
                  <a:lnTo>
                    <a:pt x="1244663" y="927100"/>
                  </a:lnTo>
                  <a:lnTo>
                    <a:pt x="1226210" y="977900"/>
                  </a:lnTo>
                  <a:lnTo>
                    <a:pt x="1204163" y="1016000"/>
                  </a:lnTo>
                  <a:lnTo>
                    <a:pt x="1178712" y="1066800"/>
                  </a:lnTo>
                  <a:lnTo>
                    <a:pt x="1150048" y="1104900"/>
                  </a:lnTo>
                  <a:lnTo>
                    <a:pt x="1118336" y="1143000"/>
                  </a:lnTo>
                  <a:lnTo>
                    <a:pt x="1083792" y="1168400"/>
                  </a:lnTo>
                  <a:lnTo>
                    <a:pt x="1046581" y="1206500"/>
                  </a:lnTo>
                  <a:lnTo>
                    <a:pt x="1074902" y="1168400"/>
                  </a:lnTo>
                  <a:lnTo>
                    <a:pt x="1098765" y="1117600"/>
                  </a:lnTo>
                  <a:lnTo>
                    <a:pt x="1117866" y="1066800"/>
                  </a:lnTo>
                  <a:lnTo>
                    <a:pt x="1131900" y="1016000"/>
                  </a:lnTo>
                  <a:lnTo>
                    <a:pt x="1140548" y="965200"/>
                  </a:lnTo>
                  <a:lnTo>
                    <a:pt x="1143508" y="914400"/>
                  </a:lnTo>
                  <a:lnTo>
                    <a:pt x="1141120" y="863600"/>
                  </a:lnTo>
                  <a:lnTo>
                    <a:pt x="1134198" y="812800"/>
                  </a:lnTo>
                  <a:lnTo>
                    <a:pt x="1123035" y="774700"/>
                  </a:lnTo>
                  <a:lnTo>
                    <a:pt x="1107960" y="723900"/>
                  </a:lnTo>
                  <a:lnTo>
                    <a:pt x="1089291" y="673100"/>
                  </a:lnTo>
                  <a:lnTo>
                    <a:pt x="1067333" y="635000"/>
                  </a:lnTo>
                  <a:lnTo>
                    <a:pt x="1047902" y="605307"/>
                  </a:lnTo>
                  <a:lnTo>
                    <a:pt x="1047902" y="965200"/>
                  </a:lnTo>
                  <a:lnTo>
                    <a:pt x="1044473" y="1016000"/>
                  </a:lnTo>
                  <a:lnTo>
                    <a:pt x="1034478" y="1066800"/>
                  </a:lnTo>
                  <a:lnTo>
                    <a:pt x="1018311" y="1104900"/>
                  </a:lnTo>
                  <a:lnTo>
                    <a:pt x="996391" y="1155700"/>
                  </a:lnTo>
                  <a:lnTo>
                    <a:pt x="969124" y="1193800"/>
                  </a:lnTo>
                  <a:lnTo>
                    <a:pt x="936917" y="1231900"/>
                  </a:lnTo>
                  <a:lnTo>
                    <a:pt x="945032" y="1206500"/>
                  </a:lnTo>
                  <a:lnTo>
                    <a:pt x="950988" y="1181100"/>
                  </a:lnTo>
                  <a:lnTo>
                    <a:pt x="954659" y="1168400"/>
                  </a:lnTo>
                  <a:lnTo>
                    <a:pt x="955903" y="1143000"/>
                  </a:lnTo>
                  <a:lnTo>
                    <a:pt x="950861" y="1092200"/>
                  </a:lnTo>
                  <a:lnTo>
                    <a:pt x="936955" y="1041400"/>
                  </a:lnTo>
                  <a:lnTo>
                    <a:pt x="915974" y="990600"/>
                  </a:lnTo>
                  <a:lnTo>
                    <a:pt x="889749" y="939800"/>
                  </a:lnTo>
                  <a:lnTo>
                    <a:pt x="860310" y="889419"/>
                  </a:lnTo>
                  <a:lnTo>
                    <a:pt x="860310" y="1181100"/>
                  </a:lnTo>
                  <a:lnTo>
                    <a:pt x="851471" y="1231900"/>
                  </a:lnTo>
                  <a:lnTo>
                    <a:pt x="826884" y="1270000"/>
                  </a:lnTo>
                  <a:lnTo>
                    <a:pt x="789419" y="1295400"/>
                  </a:lnTo>
                  <a:lnTo>
                    <a:pt x="741946" y="1320800"/>
                  </a:lnTo>
                  <a:lnTo>
                    <a:pt x="632625" y="1320800"/>
                  </a:lnTo>
                  <a:lnTo>
                    <a:pt x="585127" y="1295400"/>
                  </a:lnTo>
                  <a:lnTo>
                    <a:pt x="547649" y="1270000"/>
                  </a:lnTo>
                  <a:lnTo>
                    <a:pt x="523062" y="1231900"/>
                  </a:lnTo>
                  <a:lnTo>
                    <a:pt x="514223" y="1181100"/>
                  </a:lnTo>
                  <a:lnTo>
                    <a:pt x="518033" y="1155700"/>
                  </a:lnTo>
                  <a:lnTo>
                    <a:pt x="528828" y="1117600"/>
                  </a:lnTo>
                  <a:lnTo>
                    <a:pt x="545604" y="1066800"/>
                  </a:lnTo>
                  <a:lnTo>
                    <a:pt x="567372" y="1028700"/>
                  </a:lnTo>
                  <a:lnTo>
                    <a:pt x="593153" y="990600"/>
                  </a:lnTo>
                  <a:lnTo>
                    <a:pt x="621957" y="939800"/>
                  </a:lnTo>
                  <a:lnTo>
                    <a:pt x="652792" y="901700"/>
                  </a:lnTo>
                  <a:lnTo>
                    <a:pt x="684669" y="863600"/>
                  </a:lnTo>
                  <a:lnTo>
                    <a:pt x="686003" y="850900"/>
                  </a:lnTo>
                  <a:lnTo>
                    <a:pt x="688543" y="850900"/>
                  </a:lnTo>
                  <a:lnTo>
                    <a:pt x="689876" y="863600"/>
                  </a:lnTo>
                  <a:lnTo>
                    <a:pt x="721753" y="901700"/>
                  </a:lnTo>
                  <a:lnTo>
                    <a:pt x="752576" y="939800"/>
                  </a:lnTo>
                  <a:lnTo>
                    <a:pt x="781380" y="990600"/>
                  </a:lnTo>
                  <a:lnTo>
                    <a:pt x="807148" y="1028700"/>
                  </a:lnTo>
                  <a:lnTo>
                    <a:pt x="828929" y="1066800"/>
                  </a:lnTo>
                  <a:lnTo>
                    <a:pt x="845705" y="1117600"/>
                  </a:lnTo>
                  <a:lnTo>
                    <a:pt x="856488" y="1155700"/>
                  </a:lnTo>
                  <a:lnTo>
                    <a:pt x="860310" y="1181100"/>
                  </a:lnTo>
                  <a:lnTo>
                    <a:pt x="860310" y="889419"/>
                  </a:lnTo>
                  <a:lnTo>
                    <a:pt x="860069" y="889000"/>
                  </a:lnTo>
                  <a:lnTo>
                    <a:pt x="836587" y="850900"/>
                  </a:lnTo>
                  <a:lnTo>
                    <a:pt x="828751" y="838200"/>
                  </a:lnTo>
                  <a:lnTo>
                    <a:pt x="797610" y="800100"/>
                  </a:lnTo>
                  <a:lnTo>
                    <a:pt x="768451" y="762000"/>
                  </a:lnTo>
                  <a:lnTo>
                    <a:pt x="743077" y="723900"/>
                  </a:lnTo>
                  <a:lnTo>
                    <a:pt x="723303" y="711200"/>
                  </a:lnTo>
                  <a:lnTo>
                    <a:pt x="688441" y="660400"/>
                  </a:lnTo>
                  <a:lnTo>
                    <a:pt x="686092" y="660400"/>
                  </a:lnTo>
                  <a:lnTo>
                    <a:pt x="651230" y="711200"/>
                  </a:lnTo>
                  <a:lnTo>
                    <a:pt x="631456" y="723900"/>
                  </a:lnTo>
                  <a:lnTo>
                    <a:pt x="606082" y="762000"/>
                  </a:lnTo>
                  <a:lnTo>
                    <a:pt x="576922" y="800100"/>
                  </a:lnTo>
                  <a:lnTo>
                    <a:pt x="545782" y="838200"/>
                  </a:lnTo>
                  <a:lnTo>
                    <a:pt x="514464" y="889000"/>
                  </a:lnTo>
                  <a:lnTo>
                    <a:pt x="484784" y="939800"/>
                  </a:lnTo>
                  <a:lnTo>
                    <a:pt x="458558" y="990600"/>
                  </a:lnTo>
                  <a:lnTo>
                    <a:pt x="437578" y="1041400"/>
                  </a:lnTo>
                  <a:lnTo>
                    <a:pt x="423659" y="1092200"/>
                  </a:lnTo>
                  <a:lnTo>
                    <a:pt x="418617" y="1143000"/>
                  </a:lnTo>
                  <a:lnTo>
                    <a:pt x="419874" y="1168400"/>
                  </a:lnTo>
                  <a:lnTo>
                    <a:pt x="423545" y="1181100"/>
                  </a:lnTo>
                  <a:lnTo>
                    <a:pt x="429514" y="1206500"/>
                  </a:lnTo>
                  <a:lnTo>
                    <a:pt x="437642" y="1231900"/>
                  </a:lnTo>
                  <a:lnTo>
                    <a:pt x="416153" y="1206500"/>
                  </a:lnTo>
                  <a:lnTo>
                    <a:pt x="405422" y="1193800"/>
                  </a:lnTo>
                  <a:lnTo>
                    <a:pt x="378142" y="1155700"/>
                  </a:lnTo>
                  <a:lnTo>
                    <a:pt x="356196" y="1104900"/>
                  </a:lnTo>
                  <a:lnTo>
                    <a:pt x="340017" y="1066800"/>
                  </a:lnTo>
                  <a:lnTo>
                    <a:pt x="330009" y="1016000"/>
                  </a:lnTo>
                  <a:lnTo>
                    <a:pt x="326580" y="965200"/>
                  </a:lnTo>
                  <a:lnTo>
                    <a:pt x="329425" y="914400"/>
                  </a:lnTo>
                  <a:lnTo>
                    <a:pt x="337629" y="863600"/>
                  </a:lnTo>
                  <a:lnTo>
                    <a:pt x="350735" y="812800"/>
                  </a:lnTo>
                  <a:lnTo>
                    <a:pt x="368300" y="774700"/>
                  </a:lnTo>
                  <a:lnTo>
                    <a:pt x="389826" y="723900"/>
                  </a:lnTo>
                  <a:lnTo>
                    <a:pt x="414883" y="685800"/>
                  </a:lnTo>
                  <a:lnTo>
                    <a:pt x="442988" y="647700"/>
                  </a:lnTo>
                  <a:lnTo>
                    <a:pt x="473684" y="609600"/>
                  </a:lnTo>
                  <a:lnTo>
                    <a:pt x="506501" y="571500"/>
                  </a:lnTo>
                  <a:lnTo>
                    <a:pt x="540981" y="546100"/>
                  </a:lnTo>
                  <a:lnTo>
                    <a:pt x="576681" y="520700"/>
                  </a:lnTo>
                  <a:lnTo>
                    <a:pt x="613105" y="495300"/>
                  </a:lnTo>
                  <a:lnTo>
                    <a:pt x="649808" y="482600"/>
                  </a:lnTo>
                  <a:lnTo>
                    <a:pt x="686320" y="457200"/>
                  </a:lnTo>
                  <a:lnTo>
                    <a:pt x="688327" y="457200"/>
                  </a:lnTo>
                  <a:lnTo>
                    <a:pt x="725424" y="482600"/>
                  </a:lnTo>
                  <a:lnTo>
                    <a:pt x="762533" y="495300"/>
                  </a:lnTo>
                  <a:lnTo>
                    <a:pt x="799211" y="520700"/>
                  </a:lnTo>
                  <a:lnTo>
                    <a:pt x="835012" y="546100"/>
                  </a:lnTo>
                  <a:lnTo>
                    <a:pt x="869505" y="571500"/>
                  </a:lnTo>
                  <a:lnTo>
                    <a:pt x="902233" y="609600"/>
                  </a:lnTo>
                  <a:lnTo>
                    <a:pt x="932776" y="647700"/>
                  </a:lnTo>
                  <a:lnTo>
                    <a:pt x="960666" y="685800"/>
                  </a:lnTo>
                  <a:lnTo>
                    <a:pt x="985481" y="723900"/>
                  </a:lnTo>
                  <a:lnTo>
                    <a:pt x="1006779" y="774700"/>
                  </a:lnTo>
                  <a:lnTo>
                    <a:pt x="1024102" y="812800"/>
                  </a:lnTo>
                  <a:lnTo>
                    <a:pt x="1037031" y="863600"/>
                  </a:lnTo>
                  <a:lnTo>
                    <a:pt x="1045108" y="914400"/>
                  </a:lnTo>
                  <a:lnTo>
                    <a:pt x="1047902" y="965200"/>
                  </a:lnTo>
                  <a:lnTo>
                    <a:pt x="1047902" y="605307"/>
                  </a:lnTo>
                  <a:lnTo>
                    <a:pt x="1014818" y="558800"/>
                  </a:lnTo>
                  <a:lnTo>
                    <a:pt x="984897" y="520700"/>
                  </a:lnTo>
                  <a:lnTo>
                    <a:pt x="952944" y="482600"/>
                  </a:lnTo>
                  <a:lnTo>
                    <a:pt x="930503" y="457200"/>
                  </a:lnTo>
                  <a:lnTo>
                    <a:pt x="919289" y="444500"/>
                  </a:lnTo>
                  <a:lnTo>
                    <a:pt x="884237" y="419100"/>
                  </a:lnTo>
                  <a:lnTo>
                    <a:pt x="848106" y="393700"/>
                  </a:lnTo>
                  <a:lnTo>
                    <a:pt x="811212" y="368300"/>
                  </a:lnTo>
                  <a:lnTo>
                    <a:pt x="773874" y="355600"/>
                  </a:lnTo>
                  <a:lnTo>
                    <a:pt x="736396" y="330200"/>
                  </a:lnTo>
                  <a:lnTo>
                    <a:pt x="699109" y="330200"/>
                  </a:lnTo>
                  <a:lnTo>
                    <a:pt x="687628" y="317500"/>
                  </a:lnTo>
                  <a:lnTo>
                    <a:pt x="686777" y="317500"/>
                  </a:lnTo>
                  <a:lnTo>
                    <a:pt x="675309" y="330200"/>
                  </a:lnTo>
                  <a:lnTo>
                    <a:pt x="638022" y="330200"/>
                  </a:lnTo>
                  <a:lnTo>
                    <a:pt x="600557" y="355600"/>
                  </a:lnTo>
                  <a:lnTo>
                    <a:pt x="563219" y="368300"/>
                  </a:lnTo>
                  <a:lnTo>
                    <a:pt x="526338" y="393700"/>
                  </a:lnTo>
                  <a:lnTo>
                    <a:pt x="490220" y="419100"/>
                  </a:lnTo>
                  <a:lnTo>
                    <a:pt x="455168" y="444500"/>
                  </a:lnTo>
                  <a:lnTo>
                    <a:pt x="421513" y="482600"/>
                  </a:lnTo>
                  <a:lnTo>
                    <a:pt x="389572" y="520700"/>
                  </a:lnTo>
                  <a:lnTo>
                    <a:pt x="359651" y="558800"/>
                  </a:lnTo>
                  <a:lnTo>
                    <a:pt x="332066" y="596900"/>
                  </a:lnTo>
                  <a:lnTo>
                    <a:pt x="307149" y="635000"/>
                  </a:lnTo>
                  <a:lnTo>
                    <a:pt x="285191" y="673100"/>
                  </a:lnTo>
                  <a:lnTo>
                    <a:pt x="266509" y="723900"/>
                  </a:lnTo>
                  <a:lnTo>
                    <a:pt x="251447" y="774700"/>
                  </a:lnTo>
                  <a:lnTo>
                    <a:pt x="240284" y="812800"/>
                  </a:lnTo>
                  <a:lnTo>
                    <a:pt x="233362" y="863600"/>
                  </a:lnTo>
                  <a:lnTo>
                    <a:pt x="230987" y="914400"/>
                  </a:lnTo>
                  <a:lnTo>
                    <a:pt x="233934" y="965200"/>
                  </a:lnTo>
                  <a:lnTo>
                    <a:pt x="242595" y="1016000"/>
                  </a:lnTo>
                  <a:lnTo>
                    <a:pt x="256628" y="1066800"/>
                  </a:lnTo>
                  <a:lnTo>
                    <a:pt x="275742" y="1117600"/>
                  </a:lnTo>
                  <a:lnTo>
                    <a:pt x="299631" y="1168400"/>
                  </a:lnTo>
                  <a:lnTo>
                    <a:pt x="327964" y="1206500"/>
                  </a:lnTo>
                  <a:lnTo>
                    <a:pt x="290741" y="1168400"/>
                  </a:lnTo>
                  <a:lnTo>
                    <a:pt x="256184" y="1143000"/>
                  </a:lnTo>
                  <a:lnTo>
                    <a:pt x="224472" y="1104900"/>
                  </a:lnTo>
                  <a:lnTo>
                    <a:pt x="195795" y="1066800"/>
                  </a:lnTo>
                  <a:lnTo>
                    <a:pt x="170332" y="1016000"/>
                  </a:lnTo>
                  <a:lnTo>
                    <a:pt x="148272" y="977900"/>
                  </a:lnTo>
                  <a:lnTo>
                    <a:pt x="129806" y="927100"/>
                  </a:lnTo>
                  <a:lnTo>
                    <a:pt x="115125" y="889000"/>
                  </a:lnTo>
                  <a:lnTo>
                    <a:pt x="104406" y="838200"/>
                  </a:lnTo>
                  <a:lnTo>
                    <a:pt x="97840" y="787400"/>
                  </a:lnTo>
                  <a:lnTo>
                    <a:pt x="95605" y="736600"/>
                  </a:lnTo>
                  <a:lnTo>
                    <a:pt x="97574" y="685800"/>
                  </a:lnTo>
                  <a:lnTo>
                    <a:pt x="103365" y="635000"/>
                  </a:lnTo>
                  <a:lnTo>
                    <a:pt x="112826" y="596900"/>
                  </a:lnTo>
                  <a:lnTo>
                    <a:pt x="125818" y="546100"/>
                  </a:lnTo>
                  <a:lnTo>
                    <a:pt x="142176" y="508000"/>
                  </a:lnTo>
                  <a:lnTo>
                    <a:pt x="161747" y="457200"/>
                  </a:lnTo>
                  <a:lnTo>
                    <a:pt x="184365" y="419100"/>
                  </a:lnTo>
                  <a:lnTo>
                    <a:pt x="209905" y="381000"/>
                  </a:lnTo>
                  <a:lnTo>
                    <a:pt x="238201" y="355600"/>
                  </a:lnTo>
                  <a:lnTo>
                    <a:pt x="269087" y="317500"/>
                  </a:lnTo>
                  <a:lnTo>
                    <a:pt x="302425" y="279400"/>
                  </a:lnTo>
                  <a:lnTo>
                    <a:pt x="338048" y="254000"/>
                  </a:lnTo>
                  <a:lnTo>
                    <a:pt x="375818" y="228600"/>
                  </a:lnTo>
                  <a:lnTo>
                    <a:pt x="415582" y="203200"/>
                  </a:lnTo>
                  <a:lnTo>
                    <a:pt x="457161" y="190500"/>
                  </a:lnTo>
                  <a:lnTo>
                    <a:pt x="545223" y="165100"/>
                  </a:lnTo>
                  <a:lnTo>
                    <a:pt x="638784" y="139700"/>
                  </a:lnTo>
                  <a:lnTo>
                    <a:pt x="735685" y="139700"/>
                  </a:lnTo>
                  <a:lnTo>
                    <a:pt x="829233" y="165100"/>
                  </a:lnTo>
                  <a:lnTo>
                    <a:pt x="917295" y="190500"/>
                  </a:lnTo>
                  <a:lnTo>
                    <a:pt x="958888" y="203200"/>
                  </a:lnTo>
                  <a:lnTo>
                    <a:pt x="998639" y="228600"/>
                  </a:lnTo>
                  <a:lnTo>
                    <a:pt x="1036408" y="254000"/>
                  </a:lnTo>
                  <a:lnTo>
                    <a:pt x="1072045" y="279400"/>
                  </a:lnTo>
                  <a:lnTo>
                    <a:pt x="1105382" y="317500"/>
                  </a:lnTo>
                  <a:lnTo>
                    <a:pt x="1136269" y="355600"/>
                  </a:lnTo>
                  <a:lnTo>
                    <a:pt x="1164551" y="381000"/>
                  </a:lnTo>
                  <a:lnTo>
                    <a:pt x="1190091" y="419100"/>
                  </a:lnTo>
                  <a:lnTo>
                    <a:pt x="1212723" y="457200"/>
                  </a:lnTo>
                  <a:lnTo>
                    <a:pt x="1232293" y="508000"/>
                  </a:lnTo>
                  <a:lnTo>
                    <a:pt x="1248651" y="546100"/>
                  </a:lnTo>
                  <a:lnTo>
                    <a:pt x="1261630" y="596900"/>
                  </a:lnTo>
                  <a:lnTo>
                    <a:pt x="1271104" y="635000"/>
                  </a:lnTo>
                  <a:lnTo>
                    <a:pt x="1276896" y="685800"/>
                  </a:lnTo>
                  <a:lnTo>
                    <a:pt x="1278864" y="736600"/>
                  </a:lnTo>
                  <a:lnTo>
                    <a:pt x="1278864" y="340258"/>
                  </a:lnTo>
                  <a:lnTo>
                    <a:pt x="1256931" y="304800"/>
                  </a:lnTo>
                  <a:lnTo>
                    <a:pt x="1231087" y="266700"/>
                  </a:lnTo>
                  <a:lnTo>
                    <a:pt x="1203058" y="241300"/>
                  </a:lnTo>
                  <a:lnTo>
                    <a:pt x="1172946" y="203200"/>
                  </a:lnTo>
                  <a:lnTo>
                    <a:pt x="1140866" y="177800"/>
                  </a:lnTo>
                  <a:lnTo>
                    <a:pt x="1106919" y="152400"/>
                  </a:lnTo>
                  <a:lnTo>
                    <a:pt x="1089063" y="139700"/>
                  </a:lnTo>
                  <a:lnTo>
                    <a:pt x="1071206" y="127000"/>
                  </a:lnTo>
                  <a:lnTo>
                    <a:pt x="1033818" y="101600"/>
                  </a:lnTo>
                  <a:lnTo>
                    <a:pt x="994879" y="76200"/>
                  </a:lnTo>
                  <a:lnTo>
                    <a:pt x="954481" y="63500"/>
                  </a:lnTo>
                  <a:lnTo>
                    <a:pt x="912723" y="38100"/>
                  </a:lnTo>
                  <a:lnTo>
                    <a:pt x="825563" y="12700"/>
                  </a:lnTo>
                  <a:lnTo>
                    <a:pt x="780364" y="12700"/>
                  </a:lnTo>
                  <a:lnTo>
                    <a:pt x="734212" y="0"/>
                  </a:lnTo>
                  <a:lnTo>
                    <a:pt x="640245" y="0"/>
                  </a:lnTo>
                  <a:lnTo>
                    <a:pt x="594106" y="12700"/>
                  </a:lnTo>
                  <a:lnTo>
                    <a:pt x="548906" y="12700"/>
                  </a:lnTo>
                  <a:lnTo>
                    <a:pt x="461746" y="38100"/>
                  </a:lnTo>
                  <a:lnTo>
                    <a:pt x="419989" y="63500"/>
                  </a:lnTo>
                  <a:lnTo>
                    <a:pt x="379590" y="76200"/>
                  </a:lnTo>
                  <a:lnTo>
                    <a:pt x="340639" y="101600"/>
                  </a:lnTo>
                  <a:lnTo>
                    <a:pt x="303263" y="127000"/>
                  </a:lnTo>
                  <a:lnTo>
                    <a:pt x="267538" y="152400"/>
                  </a:lnTo>
                  <a:lnTo>
                    <a:pt x="233591" y="177800"/>
                  </a:lnTo>
                  <a:lnTo>
                    <a:pt x="201510" y="203200"/>
                  </a:lnTo>
                  <a:lnTo>
                    <a:pt x="171411" y="241300"/>
                  </a:lnTo>
                  <a:lnTo>
                    <a:pt x="143370" y="266700"/>
                  </a:lnTo>
                  <a:lnTo>
                    <a:pt x="117525" y="304800"/>
                  </a:lnTo>
                  <a:lnTo>
                    <a:pt x="93954" y="342900"/>
                  </a:lnTo>
                  <a:lnTo>
                    <a:pt x="72783" y="381000"/>
                  </a:lnTo>
                  <a:lnTo>
                    <a:pt x="54089" y="419100"/>
                  </a:lnTo>
                  <a:lnTo>
                    <a:pt x="37985" y="469900"/>
                  </a:lnTo>
                  <a:lnTo>
                    <a:pt x="24587" y="508000"/>
                  </a:lnTo>
                  <a:lnTo>
                    <a:pt x="13982" y="546100"/>
                  </a:lnTo>
                  <a:lnTo>
                    <a:pt x="6286" y="596900"/>
                  </a:lnTo>
                  <a:lnTo>
                    <a:pt x="1587" y="647700"/>
                  </a:lnTo>
                  <a:lnTo>
                    <a:pt x="0" y="685800"/>
                  </a:lnTo>
                  <a:lnTo>
                    <a:pt x="1651" y="736600"/>
                  </a:lnTo>
                  <a:lnTo>
                    <a:pt x="6553" y="787400"/>
                  </a:lnTo>
                  <a:lnTo>
                    <a:pt x="14579" y="838200"/>
                  </a:lnTo>
                  <a:lnTo>
                    <a:pt x="25628" y="876300"/>
                  </a:lnTo>
                  <a:lnTo>
                    <a:pt x="39585" y="914400"/>
                  </a:lnTo>
                  <a:lnTo>
                    <a:pt x="56337" y="965200"/>
                  </a:lnTo>
                  <a:lnTo>
                    <a:pt x="75780" y="1003300"/>
                  </a:lnTo>
                  <a:lnTo>
                    <a:pt x="97815" y="1041400"/>
                  </a:lnTo>
                  <a:lnTo>
                    <a:pt x="122313" y="1079500"/>
                  </a:lnTo>
                  <a:lnTo>
                    <a:pt x="149174" y="1117600"/>
                  </a:lnTo>
                  <a:lnTo>
                    <a:pt x="178282" y="1155700"/>
                  </a:lnTo>
                  <a:lnTo>
                    <a:pt x="209524" y="1181100"/>
                  </a:lnTo>
                  <a:lnTo>
                    <a:pt x="242811" y="1219200"/>
                  </a:lnTo>
                  <a:lnTo>
                    <a:pt x="278015" y="1244600"/>
                  </a:lnTo>
                  <a:lnTo>
                    <a:pt x="315023" y="1270000"/>
                  </a:lnTo>
                  <a:lnTo>
                    <a:pt x="353745" y="1295400"/>
                  </a:lnTo>
                  <a:lnTo>
                    <a:pt x="394055" y="1308100"/>
                  </a:lnTo>
                  <a:lnTo>
                    <a:pt x="435838" y="1333500"/>
                  </a:lnTo>
                  <a:lnTo>
                    <a:pt x="478993" y="1346200"/>
                  </a:lnTo>
                  <a:lnTo>
                    <a:pt x="568985" y="1371600"/>
                  </a:lnTo>
                  <a:lnTo>
                    <a:pt x="805522" y="1371600"/>
                  </a:lnTo>
                  <a:lnTo>
                    <a:pt x="895515" y="1346200"/>
                  </a:lnTo>
                  <a:lnTo>
                    <a:pt x="938669" y="1333500"/>
                  </a:lnTo>
                  <a:lnTo>
                    <a:pt x="959561" y="1320800"/>
                  </a:lnTo>
                  <a:lnTo>
                    <a:pt x="980452" y="1308100"/>
                  </a:lnTo>
                  <a:lnTo>
                    <a:pt x="1020749" y="1295400"/>
                  </a:lnTo>
                  <a:lnTo>
                    <a:pt x="1059459" y="1270000"/>
                  </a:lnTo>
                  <a:lnTo>
                    <a:pt x="1096467" y="1244600"/>
                  </a:lnTo>
                  <a:lnTo>
                    <a:pt x="1114069" y="1231900"/>
                  </a:lnTo>
                  <a:lnTo>
                    <a:pt x="1131671" y="1219200"/>
                  </a:lnTo>
                  <a:lnTo>
                    <a:pt x="1142758" y="1206500"/>
                  </a:lnTo>
                  <a:lnTo>
                    <a:pt x="1164945" y="1181100"/>
                  </a:lnTo>
                  <a:lnTo>
                    <a:pt x="1196200" y="1155700"/>
                  </a:lnTo>
                  <a:lnTo>
                    <a:pt x="1225308" y="1117600"/>
                  </a:lnTo>
                  <a:lnTo>
                    <a:pt x="1252156" y="1079500"/>
                  </a:lnTo>
                  <a:lnTo>
                    <a:pt x="1276654" y="1041400"/>
                  </a:lnTo>
                  <a:lnTo>
                    <a:pt x="1298676" y="1003300"/>
                  </a:lnTo>
                  <a:lnTo>
                    <a:pt x="1318120" y="965200"/>
                  </a:lnTo>
                  <a:lnTo>
                    <a:pt x="1334884" y="914400"/>
                  </a:lnTo>
                  <a:lnTo>
                    <a:pt x="1348841" y="876300"/>
                  </a:lnTo>
                  <a:lnTo>
                    <a:pt x="1359877" y="838200"/>
                  </a:lnTo>
                  <a:lnTo>
                    <a:pt x="1367904" y="787400"/>
                  </a:lnTo>
                  <a:lnTo>
                    <a:pt x="1372806" y="736600"/>
                  </a:lnTo>
                  <a:lnTo>
                    <a:pt x="1374457" y="685800"/>
                  </a:lnTo>
                  <a:close/>
                </a:path>
                <a:path w="3910965" h="1371600">
                  <a:moveTo>
                    <a:pt x="2741523" y="949731"/>
                  </a:moveTo>
                  <a:lnTo>
                    <a:pt x="2716885" y="879043"/>
                  </a:lnTo>
                  <a:lnTo>
                    <a:pt x="2461298" y="879043"/>
                  </a:lnTo>
                  <a:lnTo>
                    <a:pt x="2461298" y="700354"/>
                  </a:lnTo>
                  <a:lnTo>
                    <a:pt x="2686558" y="700354"/>
                  </a:lnTo>
                  <a:lnTo>
                    <a:pt x="2686558" y="629729"/>
                  </a:lnTo>
                  <a:lnTo>
                    <a:pt x="2461298" y="629729"/>
                  </a:lnTo>
                  <a:lnTo>
                    <a:pt x="2461298" y="482117"/>
                  </a:lnTo>
                  <a:lnTo>
                    <a:pt x="2704757" y="482117"/>
                  </a:lnTo>
                  <a:lnTo>
                    <a:pt x="2732633" y="411492"/>
                  </a:lnTo>
                  <a:lnTo>
                    <a:pt x="2357945" y="411480"/>
                  </a:lnTo>
                  <a:lnTo>
                    <a:pt x="2380767" y="463816"/>
                  </a:lnTo>
                  <a:lnTo>
                    <a:pt x="2380767" y="949731"/>
                  </a:lnTo>
                  <a:lnTo>
                    <a:pt x="2741523" y="949731"/>
                  </a:lnTo>
                  <a:close/>
                </a:path>
                <a:path w="3910965" h="1371600">
                  <a:moveTo>
                    <a:pt x="2884817" y="1222616"/>
                  </a:moveTo>
                  <a:lnTo>
                    <a:pt x="2842691" y="1234681"/>
                  </a:lnTo>
                  <a:lnTo>
                    <a:pt x="2800566" y="1241120"/>
                  </a:lnTo>
                  <a:lnTo>
                    <a:pt x="2758503" y="1242275"/>
                  </a:lnTo>
                  <a:lnTo>
                    <a:pt x="2716555" y="1238504"/>
                  </a:lnTo>
                  <a:lnTo>
                    <a:pt x="2674810" y="1230198"/>
                  </a:lnTo>
                  <a:lnTo>
                    <a:pt x="2633294" y="1217701"/>
                  </a:lnTo>
                  <a:lnTo>
                    <a:pt x="2592095" y="1201394"/>
                  </a:lnTo>
                  <a:lnTo>
                    <a:pt x="2551277" y="1181633"/>
                  </a:lnTo>
                  <a:lnTo>
                    <a:pt x="2510879" y="1158786"/>
                  </a:lnTo>
                  <a:lnTo>
                    <a:pt x="2470975" y="1133221"/>
                  </a:lnTo>
                  <a:lnTo>
                    <a:pt x="2431643" y="1105293"/>
                  </a:lnTo>
                  <a:lnTo>
                    <a:pt x="2392921" y="1075372"/>
                  </a:lnTo>
                  <a:lnTo>
                    <a:pt x="2354872" y="1043825"/>
                  </a:lnTo>
                  <a:lnTo>
                    <a:pt x="2317470" y="1010932"/>
                  </a:lnTo>
                  <a:lnTo>
                    <a:pt x="2281085" y="977328"/>
                  </a:lnTo>
                  <a:lnTo>
                    <a:pt x="2245449" y="943102"/>
                  </a:lnTo>
                  <a:lnTo>
                    <a:pt x="2210752" y="908710"/>
                  </a:lnTo>
                  <a:lnTo>
                    <a:pt x="2177046" y="874522"/>
                  </a:lnTo>
                  <a:lnTo>
                    <a:pt x="2082482" y="776820"/>
                  </a:lnTo>
                  <a:lnTo>
                    <a:pt x="2068322" y="762381"/>
                  </a:lnTo>
                  <a:lnTo>
                    <a:pt x="2053348" y="747102"/>
                  </a:lnTo>
                  <a:lnTo>
                    <a:pt x="2055164" y="746506"/>
                  </a:lnTo>
                  <a:lnTo>
                    <a:pt x="2059343" y="745197"/>
                  </a:lnTo>
                  <a:lnTo>
                    <a:pt x="2061362" y="744474"/>
                  </a:lnTo>
                  <a:lnTo>
                    <a:pt x="2105723" y="723125"/>
                  </a:lnTo>
                  <a:lnTo>
                    <a:pt x="2145004" y="695350"/>
                  </a:lnTo>
                  <a:lnTo>
                    <a:pt x="2154402" y="685787"/>
                  </a:lnTo>
                  <a:lnTo>
                    <a:pt x="2177846" y="661962"/>
                  </a:lnTo>
                  <a:lnTo>
                    <a:pt x="2202954" y="623798"/>
                  </a:lnTo>
                  <a:lnTo>
                    <a:pt x="2218994" y="581672"/>
                  </a:lnTo>
                  <a:lnTo>
                    <a:pt x="2224633" y="536397"/>
                  </a:lnTo>
                  <a:lnTo>
                    <a:pt x="2219998" y="486994"/>
                  </a:lnTo>
                  <a:lnTo>
                    <a:pt x="2206498" y="442633"/>
                  </a:lnTo>
                  <a:lnTo>
                    <a:pt x="2184704" y="403796"/>
                  </a:lnTo>
                  <a:lnTo>
                    <a:pt x="2168321" y="385546"/>
                  </a:lnTo>
                  <a:lnTo>
                    <a:pt x="2155215" y="370941"/>
                  </a:lnTo>
                  <a:lnTo>
                    <a:pt x="2135213" y="356539"/>
                  </a:lnTo>
                  <a:lnTo>
                    <a:pt x="2135213" y="536397"/>
                  </a:lnTo>
                  <a:lnTo>
                    <a:pt x="2128355" y="576262"/>
                  </a:lnTo>
                  <a:lnTo>
                    <a:pt x="2109330" y="611987"/>
                  </a:lnTo>
                  <a:lnTo>
                    <a:pt x="2080450" y="642188"/>
                  </a:lnTo>
                  <a:lnTo>
                    <a:pt x="2044026" y="665492"/>
                  </a:lnTo>
                  <a:lnTo>
                    <a:pt x="2002345" y="680478"/>
                  </a:lnTo>
                  <a:lnTo>
                    <a:pt x="1957743" y="685787"/>
                  </a:lnTo>
                  <a:lnTo>
                    <a:pt x="1775091" y="685787"/>
                  </a:lnTo>
                  <a:lnTo>
                    <a:pt x="1775091" y="385546"/>
                  </a:lnTo>
                  <a:lnTo>
                    <a:pt x="1970570" y="385546"/>
                  </a:lnTo>
                  <a:lnTo>
                    <a:pt x="2018652" y="390067"/>
                  </a:lnTo>
                  <a:lnTo>
                    <a:pt x="2059190" y="403352"/>
                  </a:lnTo>
                  <a:lnTo>
                    <a:pt x="2091651" y="425005"/>
                  </a:lnTo>
                  <a:lnTo>
                    <a:pt x="2130196" y="491921"/>
                  </a:lnTo>
                  <a:lnTo>
                    <a:pt x="2135213" y="536397"/>
                  </a:lnTo>
                  <a:lnTo>
                    <a:pt x="2135213" y="356539"/>
                  </a:lnTo>
                  <a:lnTo>
                    <a:pt x="2118588" y="344563"/>
                  </a:lnTo>
                  <a:lnTo>
                    <a:pt x="2075446" y="325132"/>
                  </a:lnTo>
                  <a:lnTo>
                    <a:pt x="2026335" y="313131"/>
                  </a:lnTo>
                  <a:lnTo>
                    <a:pt x="1971865" y="309016"/>
                  </a:lnTo>
                  <a:lnTo>
                    <a:pt x="1672818" y="309016"/>
                  </a:lnTo>
                  <a:lnTo>
                    <a:pt x="1694815" y="359448"/>
                  </a:lnTo>
                  <a:lnTo>
                    <a:pt x="1694815" y="949744"/>
                  </a:lnTo>
                  <a:lnTo>
                    <a:pt x="1775091" y="949744"/>
                  </a:lnTo>
                  <a:lnTo>
                    <a:pt x="1775091" y="762381"/>
                  </a:lnTo>
                  <a:lnTo>
                    <a:pt x="1943430" y="762381"/>
                  </a:lnTo>
                  <a:lnTo>
                    <a:pt x="1969820" y="788200"/>
                  </a:lnTo>
                  <a:lnTo>
                    <a:pt x="2091436" y="909955"/>
                  </a:lnTo>
                  <a:lnTo>
                    <a:pt x="2125395" y="943279"/>
                  </a:lnTo>
                  <a:lnTo>
                    <a:pt x="2160587" y="977049"/>
                  </a:lnTo>
                  <a:lnTo>
                    <a:pt x="2197049" y="1011034"/>
                  </a:lnTo>
                  <a:lnTo>
                    <a:pt x="2234336" y="1044562"/>
                  </a:lnTo>
                  <a:lnTo>
                    <a:pt x="2272703" y="1077607"/>
                  </a:lnTo>
                  <a:lnTo>
                    <a:pt x="2311946" y="1109713"/>
                  </a:lnTo>
                  <a:lnTo>
                    <a:pt x="2351976" y="1140536"/>
                  </a:lnTo>
                  <a:lnTo>
                    <a:pt x="2392705" y="1169720"/>
                  </a:lnTo>
                  <a:lnTo>
                    <a:pt x="2434031" y="1196911"/>
                  </a:lnTo>
                  <a:lnTo>
                    <a:pt x="2475877" y="1221765"/>
                  </a:lnTo>
                  <a:lnTo>
                    <a:pt x="2518143" y="1243952"/>
                  </a:lnTo>
                  <a:lnTo>
                    <a:pt x="2560739" y="1263091"/>
                  </a:lnTo>
                  <a:lnTo>
                    <a:pt x="2603589" y="1278851"/>
                  </a:lnTo>
                  <a:lnTo>
                    <a:pt x="2646578" y="1290891"/>
                  </a:lnTo>
                  <a:lnTo>
                    <a:pt x="2689631" y="1298841"/>
                  </a:lnTo>
                  <a:lnTo>
                    <a:pt x="2732646" y="1302372"/>
                  </a:lnTo>
                  <a:lnTo>
                    <a:pt x="2775559" y="1301127"/>
                  </a:lnTo>
                  <a:lnTo>
                    <a:pt x="2818244" y="1294752"/>
                  </a:lnTo>
                  <a:lnTo>
                    <a:pt x="2860637" y="1282915"/>
                  </a:lnTo>
                  <a:lnTo>
                    <a:pt x="2876931" y="1242275"/>
                  </a:lnTo>
                  <a:lnTo>
                    <a:pt x="2884817" y="1222616"/>
                  </a:lnTo>
                  <a:close/>
                </a:path>
                <a:path w="3910965" h="1371600">
                  <a:moveTo>
                    <a:pt x="3910393" y="949731"/>
                  </a:moveTo>
                  <a:lnTo>
                    <a:pt x="3888244" y="879043"/>
                  </a:lnTo>
                  <a:lnTo>
                    <a:pt x="3634994" y="879043"/>
                  </a:lnTo>
                  <a:lnTo>
                    <a:pt x="3634994" y="411492"/>
                  </a:lnTo>
                  <a:lnTo>
                    <a:pt x="3531285" y="411480"/>
                  </a:lnTo>
                  <a:lnTo>
                    <a:pt x="3554120" y="463804"/>
                  </a:lnTo>
                  <a:lnTo>
                    <a:pt x="3554590" y="463105"/>
                  </a:lnTo>
                  <a:lnTo>
                    <a:pt x="3554590" y="949731"/>
                  </a:lnTo>
                  <a:lnTo>
                    <a:pt x="3910393" y="949731"/>
                  </a:lnTo>
                  <a:close/>
                </a:path>
              </a:pathLst>
            </a:custGeom>
            <a:solidFill>
              <a:srgbClr val="FFFFFF"/>
            </a:solidFill>
          </p:spPr>
          <p:txBody>
            <a:bodyPr wrap="square" lIns="0" tIns="0" rIns="0" bIns="0" rtlCol="0"/>
            <a:lstStyle/>
            <a:p>
              <a:endParaRPr dirty="0"/>
            </a:p>
          </p:txBody>
        </p:sp>
        <p:pic>
          <p:nvPicPr>
            <p:cNvPr id="11" name="object 11"/>
            <p:cNvPicPr/>
            <p:nvPr/>
          </p:nvPicPr>
          <p:blipFill>
            <a:blip r:embed="rId4" cstate="email">
              <a:extLst>
                <a:ext uri="{28A0092B-C50C-407E-A947-70E740481C1C}">
                  <a14:useLocalDpi xmlns:a14="http://schemas.microsoft.com/office/drawing/2010/main"/>
                </a:ext>
              </a:extLst>
            </a:blip>
            <a:stretch>
              <a:fillRect/>
            </a:stretch>
          </p:blipFill>
          <p:spPr>
            <a:xfrm>
              <a:off x="18098349" y="10136623"/>
              <a:ext cx="107389" cy="121483"/>
            </a:xfrm>
            <a:prstGeom prst="rect">
              <a:avLst/>
            </a:prstGeom>
          </p:spPr>
        </p:pic>
        <p:sp>
          <p:nvSpPr>
            <p:cNvPr id="12" name="object 12"/>
            <p:cNvSpPr/>
            <p:nvPr/>
          </p:nvSpPr>
          <p:spPr>
            <a:xfrm>
              <a:off x="18670766" y="9366955"/>
              <a:ext cx="594995" cy="889635"/>
            </a:xfrm>
            <a:custGeom>
              <a:avLst/>
              <a:gdLst/>
              <a:ahLst/>
              <a:cxnLst/>
              <a:rect l="l" t="t" r="r" b="b"/>
              <a:pathLst>
                <a:path w="594994" h="889634">
                  <a:moveTo>
                    <a:pt x="20637" y="771677"/>
                  </a:moveTo>
                  <a:lnTo>
                    <a:pt x="0" y="771677"/>
                  </a:lnTo>
                  <a:lnTo>
                    <a:pt x="0" y="889139"/>
                  </a:lnTo>
                  <a:lnTo>
                    <a:pt x="20637" y="889139"/>
                  </a:lnTo>
                  <a:lnTo>
                    <a:pt x="20637" y="771677"/>
                  </a:lnTo>
                  <a:close/>
                </a:path>
                <a:path w="594994" h="889634">
                  <a:moveTo>
                    <a:pt x="594398" y="538251"/>
                  </a:moveTo>
                  <a:lnTo>
                    <a:pt x="569760" y="467563"/>
                  </a:lnTo>
                  <a:lnTo>
                    <a:pt x="314172" y="467563"/>
                  </a:lnTo>
                  <a:lnTo>
                    <a:pt x="314172" y="288874"/>
                  </a:lnTo>
                  <a:lnTo>
                    <a:pt x="539432" y="288874"/>
                  </a:lnTo>
                  <a:lnTo>
                    <a:pt x="539432" y="218249"/>
                  </a:lnTo>
                  <a:lnTo>
                    <a:pt x="314172" y="218249"/>
                  </a:lnTo>
                  <a:lnTo>
                    <a:pt x="314172" y="70637"/>
                  </a:lnTo>
                  <a:lnTo>
                    <a:pt x="557631" y="70637"/>
                  </a:lnTo>
                  <a:lnTo>
                    <a:pt x="585508" y="12"/>
                  </a:lnTo>
                  <a:lnTo>
                    <a:pt x="210807" y="0"/>
                  </a:lnTo>
                  <a:lnTo>
                    <a:pt x="233654" y="52336"/>
                  </a:lnTo>
                  <a:lnTo>
                    <a:pt x="233654" y="538251"/>
                  </a:lnTo>
                  <a:lnTo>
                    <a:pt x="594398" y="538251"/>
                  </a:lnTo>
                  <a:close/>
                </a:path>
              </a:pathLst>
            </a:custGeom>
            <a:solidFill>
              <a:srgbClr val="FFFFFF"/>
            </a:solidFill>
          </p:spPr>
          <p:txBody>
            <a:bodyPr wrap="square" lIns="0" tIns="0" rIns="0" bIns="0" rtlCol="0"/>
            <a:lstStyle/>
            <a:p>
              <a:endParaRPr dirty="0"/>
            </a:p>
          </p:txBody>
        </p:sp>
        <p:pic>
          <p:nvPicPr>
            <p:cNvPr id="13" name="object 13"/>
            <p:cNvPicPr/>
            <p:nvPr/>
          </p:nvPicPr>
          <p:blipFill>
            <a:blip r:embed="rId5" cstate="email">
              <a:extLst>
                <a:ext uri="{28A0092B-C50C-407E-A947-70E740481C1C}">
                  <a14:useLocalDpi xmlns:a14="http://schemas.microsoft.com/office/drawing/2010/main"/>
                </a:ext>
              </a:extLst>
            </a:blip>
            <a:stretch>
              <a:fillRect/>
            </a:stretch>
          </p:blipFill>
          <p:spPr>
            <a:xfrm>
              <a:off x="18883564" y="10137786"/>
              <a:ext cx="122498" cy="118300"/>
            </a:xfrm>
            <a:prstGeom prst="rect">
              <a:avLst/>
            </a:prstGeom>
          </p:spPr>
        </p:pic>
        <p:pic>
          <p:nvPicPr>
            <p:cNvPr id="14" name="object 14"/>
            <p:cNvPicPr/>
            <p:nvPr/>
          </p:nvPicPr>
          <p:blipFill>
            <a:blip r:embed="rId6" cstate="email">
              <a:extLst>
                <a:ext uri="{28A0092B-C50C-407E-A947-70E740481C1C}">
                  <a14:useLocalDpi xmlns:a14="http://schemas.microsoft.com/office/drawing/2010/main"/>
                </a:ext>
              </a:extLst>
            </a:blip>
            <a:stretch>
              <a:fillRect/>
            </a:stretch>
          </p:blipFill>
          <p:spPr>
            <a:xfrm>
              <a:off x="18741082" y="10136623"/>
              <a:ext cx="107399" cy="121483"/>
            </a:xfrm>
            <a:prstGeom prst="rect">
              <a:avLst/>
            </a:prstGeom>
          </p:spPr>
        </p:pic>
        <p:sp>
          <p:nvSpPr>
            <p:cNvPr id="15" name="object 15"/>
            <p:cNvSpPr/>
            <p:nvPr/>
          </p:nvSpPr>
          <p:spPr>
            <a:xfrm>
              <a:off x="19049708" y="10138632"/>
              <a:ext cx="82550" cy="116839"/>
            </a:xfrm>
            <a:custGeom>
              <a:avLst/>
              <a:gdLst/>
              <a:ahLst/>
              <a:cxnLst/>
              <a:rect l="l" t="t" r="r" b="b"/>
              <a:pathLst>
                <a:path w="82550" h="116840">
                  <a:moveTo>
                    <a:pt x="82384" y="99060"/>
                  </a:moveTo>
                  <a:lnTo>
                    <a:pt x="20637" y="99060"/>
                  </a:lnTo>
                  <a:lnTo>
                    <a:pt x="20637" y="0"/>
                  </a:lnTo>
                  <a:lnTo>
                    <a:pt x="0" y="0"/>
                  </a:lnTo>
                  <a:lnTo>
                    <a:pt x="0" y="99060"/>
                  </a:lnTo>
                  <a:lnTo>
                    <a:pt x="0" y="116840"/>
                  </a:lnTo>
                  <a:lnTo>
                    <a:pt x="82384" y="116840"/>
                  </a:lnTo>
                  <a:lnTo>
                    <a:pt x="82384" y="99060"/>
                  </a:lnTo>
                  <a:close/>
                </a:path>
              </a:pathLst>
            </a:custGeom>
            <a:solidFill>
              <a:srgbClr val="FFFFFF"/>
            </a:solidFill>
          </p:spPr>
          <p:txBody>
            <a:bodyPr wrap="square" lIns="0" tIns="0" rIns="0" bIns="0" rtlCol="0"/>
            <a:lstStyle/>
            <a:p>
              <a:endParaRPr dirty="0"/>
            </a:p>
          </p:txBody>
        </p:sp>
        <p:pic>
          <p:nvPicPr>
            <p:cNvPr id="16" name="object 16"/>
            <p:cNvPicPr/>
            <p:nvPr/>
          </p:nvPicPr>
          <p:blipFill>
            <a:blip r:embed="rId7" cstate="email">
              <a:extLst>
                <a:ext uri="{28A0092B-C50C-407E-A947-70E740481C1C}">
                  <a14:useLocalDpi xmlns:a14="http://schemas.microsoft.com/office/drawing/2010/main"/>
                </a:ext>
              </a:extLst>
            </a:blip>
            <a:stretch>
              <a:fillRect/>
            </a:stretch>
          </p:blipFill>
          <p:spPr>
            <a:xfrm>
              <a:off x="17659663" y="10136939"/>
              <a:ext cx="90950" cy="120823"/>
            </a:xfrm>
            <a:prstGeom prst="rect">
              <a:avLst/>
            </a:prstGeom>
          </p:spPr>
        </p:pic>
        <p:pic>
          <p:nvPicPr>
            <p:cNvPr id="17" name="object 17"/>
            <p:cNvPicPr/>
            <p:nvPr/>
          </p:nvPicPr>
          <p:blipFill>
            <a:blip r:embed="rId8" cstate="email">
              <a:extLst>
                <a:ext uri="{28A0092B-C50C-407E-A947-70E740481C1C}">
                  <a14:useLocalDpi xmlns:a14="http://schemas.microsoft.com/office/drawing/2010/main"/>
                </a:ext>
              </a:extLst>
            </a:blip>
            <a:stretch>
              <a:fillRect/>
            </a:stretch>
          </p:blipFill>
          <p:spPr>
            <a:xfrm>
              <a:off x="19169188" y="10136939"/>
              <a:ext cx="90960" cy="120823"/>
            </a:xfrm>
            <a:prstGeom prst="rect">
              <a:avLst/>
            </a:prstGeom>
          </p:spPr>
        </p:pic>
        <p:sp>
          <p:nvSpPr>
            <p:cNvPr id="18" name="object 18"/>
            <p:cNvSpPr/>
            <p:nvPr/>
          </p:nvSpPr>
          <p:spPr>
            <a:xfrm>
              <a:off x="17967605" y="10138772"/>
              <a:ext cx="88265" cy="116839"/>
            </a:xfrm>
            <a:custGeom>
              <a:avLst/>
              <a:gdLst/>
              <a:ahLst/>
              <a:cxnLst/>
              <a:rect l="l" t="t" r="r" b="b"/>
              <a:pathLst>
                <a:path w="88265" h="116840">
                  <a:moveTo>
                    <a:pt x="87922" y="99060"/>
                  </a:moveTo>
                  <a:lnTo>
                    <a:pt x="20637" y="99060"/>
                  </a:lnTo>
                  <a:lnTo>
                    <a:pt x="20637" y="67310"/>
                  </a:lnTo>
                  <a:lnTo>
                    <a:pt x="79540" y="67310"/>
                  </a:lnTo>
                  <a:lnTo>
                    <a:pt x="79540" y="48260"/>
                  </a:lnTo>
                  <a:lnTo>
                    <a:pt x="20637" y="48260"/>
                  </a:lnTo>
                  <a:lnTo>
                    <a:pt x="20637" y="17780"/>
                  </a:lnTo>
                  <a:lnTo>
                    <a:pt x="87083" y="17780"/>
                  </a:lnTo>
                  <a:lnTo>
                    <a:pt x="87083" y="0"/>
                  </a:lnTo>
                  <a:lnTo>
                    <a:pt x="0" y="0"/>
                  </a:lnTo>
                  <a:lnTo>
                    <a:pt x="0" y="17780"/>
                  </a:lnTo>
                  <a:lnTo>
                    <a:pt x="0" y="48260"/>
                  </a:lnTo>
                  <a:lnTo>
                    <a:pt x="0" y="67310"/>
                  </a:lnTo>
                  <a:lnTo>
                    <a:pt x="0" y="99060"/>
                  </a:lnTo>
                  <a:lnTo>
                    <a:pt x="0" y="116840"/>
                  </a:lnTo>
                  <a:lnTo>
                    <a:pt x="87922" y="116840"/>
                  </a:lnTo>
                  <a:lnTo>
                    <a:pt x="87922" y="99060"/>
                  </a:lnTo>
                  <a:close/>
                </a:path>
              </a:pathLst>
            </a:custGeom>
            <a:solidFill>
              <a:srgbClr val="FFFFFF"/>
            </a:solidFill>
          </p:spPr>
          <p:txBody>
            <a:bodyPr wrap="square" lIns="0" tIns="0" rIns="0" bIns="0" rtlCol="0"/>
            <a:lstStyle/>
            <a:p>
              <a:endParaRPr dirty="0"/>
            </a:p>
          </p:txBody>
        </p:sp>
        <p:pic>
          <p:nvPicPr>
            <p:cNvPr id="19" name="object 19"/>
            <p:cNvPicPr/>
            <p:nvPr/>
          </p:nvPicPr>
          <p:blipFill>
            <a:blip r:embed="rId9" cstate="email">
              <a:extLst>
                <a:ext uri="{28A0092B-C50C-407E-A947-70E740481C1C}">
                  <a14:useLocalDpi xmlns:a14="http://schemas.microsoft.com/office/drawing/2010/main"/>
                </a:ext>
              </a:extLst>
            </a:blip>
            <a:stretch>
              <a:fillRect/>
            </a:stretch>
          </p:blipFill>
          <p:spPr>
            <a:xfrm>
              <a:off x="17798444" y="10138635"/>
              <a:ext cx="115451" cy="117451"/>
            </a:xfrm>
            <a:prstGeom prst="rect">
              <a:avLst/>
            </a:prstGeom>
          </p:spPr>
        </p:pic>
        <p:sp>
          <p:nvSpPr>
            <p:cNvPr id="20" name="object 20"/>
            <p:cNvSpPr/>
            <p:nvPr/>
          </p:nvSpPr>
          <p:spPr>
            <a:xfrm>
              <a:off x="18067859" y="9366955"/>
              <a:ext cx="556895" cy="889000"/>
            </a:xfrm>
            <a:custGeom>
              <a:avLst/>
              <a:gdLst/>
              <a:ahLst/>
              <a:cxnLst/>
              <a:rect l="l" t="t" r="r" b="b"/>
              <a:pathLst>
                <a:path w="556894" h="889000">
                  <a:moveTo>
                    <a:pt x="102438" y="12"/>
                  </a:moveTo>
                  <a:lnTo>
                    <a:pt x="0" y="0"/>
                  </a:lnTo>
                  <a:lnTo>
                    <a:pt x="22161" y="50787"/>
                  </a:lnTo>
                  <a:lnTo>
                    <a:pt x="22161" y="538264"/>
                  </a:lnTo>
                  <a:lnTo>
                    <a:pt x="102438" y="538264"/>
                  </a:lnTo>
                  <a:lnTo>
                    <a:pt x="102438" y="12"/>
                  </a:lnTo>
                  <a:close/>
                </a:path>
                <a:path w="556894" h="889000">
                  <a:moveTo>
                    <a:pt x="556425" y="771766"/>
                  </a:moveTo>
                  <a:lnTo>
                    <a:pt x="461098" y="771766"/>
                  </a:lnTo>
                  <a:lnTo>
                    <a:pt x="461098" y="790816"/>
                  </a:lnTo>
                  <a:lnTo>
                    <a:pt x="498360" y="790816"/>
                  </a:lnTo>
                  <a:lnTo>
                    <a:pt x="498360" y="888606"/>
                  </a:lnTo>
                  <a:lnTo>
                    <a:pt x="519163" y="888606"/>
                  </a:lnTo>
                  <a:lnTo>
                    <a:pt x="519163" y="790816"/>
                  </a:lnTo>
                  <a:lnTo>
                    <a:pt x="556425" y="790816"/>
                  </a:lnTo>
                  <a:lnTo>
                    <a:pt x="556425" y="771766"/>
                  </a:lnTo>
                  <a:close/>
                </a:path>
              </a:pathLst>
            </a:custGeom>
            <a:solidFill>
              <a:srgbClr val="FFFFFF"/>
            </a:solidFill>
          </p:spPr>
          <p:txBody>
            <a:bodyPr wrap="square" lIns="0" tIns="0" rIns="0" bIns="0" rtlCol="0"/>
            <a:lstStyle/>
            <a:p>
              <a:endParaRPr dirty="0"/>
            </a:p>
          </p:txBody>
        </p:sp>
        <p:pic>
          <p:nvPicPr>
            <p:cNvPr id="21" name="object 21"/>
            <p:cNvPicPr/>
            <p:nvPr/>
          </p:nvPicPr>
          <p:blipFill>
            <a:blip r:embed="rId10" cstate="email">
              <a:extLst>
                <a:ext uri="{28A0092B-C50C-407E-A947-70E740481C1C}">
                  <a14:useLocalDpi xmlns:a14="http://schemas.microsoft.com/office/drawing/2010/main"/>
                </a:ext>
              </a:extLst>
            </a:blip>
            <a:stretch>
              <a:fillRect/>
            </a:stretch>
          </p:blipFill>
          <p:spPr>
            <a:xfrm>
              <a:off x="18384978" y="10138628"/>
              <a:ext cx="100510" cy="119305"/>
            </a:xfrm>
            <a:prstGeom prst="rect">
              <a:avLst/>
            </a:prstGeom>
          </p:spPr>
        </p:pic>
        <p:sp>
          <p:nvSpPr>
            <p:cNvPr id="22" name="object 22"/>
            <p:cNvSpPr/>
            <p:nvPr/>
          </p:nvSpPr>
          <p:spPr>
            <a:xfrm>
              <a:off x="18250879" y="10138772"/>
              <a:ext cx="88265" cy="116839"/>
            </a:xfrm>
            <a:custGeom>
              <a:avLst/>
              <a:gdLst/>
              <a:ahLst/>
              <a:cxnLst/>
              <a:rect l="l" t="t" r="r" b="b"/>
              <a:pathLst>
                <a:path w="88265" h="116840">
                  <a:moveTo>
                    <a:pt x="87934" y="99060"/>
                  </a:moveTo>
                  <a:lnTo>
                    <a:pt x="20637" y="99060"/>
                  </a:lnTo>
                  <a:lnTo>
                    <a:pt x="20637" y="67310"/>
                  </a:lnTo>
                  <a:lnTo>
                    <a:pt x="79540" y="67310"/>
                  </a:lnTo>
                  <a:lnTo>
                    <a:pt x="79540" y="48260"/>
                  </a:lnTo>
                  <a:lnTo>
                    <a:pt x="20637" y="48260"/>
                  </a:lnTo>
                  <a:lnTo>
                    <a:pt x="20637" y="17780"/>
                  </a:lnTo>
                  <a:lnTo>
                    <a:pt x="87096" y="17780"/>
                  </a:lnTo>
                  <a:lnTo>
                    <a:pt x="87096" y="0"/>
                  </a:lnTo>
                  <a:lnTo>
                    <a:pt x="0" y="0"/>
                  </a:lnTo>
                  <a:lnTo>
                    <a:pt x="0" y="17780"/>
                  </a:lnTo>
                  <a:lnTo>
                    <a:pt x="0" y="48260"/>
                  </a:lnTo>
                  <a:lnTo>
                    <a:pt x="0" y="67310"/>
                  </a:lnTo>
                  <a:lnTo>
                    <a:pt x="0" y="99060"/>
                  </a:lnTo>
                  <a:lnTo>
                    <a:pt x="0" y="116840"/>
                  </a:lnTo>
                  <a:lnTo>
                    <a:pt x="87934" y="116840"/>
                  </a:lnTo>
                  <a:lnTo>
                    <a:pt x="87934" y="99060"/>
                  </a:lnTo>
                  <a:close/>
                </a:path>
              </a:pathLst>
            </a:custGeom>
            <a:solidFill>
              <a:srgbClr val="FFFFFF"/>
            </a:solidFill>
          </p:spPr>
          <p:txBody>
            <a:bodyPr wrap="square" lIns="0" tIns="0" rIns="0" bIns="0" rtlCol="0"/>
            <a:lstStyle/>
            <a:p>
              <a:endParaRPr dirty="0"/>
            </a:p>
          </p:txBody>
        </p:sp>
      </p:grpSp>
      <p:pic>
        <p:nvPicPr>
          <p:cNvPr id="25" name="Immagine 24">
            <a:extLst>
              <a:ext uri="{FF2B5EF4-FFF2-40B4-BE49-F238E27FC236}">
                <a16:creationId xmlns:a16="http://schemas.microsoft.com/office/drawing/2014/main" id="{15B59B1C-2823-EF42-5062-C895AA461C9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36069" b="20414"/>
          <a:stretch/>
        </p:blipFill>
        <p:spPr>
          <a:xfrm>
            <a:off x="189220" y="3978275"/>
            <a:ext cx="15175855" cy="4953000"/>
          </a:xfrm>
          <a:prstGeom prst="rect">
            <a:avLst/>
          </a:prstGeom>
        </p:spPr>
      </p:pic>
      <p:pic>
        <p:nvPicPr>
          <p:cNvPr id="23" name="Immagine 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9021406"/>
            <a:ext cx="2088816" cy="2249875"/>
          </a:xfrm>
          <a:prstGeom prst="rect">
            <a:avLst/>
          </a:prstGeom>
        </p:spPr>
      </p:pic>
      <p:pic>
        <p:nvPicPr>
          <p:cNvPr id="26" name="Immagine 25">
            <a:extLst>
              <a:ext uri="{FF2B5EF4-FFF2-40B4-BE49-F238E27FC236}">
                <a16:creationId xmlns:a16="http://schemas.microsoft.com/office/drawing/2014/main" id="{15B59B1C-2823-EF42-5062-C895AA461C9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36069" b="20414"/>
          <a:stretch/>
        </p:blipFill>
        <p:spPr>
          <a:xfrm>
            <a:off x="341620" y="4130675"/>
            <a:ext cx="15175855" cy="4953000"/>
          </a:xfrm>
          <a:prstGeom prst="rect">
            <a:avLst/>
          </a:prstGeom>
        </p:spPr>
      </p:pic>
      <p:sp>
        <p:nvSpPr>
          <p:cNvPr id="27" name="CasellaDiTesto 26">
            <a:extLst>
              <a:ext uri="{FF2B5EF4-FFF2-40B4-BE49-F238E27FC236}">
                <a16:creationId xmlns:a16="http://schemas.microsoft.com/office/drawing/2014/main" id="{9B103AFE-F5E7-5062-08B1-2A1A11112EBF}"/>
              </a:ext>
            </a:extLst>
          </p:cNvPr>
          <p:cNvSpPr txBox="1"/>
          <p:nvPr/>
        </p:nvSpPr>
        <p:spPr>
          <a:xfrm>
            <a:off x="17198452" y="9950017"/>
            <a:ext cx="2321967" cy="784830"/>
          </a:xfrm>
          <a:prstGeom prst="rect">
            <a:avLst/>
          </a:prstGeom>
          <a:solidFill>
            <a:srgbClr val="3399FF"/>
          </a:solidFill>
        </p:spPr>
        <p:txBody>
          <a:bodyPr wrap="square" rtlCol="0">
            <a:spAutoFit/>
          </a:bodyPr>
          <a:lstStyle/>
          <a:p>
            <a:r>
              <a:rPr lang="en-US" sz="4500" dirty="0">
                <a:solidFill>
                  <a:schemeClr val="bg1"/>
                </a:solidFill>
                <a:latin typeface="French Script MT" panose="03020402040607040605" pitchFamily="66" charset="0"/>
              </a:rPr>
              <a:t>Medical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DERMATOLOGICKY TESTOVÁNO</a:t>
            </a:r>
          </a:p>
        </p:txBody>
      </p:sp>
      <p:sp>
        <p:nvSpPr>
          <p:cNvPr id="9" name="CasellaDiTesto 8">
            <a:extLst>
              <a:ext uri="{FF2B5EF4-FFF2-40B4-BE49-F238E27FC236}">
                <a16:creationId xmlns:a16="http://schemas.microsoft.com/office/drawing/2014/main" id="{EA58A226-82A3-D6C7-006A-BE4833A2ECE0}"/>
              </a:ext>
            </a:extLst>
          </p:cNvPr>
          <p:cNvSpPr txBox="1"/>
          <p:nvPr/>
        </p:nvSpPr>
        <p:spPr>
          <a:xfrm>
            <a:off x="2584450" y="2476668"/>
            <a:ext cx="2819400" cy="646331"/>
          </a:xfrm>
          <a:prstGeom prst="rect">
            <a:avLst/>
          </a:prstGeom>
          <a:noFill/>
        </p:spPr>
        <p:txBody>
          <a:bodyPr wrap="square" rtlCol="0">
            <a:spAutoFit/>
          </a:bodyPr>
          <a:lstStyle/>
          <a:p>
            <a:pPr marL="12065">
              <a:lnSpc>
                <a:spcPct val="100000"/>
              </a:lnSpc>
              <a:spcBef>
                <a:spcPts val="1505"/>
              </a:spcBef>
              <a:tabLst>
                <a:tab pos="389890" algn="l"/>
              </a:tabLst>
            </a:pPr>
            <a:r>
              <a:rPr lang="it-IT" sz="3600" b="1" spc="40" dirty="0">
                <a:solidFill>
                  <a:srgbClr val="0070C0"/>
                </a:solidFill>
                <a:cs typeface="Arial"/>
              </a:rPr>
              <a:t>PATCH TEST</a:t>
            </a:r>
            <a:endParaRPr lang="en-GB" sz="3600" dirty="0">
              <a:solidFill>
                <a:srgbClr val="0070C0"/>
              </a:solidFill>
            </a:endParaRPr>
          </a:p>
        </p:txBody>
      </p:sp>
      <p:sp>
        <p:nvSpPr>
          <p:cNvPr id="12" name="CasellaDiTesto 11">
            <a:extLst>
              <a:ext uri="{FF2B5EF4-FFF2-40B4-BE49-F238E27FC236}">
                <a16:creationId xmlns:a16="http://schemas.microsoft.com/office/drawing/2014/main" id="{BD1CB760-1BF6-2A01-5AE6-68C3994825C0}"/>
              </a:ext>
            </a:extLst>
          </p:cNvPr>
          <p:cNvSpPr txBox="1"/>
          <p:nvPr/>
        </p:nvSpPr>
        <p:spPr>
          <a:xfrm>
            <a:off x="374650" y="3749675"/>
            <a:ext cx="7620000" cy="5450210"/>
          </a:xfrm>
          <a:prstGeom prst="rect">
            <a:avLst/>
          </a:prstGeom>
          <a:noFill/>
        </p:spPr>
        <p:txBody>
          <a:bodyPr wrap="square">
            <a:spAutoFit/>
          </a:bodyPr>
          <a:lstStyle/>
          <a:p>
            <a:pPr marL="12065">
              <a:lnSpc>
                <a:spcPct val="100000"/>
              </a:lnSpc>
              <a:spcBef>
                <a:spcPts val="1505"/>
              </a:spcBef>
              <a:tabLst>
                <a:tab pos="389890" algn="l"/>
              </a:tabLst>
            </a:pPr>
            <a:r>
              <a:rPr lang="en-US" sz="2400" spc="40" dirty="0" err="1">
                <a:cs typeface="Arial"/>
              </a:rPr>
              <a:t>Produkt</a:t>
            </a:r>
            <a:r>
              <a:rPr lang="en-US" sz="2400" spc="40" dirty="0">
                <a:cs typeface="Arial"/>
              </a:rPr>
              <a:t> je </a:t>
            </a:r>
            <a:r>
              <a:rPr lang="en-US" sz="2400" spc="40" dirty="0" err="1">
                <a:cs typeface="Arial"/>
              </a:rPr>
              <a:t>udržován</a:t>
            </a:r>
            <a:r>
              <a:rPr lang="en-US" sz="2400" spc="40" dirty="0">
                <a:cs typeface="Arial"/>
              </a:rPr>
              <a:t> v </a:t>
            </a:r>
            <a:r>
              <a:rPr lang="en-US" sz="2400" spc="40" dirty="0" err="1">
                <a:cs typeface="Arial"/>
              </a:rPr>
              <a:t>kontaktu</a:t>
            </a:r>
            <a:r>
              <a:rPr lang="en-US" sz="2400" spc="40" dirty="0">
                <a:cs typeface="Arial"/>
              </a:rPr>
              <a:t> s </a:t>
            </a:r>
            <a:r>
              <a:rPr lang="en-US" sz="2400" spc="40" dirty="0" err="1">
                <a:cs typeface="Arial"/>
              </a:rPr>
              <a:t>kůží</a:t>
            </a:r>
            <a:r>
              <a:rPr lang="en-US" sz="2400" spc="40" dirty="0">
                <a:cs typeface="Arial"/>
              </a:rPr>
              <a:t> </a:t>
            </a:r>
            <a:r>
              <a:rPr lang="en-US" sz="2400" spc="40" dirty="0" err="1">
                <a:cs typeface="Arial"/>
              </a:rPr>
              <a:t>zad</a:t>
            </a:r>
            <a:r>
              <a:rPr lang="en-US" sz="2400" spc="40" dirty="0">
                <a:cs typeface="Arial"/>
              </a:rPr>
              <a:t> </a:t>
            </a:r>
            <a:r>
              <a:rPr lang="en-US" sz="2400" spc="40" dirty="0" err="1">
                <a:cs typeface="Arial"/>
              </a:rPr>
              <a:t>na</a:t>
            </a:r>
            <a:r>
              <a:rPr lang="en-US" sz="2400" spc="40" dirty="0">
                <a:cs typeface="Arial"/>
              </a:rPr>
              <a:t> </a:t>
            </a:r>
            <a:r>
              <a:rPr lang="en-US" sz="2400" spc="40" dirty="0" err="1">
                <a:cs typeface="Arial"/>
              </a:rPr>
              <a:t>dobrovolnících</a:t>
            </a:r>
            <a:r>
              <a:rPr lang="en-US" sz="2400" spc="40" dirty="0">
                <a:cs typeface="Arial"/>
              </a:rPr>
              <a:t> po </a:t>
            </a:r>
            <a:r>
              <a:rPr lang="en-US" sz="2400" spc="40" dirty="0" err="1">
                <a:cs typeface="Arial"/>
              </a:rPr>
              <a:t>dobu</a:t>
            </a:r>
            <a:r>
              <a:rPr lang="en-US" sz="2400" spc="40" dirty="0">
                <a:cs typeface="Arial"/>
              </a:rPr>
              <a:t> 48 </a:t>
            </a:r>
            <a:r>
              <a:rPr lang="en-US" sz="2400" spc="40" dirty="0" err="1">
                <a:cs typeface="Arial"/>
              </a:rPr>
              <a:t>hodin</a:t>
            </a:r>
            <a:r>
              <a:rPr lang="en-US" sz="2400" spc="40" dirty="0">
                <a:cs typeface="Arial"/>
              </a:rPr>
              <a:t> pod </a:t>
            </a:r>
            <a:r>
              <a:rPr lang="en-US" sz="2400" spc="40" dirty="0" err="1">
                <a:cs typeface="Arial"/>
              </a:rPr>
              <a:t>okluzivní</a:t>
            </a:r>
            <a:r>
              <a:rPr lang="en-US" sz="2400" spc="40" dirty="0">
                <a:cs typeface="Arial"/>
              </a:rPr>
              <a:t> </a:t>
            </a:r>
            <a:r>
              <a:rPr lang="en-US" sz="2400" spc="40" dirty="0" err="1">
                <a:cs typeface="Arial"/>
              </a:rPr>
              <a:t>náplastí</a:t>
            </a:r>
            <a:r>
              <a:rPr lang="en-US" sz="2400" spc="40" dirty="0">
                <a:cs typeface="Arial"/>
              </a:rPr>
              <a:t>.
</a:t>
            </a:r>
            <a:r>
              <a:rPr lang="en-US" sz="2400" spc="40" dirty="0" err="1">
                <a:cs typeface="Arial"/>
              </a:rPr>
              <a:t>Klinické</a:t>
            </a:r>
            <a:r>
              <a:rPr lang="en-US" sz="2400" spc="40" dirty="0">
                <a:cs typeface="Arial"/>
              </a:rPr>
              <a:t> </a:t>
            </a:r>
            <a:r>
              <a:rPr lang="en-US" sz="2400" spc="40" dirty="0" err="1">
                <a:cs typeface="Arial"/>
              </a:rPr>
              <a:t>pozorování</a:t>
            </a:r>
            <a:r>
              <a:rPr lang="en-US" sz="2400" spc="40" dirty="0">
                <a:cs typeface="Arial"/>
              </a:rPr>
              <a:t> </a:t>
            </a:r>
            <a:r>
              <a:rPr lang="en-US" sz="2400" spc="40" dirty="0" err="1">
                <a:cs typeface="Arial"/>
              </a:rPr>
              <a:t>účinků</a:t>
            </a:r>
            <a:r>
              <a:rPr lang="en-US" sz="2400" spc="40" dirty="0">
                <a:cs typeface="Arial"/>
              </a:rPr>
              <a:t> </a:t>
            </a:r>
            <a:r>
              <a:rPr lang="en-US" sz="2400" spc="40" dirty="0" err="1">
                <a:cs typeface="Arial"/>
              </a:rPr>
              <a:t>provádí</a:t>
            </a:r>
            <a:r>
              <a:rPr lang="en-US" sz="2400" spc="40" dirty="0">
                <a:cs typeface="Arial"/>
              </a:rPr>
              <a:t> </a:t>
            </a:r>
            <a:r>
              <a:rPr lang="en-US" sz="2400" spc="40" dirty="0" err="1">
                <a:cs typeface="Arial"/>
              </a:rPr>
              <a:t>dermatolog</a:t>
            </a:r>
            <a:r>
              <a:rPr lang="en-US" sz="2400" spc="40" dirty="0">
                <a:cs typeface="Arial"/>
              </a:rPr>
              <a:t> po </a:t>
            </a:r>
            <a:r>
              <a:rPr lang="cs-CZ" sz="2400" spc="40" dirty="0">
                <a:cs typeface="Arial"/>
              </a:rPr>
              <a:t>odstranění</a:t>
            </a:r>
            <a:r>
              <a:rPr lang="en-US" sz="2400" spc="40" dirty="0">
                <a:cs typeface="Arial"/>
              </a:rPr>
              <a:t> </a:t>
            </a:r>
            <a:r>
              <a:rPr lang="en-US" sz="2400" spc="40" dirty="0" err="1">
                <a:cs typeface="Arial"/>
              </a:rPr>
              <a:t>náplasti</a:t>
            </a:r>
            <a:r>
              <a:rPr lang="en-US" sz="2400" spc="40" dirty="0">
                <a:cs typeface="Arial"/>
              </a:rPr>
              <a:t>.
</a:t>
            </a:r>
            <a:r>
              <a:rPr lang="en-US" sz="2400" spc="40" dirty="0" err="1">
                <a:cs typeface="Arial"/>
              </a:rPr>
              <a:t>Pořadí</a:t>
            </a:r>
            <a:r>
              <a:rPr lang="en-US" sz="2400" spc="40" dirty="0">
                <a:cs typeface="Arial"/>
              </a:rPr>
              <a:t> </a:t>
            </a:r>
            <a:r>
              <a:rPr lang="en-US" sz="2400" spc="40" dirty="0" err="1">
                <a:cs typeface="Arial"/>
              </a:rPr>
              <a:t>dráždivého</a:t>
            </a:r>
            <a:r>
              <a:rPr lang="en-US" sz="2400" spc="40" dirty="0">
                <a:cs typeface="Arial"/>
              </a:rPr>
              <a:t> </a:t>
            </a:r>
            <a:r>
              <a:rPr lang="en-US" sz="2400" spc="40" dirty="0" err="1">
                <a:cs typeface="Arial"/>
              </a:rPr>
              <a:t>potenciálu</a:t>
            </a:r>
            <a:r>
              <a:rPr lang="en-US" sz="2400" spc="40" dirty="0">
                <a:cs typeface="Arial"/>
              </a:rPr>
              <a:t> se </a:t>
            </a:r>
            <a:r>
              <a:rPr lang="en-US" sz="2400" spc="40" dirty="0" err="1">
                <a:cs typeface="Arial"/>
              </a:rPr>
              <a:t>hodnotí</a:t>
            </a:r>
            <a:r>
              <a:rPr lang="en-US" sz="2400" spc="40" dirty="0">
                <a:cs typeface="Arial"/>
              </a:rPr>
              <a:t> </a:t>
            </a:r>
            <a:r>
              <a:rPr lang="en-US" sz="2400" spc="40" dirty="0" err="1">
                <a:cs typeface="Arial"/>
              </a:rPr>
              <a:t>podle</a:t>
            </a:r>
            <a:r>
              <a:rPr lang="en-US" sz="2400" spc="40" dirty="0">
                <a:cs typeface="Arial"/>
              </a:rPr>
              <a:t> </a:t>
            </a:r>
            <a:r>
              <a:rPr lang="en-US" sz="2400" spc="40" dirty="0" err="1">
                <a:cs typeface="Arial"/>
              </a:rPr>
              <a:t>stanovené</a:t>
            </a:r>
            <a:r>
              <a:rPr lang="en-US" sz="2400" spc="40" dirty="0">
                <a:cs typeface="Arial"/>
              </a:rPr>
              <a:t> </a:t>
            </a:r>
            <a:r>
              <a:rPr lang="en-US" sz="2400" spc="40" dirty="0" err="1">
                <a:cs typeface="Arial"/>
              </a:rPr>
              <a:t>číselné</a:t>
            </a:r>
            <a:r>
              <a:rPr lang="en-US" sz="2400" spc="40" dirty="0">
                <a:cs typeface="Arial"/>
              </a:rPr>
              <a:t> </a:t>
            </a:r>
            <a:r>
              <a:rPr lang="en-US" sz="2400" spc="40" dirty="0" err="1">
                <a:cs typeface="Arial"/>
              </a:rPr>
              <a:t>stupnice</a:t>
            </a:r>
            <a:r>
              <a:rPr lang="en-US" sz="2400" spc="40" dirty="0">
                <a:cs typeface="Arial"/>
              </a:rPr>
              <a:t> v </a:t>
            </a:r>
            <a:r>
              <a:rPr lang="en-US" sz="2400" spc="40" dirty="0" err="1">
                <a:cs typeface="Arial"/>
              </a:rPr>
              <a:t>závislosti</a:t>
            </a:r>
            <a:r>
              <a:rPr lang="en-US" sz="2400" spc="40" dirty="0">
                <a:cs typeface="Arial"/>
              </a:rPr>
              <a:t> </a:t>
            </a:r>
            <a:r>
              <a:rPr lang="en-US" sz="2400" spc="40" dirty="0" err="1">
                <a:cs typeface="Arial"/>
              </a:rPr>
              <a:t>na</a:t>
            </a:r>
            <a:r>
              <a:rPr lang="en-US" sz="2400" spc="40" dirty="0">
                <a:cs typeface="Arial"/>
              </a:rPr>
              <a:t> </a:t>
            </a:r>
            <a:r>
              <a:rPr lang="en-US" sz="2400" spc="40" dirty="0" err="1">
                <a:cs typeface="Arial"/>
              </a:rPr>
              <a:t>pozorovaném</a:t>
            </a:r>
            <a:r>
              <a:rPr lang="en-US" sz="2400" spc="40" dirty="0">
                <a:cs typeface="Arial"/>
              </a:rPr>
              <a:t> </a:t>
            </a:r>
            <a:r>
              <a:rPr lang="en-US" sz="2400" spc="40" dirty="0" err="1">
                <a:cs typeface="Arial"/>
              </a:rPr>
              <a:t>podráždění</a:t>
            </a:r>
            <a:r>
              <a:rPr lang="en-US" sz="2400" spc="40" dirty="0">
                <a:cs typeface="Arial"/>
              </a:rPr>
              <a:t> :</a:t>
            </a:r>
          </a:p>
          <a:p>
            <a:pPr marL="354965" indent="-342900">
              <a:lnSpc>
                <a:spcPct val="100000"/>
              </a:lnSpc>
              <a:spcBef>
                <a:spcPts val="1505"/>
              </a:spcBef>
              <a:buClr>
                <a:srgbClr val="0070C0"/>
              </a:buClr>
              <a:buFont typeface="Wingdings" panose="05000000000000000000" pitchFamily="2" charset="2"/>
              <a:buChar char="q"/>
              <a:tabLst>
                <a:tab pos="389890" algn="l"/>
              </a:tabLst>
            </a:pPr>
            <a:r>
              <a:rPr lang="en-US" sz="2400" spc="40" dirty="0" err="1">
                <a:cs typeface="Arial"/>
              </a:rPr>
              <a:t>Není</a:t>
            </a:r>
            <a:r>
              <a:rPr lang="en-US" sz="2400" spc="40" dirty="0">
                <a:cs typeface="Arial"/>
              </a:rPr>
              <a:t> </a:t>
            </a:r>
            <a:r>
              <a:rPr lang="en-US" sz="2400" spc="40" dirty="0" err="1">
                <a:cs typeface="Arial"/>
              </a:rPr>
              <a:t>dráždivý</a:t>
            </a:r>
            <a:r>
              <a:rPr lang="en-US" sz="2400" spc="40" dirty="0">
                <a:cs typeface="Arial"/>
              </a:rPr>
              <a:t>
</a:t>
            </a:r>
            <a:r>
              <a:rPr lang="en-US" sz="2400" spc="40" dirty="0" err="1">
                <a:cs typeface="Arial"/>
              </a:rPr>
              <a:t>Velmi</a:t>
            </a:r>
            <a:r>
              <a:rPr lang="en-US" sz="2400" spc="40" dirty="0">
                <a:cs typeface="Arial"/>
              </a:rPr>
              <a:t> </a:t>
            </a:r>
            <a:r>
              <a:rPr lang="cs-CZ" sz="2400" spc="40" dirty="0">
                <a:cs typeface="Arial"/>
              </a:rPr>
              <a:t>málo</a:t>
            </a:r>
            <a:r>
              <a:rPr lang="en-US" sz="2400" spc="40" dirty="0">
                <a:cs typeface="Arial"/>
              </a:rPr>
              <a:t> </a:t>
            </a:r>
            <a:r>
              <a:rPr lang="en-US" sz="2400" spc="40" dirty="0" err="1">
                <a:cs typeface="Arial"/>
              </a:rPr>
              <a:t>dráždivý</a:t>
            </a:r>
            <a:r>
              <a:rPr lang="en-US" sz="2400" spc="40" dirty="0">
                <a:cs typeface="Arial"/>
              </a:rPr>
              <a:t>
</a:t>
            </a:r>
            <a:r>
              <a:rPr lang="en-US" sz="2400" spc="40" dirty="0" err="1">
                <a:cs typeface="Arial"/>
              </a:rPr>
              <a:t>Mírně</a:t>
            </a:r>
            <a:r>
              <a:rPr lang="en-US" sz="2400" spc="40" dirty="0">
                <a:cs typeface="Arial"/>
              </a:rPr>
              <a:t> </a:t>
            </a:r>
            <a:r>
              <a:rPr lang="en-US" sz="2400" spc="40" dirty="0" err="1">
                <a:cs typeface="Arial"/>
              </a:rPr>
              <a:t>dráždivý</a:t>
            </a:r>
            <a:r>
              <a:rPr lang="en-US" sz="2400" spc="40" dirty="0">
                <a:cs typeface="Arial"/>
              </a:rPr>
              <a:t>
</a:t>
            </a:r>
            <a:r>
              <a:rPr lang="en-US" sz="2400" spc="40" dirty="0" err="1">
                <a:cs typeface="Arial"/>
              </a:rPr>
              <a:t>Dráždi</a:t>
            </a:r>
            <a:r>
              <a:rPr lang="cs-CZ" sz="2400" spc="40" dirty="0" err="1">
                <a:cs typeface="Arial"/>
              </a:rPr>
              <a:t>vý</a:t>
            </a:r>
            <a:r>
              <a:rPr lang="en-US" sz="2400" spc="40" dirty="0">
                <a:cs typeface="Arial"/>
              </a:rPr>
              <a:t>
</a:t>
            </a:r>
            <a:r>
              <a:rPr lang="en-US" sz="2400" spc="40" dirty="0" err="1">
                <a:cs typeface="Arial"/>
              </a:rPr>
              <a:t>Velmi</a:t>
            </a:r>
            <a:r>
              <a:rPr lang="en-US" sz="2400" spc="40" dirty="0">
                <a:cs typeface="Arial"/>
              </a:rPr>
              <a:t> </a:t>
            </a:r>
            <a:r>
              <a:rPr lang="en-US" sz="2400" spc="40" dirty="0" err="1">
                <a:cs typeface="Arial"/>
              </a:rPr>
              <a:t>dráždivý</a:t>
            </a:r>
            <a:endParaRPr lang="en-GB" sz="2400" dirty="0">
              <a:cs typeface="Arial"/>
            </a:endParaRPr>
          </a:p>
        </p:txBody>
      </p:sp>
      <p:pic>
        <p:nvPicPr>
          <p:cNvPr id="13" name="Immagine 12">
            <a:extLst>
              <a:ext uri="{FF2B5EF4-FFF2-40B4-BE49-F238E27FC236}">
                <a16:creationId xmlns:a16="http://schemas.microsoft.com/office/drawing/2014/main" id="{42D18074-240D-E575-685E-3D3A17BE0937}"/>
              </a:ext>
            </a:extLst>
          </p:cNvPr>
          <p:cNvPicPr>
            <a:picLocks noChangeAspect="1"/>
          </p:cNvPicPr>
          <p:nvPr/>
        </p:nvPicPr>
        <p:blipFill rotWithShape="1">
          <a:blip r:embed="rId4">
            <a:extLst>
              <a:ext uri="{28A0092B-C50C-407E-A947-70E740481C1C}">
                <a14:useLocalDpi xmlns:a14="http://schemas.microsoft.com/office/drawing/2010/main" val="0"/>
              </a:ext>
            </a:extLst>
          </a:blip>
          <a:srcRect l="16329" r="11431"/>
          <a:stretch/>
        </p:blipFill>
        <p:spPr>
          <a:xfrm>
            <a:off x="8451850" y="1378129"/>
            <a:ext cx="11674475" cy="9696271"/>
          </a:xfrm>
          <a:prstGeom prst="rect">
            <a:avLst/>
          </a:prstGeom>
        </p:spPr>
      </p:pic>
      <p:pic>
        <p:nvPicPr>
          <p:cNvPr id="2" name="Immagine 1">
            <a:extLst>
              <a:ext uri="{FF2B5EF4-FFF2-40B4-BE49-F238E27FC236}">
                <a16:creationId xmlns:a16="http://schemas.microsoft.com/office/drawing/2014/main" id="{4F936FD9-BFDA-5C18-AE75-E03EE9BE30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3625180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LIN</a:t>
            </a:r>
            <a:r>
              <a:rPr lang="cs-CZ" sz="5400" b="1" dirty="0">
                <a:solidFill>
                  <a:srgbClr val="0070C0"/>
                </a:solidFill>
                <a:latin typeface="+mj-lt"/>
              </a:rPr>
              <a:t>IE</a:t>
            </a:r>
            <a:endParaRPr lang="it-IT" sz="5400" b="1" dirty="0">
              <a:solidFill>
                <a:srgbClr val="0070C0"/>
              </a:solidFill>
              <a:latin typeface="+mj-lt"/>
            </a:endParaRPr>
          </a:p>
        </p:txBody>
      </p:sp>
      <p:sp>
        <p:nvSpPr>
          <p:cNvPr id="9" name="object 6">
            <a:extLst>
              <a:ext uri="{FF2B5EF4-FFF2-40B4-BE49-F238E27FC236}">
                <a16:creationId xmlns:a16="http://schemas.microsoft.com/office/drawing/2014/main" id="{A02BAE0A-27DE-D444-866F-2C2F5EC35A44}"/>
              </a:ext>
            </a:extLst>
          </p:cNvPr>
          <p:cNvSpPr txBox="1"/>
          <p:nvPr/>
        </p:nvSpPr>
        <p:spPr>
          <a:xfrm>
            <a:off x="7080250" y="5654675"/>
            <a:ext cx="4504765" cy="596317"/>
          </a:xfrm>
          <a:prstGeom prst="rect">
            <a:avLst/>
          </a:prstGeom>
          <a:solidFill>
            <a:srgbClr val="CC9900"/>
          </a:solidFill>
          <a:ln>
            <a:solidFill>
              <a:srgbClr val="00B050"/>
            </a:solidFill>
          </a:ln>
        </p:spPr>
        <p:txBody>
          <a:bodyPr vert="horz" wrap="square" lIns="0" tIns="11430" rIns="0" bIns="0" rtlCol="0">
            <a:spAutoFit/>
          </a:bodyPr>
          <a:lstStyle/>
          <a:p>
            <a:pPr marL="12700" algn="ctr">
              <a:lnSpc>
                <a:spcPct val="100000"/>
              </a:lnSpc>
              <a:spcBef>
                <a:spcPts val="90"/>
              </a:spcBef>
            </a:pPr>
            <a:r>
              <a:rPr lang="en-US" sz="3800" b="1">
                <a:solidFill>
                  <a:schemeClr val="bg1"/>
                </a:solidFill>
                <a:latin typeface="+mj-lt"/>
                <a:cs typeface="Brandon Grotesque Bold"/>
              </a:rPr>
              <a:t>AKNÉ</a:t>
            </a:r>
            <a:endParaRPr sz="3800" b="1" dirty="0">
              <a:solidFill>
                <a:schemeClr val="bg1"/>
              </a:solidFill>
              <a:latin typeface="+mj-lt"/>
              <a:cs typeface="Brandon Grotesque Bold"/>
            </a:endParaRPr>
          </a:p>
        </p:txBody>
      </p:sp>
      <p:sp>
        <p:nvSpPr>
          <p:cNvPr id="12" name="object 14">
            <a:extLst>
              <a:ext uri="{FF2B5EF4-FFF2-40B4-BE49-F238E27FC236}">
                <a16:creationId xmlns:a16="http://schemas.microsoft.com/office/drawing/2014/main" id="{5ED9C240-974E-7AB7-EA71-4D563B92777B}"/>
              </a:ext>
            </a:extLst>
          </p:cNvPr>
          <p:cNvSpPr txBox="1">
            <a:spLocks noGrp="1"/>
          </p:cNvSpPr>
          <p:nvPr>
            <p:ph type="title"/>
          </p:nvPr>
        </p:nvSpPr>
        <p:spPr>
          <a:xfrm>
            <a:off x="7080250" y="4394227"/>
            <a:ext cx="4504764" cy="596317"/>
          </a:xfrm>
          <a:prstGeom prst="rect">
            <a:avLst/>
          </a:prstGeom>
          <a:solidFill>
            <a:srgbClr val="CC9900"/>
          </a:solidFill>
          <a:ln>
            <a:solidFill>
              <a:srgbClr val="00B050"/>
            </a:solidFill>
          </a:ln>
        </p:spPr>
        <p:txBody>
          <a:bodyPr vert="horz" wrap="square" lIns="0" tIns="11430" rIns="0" bIns="0" rtlCol="0">
            <a:spAutoFit/>
          </a:bodyPr>
          <a:lstStyle/>
          <a:p>
            <a:pPr marL="12700" algn="ctr">
              <a:lnSpc>
                <a:spcPct val="100000"/>
              </a:lnSpc>
              <a:spcBef>
                <a:spcPts val="90"/>
              </a:spcBef>
            </a:pPr>
            <a:r>
              <a:rPr lang="en-US" sz="3800" b="1" spc="-45">
                <a:solidFill>
                  <a:schemeClr val="bg1"/>
                </a:solidFill>
                <a:latin typeface="+mj-lt"/>
                <a:cs typeface="Brandon Grotesque Bold"/>
              </a:rPr>
              <a:t>ANTIAGE</a:t>
            </a:r>
            <a:endParaRPr sz="3800" b="1" dirty="0">
              <a:solidFill>
                <a:schemeClr val="bg1"/>
              </a:solidFill>
              <a:latin typeface="+mj-lt"/>
              <a:cs typeface="Brandon Grotesque Bold"/>
            </a:endParaRPr>
          </a:p>
        </p:txBody>
      </p:sp>
      <p:sp>
        <p:nvSpPr>
          <p:cNvPr id="13" name="object 6">
            <a:extLst>
              <a:ext uri="{FF2B5EF4-FFF2-40B4-BE49-F238E27FC236}">
                <a16:creationId xmlns:a16="http://schemas.microsoft.com/office/drawing/2014/main" id="{72F5C4D0-42F7-5FCC-4874-04F32B672D7C}"/>
              </a:ext>
            </a:extLst>
          </p:cNvPr>
          <p:cNvSpPr txBox="1"/>
          <p:nvPr/>
        </p:nvSpPr>
        <p:spPr>
          <a:xfrm>
            <a:off x="7090833" y="8310597"/>
            <a:ext cx="4638115" cy="596317"/>
          </a:xfrm>
          <a:prstGeom prst="rect">
            <a:avLst/>
          </a:prstGeom>
          <a:solidFill>
            <a:srgbClr val="CC9900"/>
          </a:solidFill>
          <a:ln>
            <a:solidFill>
              <a:srgbClr val="00B050"/>
            </a:solidFill>
          </a:ln>
        </p:spPr>
        <p:txBody>
          <a:bodyPr vert="horz" wrap="square" lIns="0" tIns="11430" rIns="0" bIns="0" rtlCol="0">
            <a:spAutoFit/>
          </a:bodyPr>
          <a:lstStyle/>
          <a:p>
            <a:pPr marL="12700" algn="ctr">
              <a:lnSpc>
                <a:spcPct val="100000"/>
              </a:lnSpc>
              <a:spcBef>
                <a:spcPts val="90"/>
              </a:spcBef>
            </a:pPr>
            <a:r>
              <a:rPr lang="cs-CZ" sz="3800" b="1" spc="-60" dirty="0">
                <a:solidFill>
                  <a:schemeClr val="bg1"/>
                </a:solidFill>
                <a:latin typeface="+mj-lt"/>
                <a:cs typeface="Brandon Grotesque Bold"/>
              </a:rPr>
              <a:t>JIZVY/STRIE</a:t>
            </a:r>
            <a:endParaRPr sz="3800" b="1" dirty="0">
              <a:solidFill>
                <a:schemeClr val="bg1"/>
              </a:solidFill>
              <a:latin typeface="+mj-lt"/>
              <a:cs typeface="Brandon Grotesque Bold"/>
            </a:endParaRPr>
          </a:p>
        </p:txBody>
      </p:sp>
      <p:sp>
        <p:nvSpPr>
          <p:cNvPr id="14" name="object 6">
            <a:extLst>
              <a:ext uri="{FF2B5EF4-FFF2-40B4-BE49-F238E27FC236}">
                <a16:creationId xmlns:a16="http://schemas.microsoft.com/office/drawing/2014/main" id="{F3086072-6333-2B2B-B4B0-FFB9B4BA648A}"/>
              </a:ext>
            </a:extLst>
          </p:cNvPr>
          <p:cNvSpPr txBox="1"/>
          <p:nvPr/>
        </p:nvSpPr>
        <p:spPr>
          <a:xfrm>
            <a:off x="7080250" y="6982636"/>
            <a:ext cx="4638115" cy="596317"/>
          </a:xfrm>
          <a:prstGeom prst="rect">
            <a:avLst/>
          </a:prstGeom>
          <a:solidFill>
            <a:srgbClr val="CC9900"/>
          </a:solidFill>
          <a:ln>
            <a:solidFill>
              <a:srgbClr val="00B050"/>
            </a:solidFill>
          </a:ln>
        </p:spPr>
        <p:txBody>
          <a:bodyPr vert="horz" wrap="square" lIns="0" tIns="11430" rIns="0" bIns="0" rtlCol="0">
            <a:spAutoFit/>
          </a:bodyPr>
          <a:lstStyle/>
          <a:p>
            <a:pPr marL="12700" algn="ctr">
              <a:lnSpc>
                <a:spcPct val="100000"/>
              </a:lnSpc>
              <a:spcBef>
                <a:spcPts val="90"/>
              </a:spcBef>
            </a:pPr>
            <a:r>
              <a:rPr lang="en-US" sz="3800" b="1" dirty="0">
                <a:solidFill>
                  <a:schemeClr val="bg1"/>
                </a:solidFill>
                <a:latin typeface="+mj-lt"/>
                <a:cs typeface="Brandon Grotesque Bold"/>
              </a:rPr>
              <a:t>HYPERPIGMENT</a:t>
            </a:r>
            <a:r>
              <a:rPr lang="cs-CZ" sz="3800" b="1" dirty="0">
                <a:solidFill>
                  <a:schemeClr val="bg1"/>
                </a:solidFill>
                <a:latin typeface="+mj-lt"/>
                <a:cs typeface="Brandon Grotesque Bold"/>
              </a:rPr>
              <a:t>ACE</a:t>
            </a:r>
            <a:endParaRPr sz="3800" b="1" dirty="0">
              <a:solidFill>
                <a:schemeClr val="bg1"/>
              </a:solidFill>
              <a:latin typeface="+mj-lt"/>
              <a:cs typeface="Brandon Grotesque Bold"/>
            </a:endParaRPr>
          </a:p>
        </p:txBody>
      </p:sp>
      <p:sp>
        <p:nvSpPr>
          <p:cNvPr id="15" name="object 6">
            <a:extLst>
              <a:ext uri="{FF2B5EF4-FFF2-40B4-BE49-F238E27FC236}">
                <a16:creationId xmlns:a16="http://schemas.microsoft.com/office/drawing/2014/main" id="{33DB9F0A-02A3-FE6C-03A1-745BE7F93CD1}"/>
              </a:ext>
            </a:extLst>
          </p:cNvPr>
          <p:cNvSpPr txBox="1"/>
          <p:nvPr/>
        </p:nvSpPr>
        <p:spPr>
          <a:xfrm>
            <a:off x="7010399" y="9544587"/>
            <a:ext cx="4798982" cy="596317"/>
          </a:xfrm>
          <a:prstGeom prst="rect">
            <a:avLst/>
          </a:prstGeom>
          <a:solidFill>
            <a:srgbClr val="CC9900"/>
          </a:solidFill>
          <a:ln>
            <a:solidFill>
              <a:srgbClr val="00B050"/>
            </a:solidFill>
          </a:ln>
        </p:spPr>
        <p:txBody>
          <a:bodyPr vert="horz" wrap="square" lIns="0" tIns="11430" rIns="0" bIns="0" rtlCol="0">
            <a:spAutoFit/>
          </a:bodyPr>
          <a:lstStyle/>
          <a:p>
            <a:pPr marL="12700" algn="ctr">
              <a:lnSpc>
                <a:spcPct val="100000"/>
              </a:lnSpc>
              <a:spcBef>
                <a:spcPts val="90"/>
              </a:spcBef>
            </a:pPr>
            <a:r>
              <a:rPr lang="cs-CZ" sz="3800" b="1" spc="-60" dirty="0">
                <a:solidFill>
                  <a:schemeClr val="bg1"/>
                </a:solidFill>
                <a:latin typeface="+mj-lt"/>
                <a:cs typeface="Brandon Grotesque Bold"/>
              </a:rPr>
              <a:t>TĚLO</a:t>
            </a:r>
            <a:r>
              <a:rPr lang="it-IT" sz="3800" b="1" spc="-60" dirty="0">
                <a:solidFill>
                  <a:schemeClr val="bg1"/>
                </a:solidFill>
                <a:latin typeface="+mj-lt"/>
                <a:cs typeface="Brandon Grotesque Bold"/>
              </a:rPr>
              <a:t> </a:t>
            </a:r>
            <a:endParaRPr sz="3800" b="1" dirty="0">
              <a:solidFill>
                <a:schemeClr val="bg1"/>
              </a:solidFill>
              <a:latin typeface="+mj-lt"/>
              <a:cs typeface="Brandon Grotesque Bold"/>
            </a:endParaRPr>
          </a:p>
        </p:txBody>
      </p:sp>
      <p:sp>
        <p:nvSpPr>
          <p:cNvPr id="23" name="object 14">
            <a:extLst>
              <a:ext uri="{FF2B5EF4-FFF2-40B4-BE49-F238E27FC236}">
                <a16:creationId xmlns:a16="http://schemas.microsoft.com/office/drawing/2014/main" id="{5ED9C240-974E-7AB7-EA71-4D563B92777B}"/>
              </a:ext>
            </a:extLst>
          </p:cNvPr>
          <p:cNvSpPr txBox="1">
            <a:spLocks/>
          </p:cNvSpPr>
          <p:nvPr/>
        </p:nvSpPr>
        <p:spPr>
          <a:xfrm>
            <a:off x="527050" y="6732602"/>
            <a:ext cx="4504764" cy="596317"/>
          </a:xfrm>
          <a:prstGeom prst="rect">
            <a:avLst/>
          </a:prstGeom>
          <a:solidFill>
            <a:srgbClr val="0070C0"/>
          </a:solidFill>
        </p:spPr>
        <p:txBody>
          <a:bodyPr vert="horz" wrap="square" lIns="0" tIns="11430" rIns="0" bIns="0" rtlCol="0" anchor="ctr">
            <a:spAutoFit/>
          </a:bodyPr>
          <a:lst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a:lstStyle>
          <a:p>
            <a:pPr marL="12700" algn="ctr">
              <a:lnSpc>
                <a:spcPct val="100000"/>
              </a:lnSpc>
              <a:spcBef>
                <a:spcPts val="90"/>
              </a:spcBef>
            </a:pPr>
            <a:r>
              <a:rPr lang="cs-CZ" sz="3800" b="1" spc="-45" dirty="0">
                <a:solidFill>
                  <a:schemeClr val="bg1"/>
                </a:solidFill>
                <a:cs typeface="Brandon Grotesque Bold"/>
              </a:rPr>
              <a:t>PO OŠETŘENÍ</a:t>
            </a:r>
            <a:endParaRPr lang="en-US" sz="3800" b="1" dirty="0">
              <a:solidFill>
                <a:schemeClr val="bg1"/>
              </a:solidFill>
              <a:cs typeface="Brandon Grotesque Bold"/>
            </a:endParaRPr>
          </a:p>
        </p:txBody>
      </p:sp>
      <p:sp>
        <p:nvSpPr>
          <p:cNvPr id="24" name="object 14">
            <a:extLst>
              <a:ext uri="{FF2B5EF4-FFF2-40B4-BE49-F238E27FC236}">
                <a16:creationId xmlns:a16="http://schemas.microsoft.com/office/drawing/2014/main" id="{5ED9C240-974E-7AB7-EA71-4D563B92777B}"/>
              </a:ext>
            </a:extLst>
          </p:cNvPr>
          <p:cNvSpPr txBox="1">
            <a:spLocks/>
          </p:cNvSpPr>
          <p:nvPr/>
        </p:nvSpPr>
        <p:spPr>
          <a:xfrm>
            <a:off x="560324" y="4573911"/>
            <a:ext cx="4504764" cy="596317"/>
          </a:xfrm>
          <a:prstGeom prst="rect">
            <a:avLst/>
          </a:prstGeom>
          <a:solidFill>
            <a:srgbClr val="0070C0"/>
          </a:solidFill>
        </p:spPr>
        <p:txBody>
          <a:bodyPr vert="horz" wrap="square" lIns="0" tIns="11430" rIns="0" bIns="0" rtlCol="0" anchor="ctr">
            <a:spAutoFit/>
          </a:bodyPr>
          <a:lst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a:lstStyle>
          <a:p>
            <a:pPr marL="12700" algn="ctr">
              <a:lnSpc>
                <a:spcPct val="100000"/>
              </a:lnSpc>
              <a:spcBef>
                <a:spcPts val="90"/>
              </a:spcBef>
            </a:pPr>
            <a:r>
              <a:rPr lang="en-US" sz="3800" b="1" spc="-45" dirty="0">
                <a:solidFill>
                  <a:schemeClr val="bg1"/>
                </a:solidFill>
                <a:cs typeface="Brandon Grotesque Bold"/>
              </a:rPr>
              <a:t>P</a:t>
            </a:r>
            <a:r>
              <a:rPr lang="cs-CZ" sz="3800" b="1" spc="-45" dirty="0">
                <a:solidFill>
                  <a:schemeClr val="bg1"/>
                </a:solidFill>
                <a:cs typeface="Brandon Grotesque Bold"/>
              </a:rPr>
              <a:t>ŘED OŠETŘENÍM</a:t>
            </a:r>
            <a:endParaRPr lang="en-US" sz="3800" b="1" dirty="0">
              <a:solidFill>
                <a:schemeClr val="bg1"/>
              </a:solidFill>
              <a:cs typeface="Brandon Grotesque Bold"/>
            </a:endParaRPr>
          </a:p>
        </p:txBody>
      </p:sp>
      <p:sp>
        <p:nvSpPr>
          <p:cNvPr id="25" name="object 14">
            <a:extLst>
              <a:ext uri="{FF2B5EF4-FFF2-40B4-BE49-F238E27FC236}">
                <a16:creationId xmlns:a16="http://schemas.microsoft.com/office/drawing/2014/main" id="{5ED9C240-974E-7AB7-EA71-4D563B92777B}"/>
              </a:ext>
            </a:extLst>
          </p:cNvPr>
          <p:cNvSpPr txBox="1">
            <a:spLocks/>
          </p:cNvSpPr>
          <p:nvPr/>
        </p:nvSpPr>
        <p:spPr>
          <a:xfrm>
            <a:off x="14624050" y="5655310"/>
            <a:ext cx="4504764" cy="596317"/>
          </a:xfrm>
          <a:prstGeom prst="rect">
            <a:avLst/>
          </a:prstGeom>
          <a:solidFill>
            <a:srgbClr val="0070C0"/>
          </a:solidFill>
        </p:spPr>
        <p:txBody>
          <a:bodyPr vert="horz" wrap="square" lIns="0" tIns="11430" rIns="0" bIns="0" rtlCol="0" anchor="ctr">
            <a:spAutoFit/>
          </a:bodyPr>
          <a:lst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a:lstStyle>
          <a:p>
            <a:pPr marL="12700" algn="ctr">
              <a:lnSpc>
                <a:spcPct val="100000"/>
              </a:lnSpc>
              <a:spcBef>
                <a:spcPts val="90"/>
              </a:spcBef>
            </a:pPr>
            <a:r>
              <a:rPr lang="en-US" sz="3800" b="1" spc="-45" dirty="0">
                <a:solidFill>
                  <a:schemeClr val="bg1"/>
                </a:solidFill>
                <a:cs typeface="Brandon Grotesque Bold"/>
              </a:rPr>
              <a:t>HOME CARE</a:t>
            </a:r>
            <a:endParaRPr lang="en-US" sz="3800" b="1" dirty="0">
              <a:solidFill>
                <a:schemeClr val="bg1"/>
              </a:solidFill>
              <a:cs typeface="Brandon Grotesque Bold"/>
            </a:endParaRPr>
          </a:p>
        </p:txBody>
      </p:sp>
      <p:sp>
        <p:nvSpPr>
          <p:cNvPr id="26" name="object 14">
            <a:extLst>
              <a:ext uri="{FF2B5EF4-FFF2-40B4-BE49-F238E27FC236}">
                <a16:creationId xmlns:a16="http://schemas.microsoft.com/office/drawing/2014/main" id="{5ED9C240-974E-7AB7-EA71-4D563B92777B}"/>
              </a:ext>
            </a:extLst>
          </p:cNvPr>
          <p:cNvSpPr txBox="1">
            <a:spLocks/>
          </p:cNvSpPr>
          <p:nvPr/>
        </p:nvSpPr>
        <p:spPr>
          <a:xfrm>
            <a:off x="7080250" y="3082930"/>
            <a:ext cx="4504764" cy="596317"/>
          </a:xfrm>
          <a:prstGeom prst="rect">
            <a:avLst/>
          </a:prstGeom>
          <a:solidFill>
            <a:srgbClr val="CC9900"/>
          </a:solidFill>
          <a:ln>
            <a:solidFill>
              <a:srgbClr val="00B050"/>
            </a:solidFill>
          </a:ln>
        </p:spPr>
        <p:txBody>
          <a:bodyPr vert="horz" wrap="square" lIns="0" tIns="11430" rIns="0" bIns="0" rtlCol="0" anchor="ctr">
            <a:spAutoFit/>
          </a:bodyPr>
          <a:lst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a:lstStyle>
          <a:p>
            <a:pPr marL="12700" algn="ctr">
              <a:lnSpc>
                <a:spcPct val="100000"/>
              </a:lnSpc>
              <a:spcBef>
                <a:spcPts val="90"/>
              </a:spcBef>
            </a:pPr>
            <a:r>
              <a:rPr lang="en-US" sz="3800" b="1" spc="-45">
                <a:solidFill>
                  <a:schemeClr val="bg1"/>
                </a:solidFill>
                <a:cs typeface="Brandon Grotesque Bold"/>
              </a:rPr>
              <a:t>VODIVÉ LÁTKY</a:t>
            </a:r>
            <a:endParaRPr lang="en-US" sz="3800" b="1" dirty="0">
              <a:solidFill>
                <a:schemeClr val="bg1"/>
              </a:solidFill>
              <a:cs typeface="Brandon Grotesque Bold"/>
            </a:endParaRPr>
          </a:p>
        </p:txBody>
      </p:sp>
      <p:pic>
        <p:nvPicPr>
          <p:cNvPr id="2" name="Immagine 1">
            <a:extLst>
              <a:ext uri="{FF2B5EF4-FFF2-40B4-BE49-F238E27FC236}">
                <a16:creationId xmlns:a16="http://schemas.microsoft.com/office/drawing/2014/main" id="{1D95B65E-D693-1129-9FA1-7028AC332E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
        <p:nvSpPr>
          <p:cNvPr id="3" name="object 14">
            <a:extLst>
              <a:ext uri="{FF2B5EF4-FFF2-40B4-BE49-F238E27FC236}">
                <a16:creationId xmlns:a16="http://schemas.microsoft.com/office/drawing/2014/main" id="{4146D53D-1522-A16B-C20F-5B302670136D}"/>
              </a:ext>
            </a:extLst>
          </p:cNvPr>
          <p:cNvSpPr txBox="1">
            <a:spLocks/>
          </p:cNvSpPr>
          <p:nvPr/>
        </p:nvSpPr>
        <p:spPr>
          <a:xfrm>
            <a:off x="7010399" y="1639219"/>
            <a:ext cx="4504764" cy="596317"/>
          </a:xfrm>
          <a:prstGeom prst="rect">
            <a:avLst/>
          </a:prstGeom>
          <a:solidFill>
            <a:srgbClr val="0070C0"/>
          </a:solidFill>
        </p:spPr>
        <p:txBody>
          <a:bodyPr vert="horz" wrap="square" lIns="0" tIns="11430" rIns="0" bIns="0" rtlCol="0" anchor="ctr">
            <a:spAutoFit/>
          </a:bodyPr>
          <a:lst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a:lstStyle>
          <a:p>
            <a:pPr marL="12700" algn="ctr">
              <a:lnSpc>
                <a:spcPct val="100000"/>
              </a:lnSpc>
              <a:spcBef>
                <a:spcPts val="90"/>
              </a:spcBef>
            </a:pPr>
            <a:r>
              <a:rPr lang="cs-CZ" sz="3800" b="1" spc="-45" dirty="0">
                <a:solidFill>
                  <a:schemeClr val="bg1"/>
                </a:solidFill>
                <a:cs typeface="Brandon Grotesque Bold"/>
              </a:rPr>
              <a:t>OŠETŘENÍ</a:t>
            </a:r>
            <a:endParaRPr lang="en-US" sz="3800" b="1" dirty="0">
              <a:solidFill>
                <a:schemeClr val="bg1"/>
              </a:solidFill>
              <a:cs typeface="Brandon Grotesque Bold"/>
            </a:endParaRPr>
          </a:p>
        </p:txBody>
      </p:sp>
    </p:spTree>
    <p:extLst>
      <p:ext uri="{BB962C8B-B14F-4D97-AF65-F5344CB8AC3E}">
        <p14:creationId xmlns:p14="http://schemas.microsoft.com/office/powerpoint/2010/main" val="1008822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0104100" cy="11309350"/>
            <a:chOff x="33309" y="0"/>
            <a:chExt cx="20070936" cy="11308715"/>
          </a:xfrm>
        </p:grpSpPr>
        <p:sp>
          <p:nvSpPr>
            <p:cNvPr id="3" name="object 3"/>
            <p:cNvSpPr/>
            <p:nvPr/>
          </p:nvSpPr>
          <p:spPr>
            <a:xfrm>
              <a:off x="8018290" y="0"/>
              <a:ext cx="12085955" cy="11308715"/>
            </a:xfrm>
            <a:custGeom>
              <a:avLst/>
              <a:gdLst/>
              <a:ahLst/>
              <a:cxnLst/>
              <a:rect l="l" t="t" r="r" b="b"/>
              <a:pathLst>
                <a:path w="12085955" h="11308715">
                  <a:moveTo>
                    <a:pt x="12085809" y="0"/>
                  </a:moveTo>
                  <a:lnTo>
                    <a:pt x="8816618" y="0"/>
                  </a:lnTo>
                  <a:lnTo>
                    <a:pt x="7455249" y="6694281"/>
                  </a:lnTo>
                  <a:lnTo>
                    <a:pt x="7444503" y="6742105"/>
                  </a:lnTo>
                  <a:lnTo>
                    <a:pt x="7431832" y="6789244"/>
                  </a:lnTo>
                  <a:lnTo>
                    <a:pt x="7417275" y="6835647"/>
                  </a:lnTo>
                  <a:lnTo>
                    <a:pt x="7400865" y="6881265"/>
                  </a:lnTo>
                  <a:lnTo>
                    <a:pt x="7382641" y="6926049"/>
                  </a:lnTo>
                  <a:lnTo>
                    <a:pt x="7362638" y="6969949"/>
                  </a:lnTo>
                  <a:lnTo>
                    <a:pt x="7340892" y="7012916"/>
                  </a:lnTo>
                  <a:lnTo>
                    <a:pt x="7317439" y="7054899"/>
                  </a:lnTo>
                  <a:lnTo>
                    <a:pt x="7292317" y="7095851"/>
                  </a:lnTo>
                  <a:lnTo>
                    <a:pt x="7265561" y="7135720"/>
                  </a:lnTo>
                  <a:lnTo>
                    <a:pt x="7237207" y="7174459"/>
                  </a:lnTo>
                  <a:lnTo>
                    <a:pt x="7207291" y="7212016"/>
                  </a:lnTo>
                  <a:lnTo>
                    <a:pt x="7175851" y="7248344"/>
                  </a:lnTo>
                  <a:lnTo>
                    <a:pt x="7142921" y="7283391"/>
                  </a:lnTo>
                  <a:lnTo>
                    <a:pt x="7108539" y="7317110"/>
                  </a:lnTo>
                  <a:lnTo>
                    <a:pt x="7072740" y="7349450"/>
                  </a:lnTo>
                  <a:lnTo>
                    <a:pt x="7035561" y="7380362"/>
                  </a:lnTo>
                  <a:lnTo>
                    <a:pt x="6997039" y="7409796"/>
                  </a:lnTo>
                  <a:lnTo>
                    <a:pt x="6957208" y="7437703"/>
                  </a:lnTo>
                  <a:lnTo>
                    <a:pt x="6916106" y="7464034"/>
                  </a:lnTo>
                  <a:lnTo>
                    <a:pt x="6873769" y="7488738"/>
                  </a:lnTo>
                  <a:lnTo>
                    <a:pt x="0" y="11308549"/>
                  </a:lnTo>
                  <a:lnTo>
                    <a:pt x="12085809" y="11308549"/>
                  </a:lnTo>
                  <a:lnTo>
                    <a:pt x="12085809" y="0"/>
                  </a:lnTo>
                  <a:close/>
                </a:path>
              </a:pathLst>
            </a:custGeom>
            <a:solidFill>
              <a:srgbClr val="3399FF"/>
            </a:solidFill>
          </p:spPr>
          <p:txBody>
            <a:bodyPr wrap="square" lIns="0" tIns="0" rIns="0" bIns="0" rtlCol="0"/>
            <a:lstStyle/>
            <a:p>
              <a:endParaRPr dirty="0"/>
            </a:p>
          </p:txBody>
        </p:sp>
        <p:sp>
          <p:nvSpPr>
            <p:cNvPr id="4" name="object 4"/>
            <p:cNvSpPr/>
            <p:nvPr/>
          </p:nvSpPr>
          <p:spPr>
            <a:xfrm>
              <a:off x="33309" y="2558833"/>
              <a:ext cx="11777103" cy="235153"/>
            </a:xfrm>
            <a:custGeom>
              <a:avLst/>
              <a:gdLst/>
              <a:ahLst/>
              <a:cxnLst/>
              <a:rect l="l" t="t" r="r" b="b"/>
              <a:pathLst>
                <a:path w="10117455" h="144779">
                  <a:moveTo>
                    <a:pt x="0" y="144498"/>
                  </a:moveTo>
                  <a:lnTo>
                    <a:pt x="10116969" y="144498"/>
                  </a:lnTo>
                  <a:lnTo>
                    <a:pt x="10116969" y="0"/>
                  </a:lnTo>
                  <a:lnTo>
                    <a:pt x="0" y="0"/>
                  </a:lnTo>
                  <a:lnTo>
                    <a:pt x="0" y="144498"/>
                  </a:lnTo>
                  <a:close/>
                </a:path>
              </a:pathLst>
            </a:custGeom>
            <a:solidFill>
              <a:srgbClr val="3399FF"/>
            </a:solidFill>
          </p:spPr>
          <p:txBody>
            <a:bodyPr wrap="square" lIns="0" tIns="0" rIns="0" bIns="0" rtlCol="0"/>
            <a:lstStyle/>
            <a:p>
              <a:endParaRPr dirty="0"/>
            </a:p>
          </p:txBody>
        </p:sp>
      </p:grpSp>
      <p:sp>
        <p:nvSpPr>
          <p:cNvPr id="5" name="object 5"/>
          <p:cNvSpPr txBox="1">
            <a:spLocks noGrp="1"/>
          </p:cNvSpPr>
          <p:nvPr>
            <p:ph type="title"/>
          </p:nvPr>
        </p:nvSpPr>
        <p:spPr>
          <a:xfrm>
            <a:off x="222250" y="1237461"/>
            <a:ext cx="8001000" cy="1321516"/>
          </a:xfrm>
          <a:prstGeom prst="rect">
            <a:avLst/>
          </a:prstGeom>
        </p:spPr>
        <p:txBody>
          <a:bodyPr vert="horz" wrap="square" lIns="0" tIns="13335" rIns="0" bIns="0" rtlCol="0">
            <a:spAutoFit/>
          </a:bodyPr>
          <a:lstStyle/>
          <a:p>
            <a:pPr marL="12700">
              <a:lnSpc>
                <a:spcPts val="10160"/>
              </a:lnSpc>
              <a:spcBef>
                <a:spcPts val="105"/>
              </a:spcBef>
            </a:pPr>
            <a:r>
              <a:rPr lang="it-IT" sz="9500" b="1" spc="220" dirty="0">
                <a:latin typeface="+mj-lt"/>
                <a:cs typeface="Brandon Grotesque Bold"/>
              </a:rPr>
              <a:t>VODIVÉ LÁTKY</a:t>
            </a:r>
            <a:endParaRPr sz="9500" b="1" dirty="0">
              <a:latin typeface="+mj-lt"/>
              <a:cs typeface="Brandon Grotesque Bold"/>
            </a:endParaRPr>
          </a:p>
        </p:txBody>
      </p:sp>
      <p:grpSp>
        <p:nvGrpSpPr>
          <p:cNvPr id="6" name="object 6"/>
          <p:cNvGrpSpPr/>
          <p:nvPr/>
        </p:nvGrpSpPr>
        <p:grpSpPr>
          <a:xfrm>
            <a:off x="14061189" y="8955468"/>
            <a:ext cx="5204460" cy="1371600"/>
            <a:chOff x="14061189" y="8955468"/>
            <a:chExt cx="5204460" cy="1371600"/>
          </a:xfrm>
        </p:grpSpPr>
        <p:sp>
          <p:nvSpPr>
            <p:cNvPr id="7" name="object 7"/>
            <p:cNvSpPr/>
            <p:nvPr/>
          </p:nvSpPr>
          <p:spPr>
            <a:xfrm>
              <a:off x="16933926" y="9351473"/>
              <a:ext cx="1867535" cy="570865"/>
            </a:xfrm>
            <a:custGeom>
              <a:avLst/>
              <a:gdLst/>
              <a:ahLst/>
              <a:cxnLst/>
              <a:rect l="l" t="t" r="r" b="b"/>
              <a:pathLst>
                <a:path w="1867534" h="570865">
                  <a:moveTo>
                    <a:pt x="521106" y="16179"/>
                  </a:moveTo>
                  <a:lnTo>
                    <a:pt x="440029" y="15468"/>
                  </a:lnTo>
                  <a:lnTo>
                    <a:pt x="440029" y="379641"/>
                  </a:lnTo>
                  <a:lnTo>
                    <a:pt x="0" y="0"/>
                  </a:lnTo>
                  <a:lnTo>
                    <a:pt x="0" y="552831"/>
                  </a:lnTo>
                  <a:lnTo>
                    <a:pt x="81076" y="552831"/>
                  </a:lnTo>
                  <a:lnTo>
                    <a:pt x="81076" y="184569"/>
                  </a:lnTo>
                  <a:lnTo>
                    <a:pt x="521106" y="564197"/>
                  </a:lnTo>
                  <a:lnTo>
                    <a:pt x="521106" y="16179"/>
                  </a:lnTo>
                  <a:close/>
                </a:path>
                <a:path w="1867534" h="570865">
                  <a:moveTo>
                    <a:pt x="1867446" y="14960"/>
                  </a:moveTo>
                  <a:lnTo>
                    <a:pt x="1777263" y="14960"/>
                  </a:lnTo>
                  <a:lnTo>
                    <a:pt x="1607578" y="382244"/>
                  </a:lnTo>
                  <a:lnTo>
                    <a:pt x="1437868" y="14960"/>
                  </a:lnTo>
                  <a:lnTo>
                    <a:pt x="1347698" y="14960"/>
                  </a:lnTo>
                  <a:lnTo>
                    <a:pt x="1607578" y="570331"/>
                  </a:lnTo>
                  <a:lnTo>
                    <a:pt x="1867446" y="14960"/>
                  </a:lnTo>
                  <a:close/>
                </a:path>
              </a:pathLst>
            </a:custGeom>
            <a:solidFill>
              <a:srgbClr val="FFFFFF"/>
            </a:solidFill>
          </p:spPr>
          <p:txBody>
            <a:bodyPr wrap="square" lIns="0" tIns="0" rIns="0" bIns="0" rtlCol="0"/>
            <a:lstStyle/>
            <a:p>
              <a:endParaRPr dirty="0"/>
            </a:p>
          </p:txBody>
        </p:sp>
        <p:pic>
          <p:nvPicPr>
            <p:cNvPr id="8" name="object 8"/>
            <p:cNvPicPr/>
            <p:nvPr/>
          </p:nvPicPr>
          <p:blipFill>
            <a:blip r:embed="rId2" cstate="email">
              <a:extLst>
                <a:ext uri="{28A0092B-C50C-407E-A947-70E740481C1C}">
                  <a14:useLocalDpi xmlns:a14="http://schemas.microsoft.com/office/drawing/2010/main"/>
                </a:ext>
              </a:extLst>
            </a:blip>
            <a:stretch>
              <a:fillRect/>
            </a:stretch>
          </p:blipFill>
          <p:spPr>
            <a:xfrm>
              <a:off x="17353044" y="10136623"/>
              <a:ext cx="107389" cy="121483"/>
            </a:xfrm>
            <a:prstGeom prst="rect">
              <a:avLst/>
            </a:prstGeom>
          </p:spPr>
        </p:pic>
        <p:pic>
          <p:nvPicPr>
            <p:cNvPr id="9" name="object 9"/>
            <p:cNvPicPr/>
            <p:nvPr/>
          </p:nvPicPr>
          <p:blipFill>
            <a:blip r:embed="rId3" cstate="email">
              <a:extLst>
                <a:ext uri="{28A0092B-C50C-407E-A947-70E740481C1C}">
                  <a14:useLocalDpi xmlns:a14="http://schemas.microsoft.com/office/drawing/2010/main"/>
                </a:ext>
              </a:extLst>
            </a:blip>
            <a:stretch>
              <a:fillRect/>
            </a:stretch>
          </p:blipFill>
          <p:spPr>
            <a:xfrm>
              <a:off x="17497023" y="10136618"/>
              <a:ext cx="122823" cy="121483"/>
            </a:xfrm>
            <a:prstGeom prst="rect">
              <a:avLst/>
            </a:prstGeom>
          </p:spPr>
        </p:pic>
        <p:sp>
          <p:nvSpPr>
            <p:cNvPr id="10" name="object 10"/>
            <p:cNvSpPr/>
            <p:nvPr/>
          </p:nvSpPr>
          <p:spPr>
            <a:xfrm>
              <a:off x="14061186" y="8955475"/>
              <a:ext cx="3910965" cy="1371600"/>
            </a:xfrm>
            <a:custGeom>
              <a:avLst/>
              <a:gdLst/>
              <a:ahLst/>
              <a:cxnLst/>
              <a:rect l="l" t="t" r="r" b="b"/>
              <a:pathLst>
                <a:path w="3910965" h="1371600">
                  <a:moveTo>
                    <a:pt x="1374457" y="685800"/>
                  </a:moveTo>
                  <a:lnTo>
                    <a:pt x="1372870" y="647700"/>
                  </a:lnTo>
                  <a:lnTo>
                    <a:pt x="1368171" y="596900"/>
                  </a:lnTo>
                  <a:lnTo>
                    <a:pt x="1360474" y="546100"/>
                  </a:lnTo>
                  <a:lnTo>
                    <a:pt x="1349870" y="508000"/>
                  </a:lnTo>
                  <a:lnTo>
                    <a:pt x="1336471" y="469900"/>
                  </a:lnTo>
                  <a:lnTo>
                    <a:pt x="1320368" y="419100"/>
                  </a:lnTo>
                  <a:lnTo>
                    <a:pt x="1301673" y="381000"/>
                  </a:lnTo>
                  <a:lnTo>
                    <a:pt x="1280502" y="342900"/>
                  </a:lnTo>
                  <a:lnTo>
                    <a:pt x="1278864" y="340258"/>
                  </a:lnTo>
                  <a:lnTo>
                    <a:pt x="1278864" y="736600"/>
                  </a:lnTo>
                  <a:lnTo>
                    <a:pt x="1276629" y="787400"/>
                  </a:lnTo>
                  <a:lnTo>
                    <a:pt x="1270063" y="838200"/>
                  </a:lnTo>
                  <a:lnTo>
                    <a:pt x="1259344" y="889000"/>
                  </a:lnTo>
                  <a:lnTo>
                    <a:pt x="1244663" y="927100"/>
                  </a:lnTo>
                  <a:lnTo>
                    <a:pt x="1226210" y="977900"/>
                  </a:lnTo>
                  <a:lnTo>
                    <a:pt x="1204163" y="1016000"/>
                  </a:lnTo>
                  <a:lnTo>
                    <a:pt x="1178712" y="1066800"/>
                  </a:lnTo>
                  <a:lnTo>
                    <a:pt x="1150048" y="1104900"/>
                  </a:lnTo>
                  <a:lnTo>
                    <a:pt x="1118336" y="1143000"/>
                  </a:lnTo>
                  <a:lnTo>
                    <a:pt x="1083792" y="1168400"/>
                  </a:lnTo>
                  <a:lnTo>
                    <a:pt x="1046581" y="1206500"/>
                  </a:lnTo>
                  <a:lnTo>
                    <a:pt x="1074902" y="1168400"/>
                  </a:lnTo>
                  <a:lnTo>
                    <a:pt x="1098765" y="1117600"/>
                  </a:lnTo>
                  <a:lnTo>
                    <a:pt x="1117866" y="1066800"/>
                  </a:lnTo>
                  <a:lnTo>
                    <a:pt x="1131900" y="1016000"/>
                  </a:lnTo>
                  <a:lnTo>
                    <a:pt x="1140548" y="965200"/>
                  </a:lnTo>
                  <a:lnTo>
                    <a:pt x="1143508" y="914400"/>
                  </a:lnTo>
                  <a:lnTo>
                    <a:pt x="1141120" y="863600"/>
                  </a:lnTo>
                  <a:lnTo>
                    <a:pt x="1134198" y="812800"/>
                  </a:lnTo>
                  <a:lnTo>
                    <a:pt x="1123035" y="774700"/>
                  </a:lnTo>
                  <a:lnTo>
                    <a:pt x="1107960" y="723900"/>
                  </a:lnTo>
                  <a:lnTo>
                    <a:pt x="1089291" y="673100"/>
                  </a:lnTo>
                  <a:lnTo>
                    <a:pt x="1067333" y="635000"/>
                  </a:lnTo>
                  <a:lnTo>
                    <a:pt x="1047902" y="605307"/>
                  </a:lnTo>
                  <a:lnTo>
                    <a:pt x="1047902" y="965200"/>
                  </a:lnTo>
                  <a:lnTo>
                    <a:pt x="1044473" y="1016000"/>
                  </a:lnTo>
                  <a:lnTo>
                    <a:pt x="1034478" y="1066800"/>
                  </a:lnTo>
                  <a:lnTo>
                    <a:pt x="1018311" y="1104900"/>
                  </a:lnTo>
                  <a:lnTo>
                    <a:pt x="996391" y="1155700"/>
                  </a:lnTo>
                  <a:lnTo>
                    <a:pt x="969124" y="1193800"/>
                  </a:lnTo>
                  <a:lnTo>
                    <a:pt x="936917" y="1231900"/>
                  </a:lnTo>
                  <a:lnTo>
                    <a:pt x="945032" y="1206500"/>
                  </a:lnTo>
                  <a:lnTo>
                    <a:pt x="950988" y="1181100"/>
                  </a:lnTo>
                  <a:lnTo>
                    <a:pt x="954659" y="1168400"/>
                  </a:lnTo>
                  <a:lnTo>
                    <a:pt x="955903" y="1143000"/>
                  </a:lnTo>
                  <a:lnTo>
                    <a:pt x="950861" y="1092200"/>
                  </a:lnTo>
                  <a:lnTo>
                    <a:pt x="936955" y="1041400"/>
                  </a:lnTo>
                  <a:lnTo>
                    <a:pt x="915974" y="990600"/>
                  </a:lnTo>
                  <a:lnTo>
                    <a:pt x="889749" y="939800"/>
                  </a:lnTo>
                  <a:lnTo>
                    <a:pt x="860310" y="889419"/>
                  </a:lnTo>
                  <a:lnTo>
                    <a:pt x="860310" y="1181100"/>
                  </a:lnTo>
                  <a:lnTo>
                    <a:pt x="851471" y="1231900"/>
                  </a:lnTo>
                  <a:lnTo>
                    <a:pt x="826884" y="1270000"/>
                  </a:lnTo>
                  <a:lnTo>
                    <a:pt x="789419" y="1295400"/>
                  </a:lnTo>
                  <a:lnTo>
                    <a:pt x="741946" y="1320800"/>
                  </a:lnTo>
                  <a:lnTo>
                    <a:pt x="632625" y="1320800"/>
                  </a:lnTo>
                  <a:lnTo>
                    <a:pt x="585127" y="1295400"/>
                  </a:lnTo>
                  <a:lnTo>
                    <a:pt x="547649" y="1270000"/>
                  </a:lnTo>
                  <a:lnTo>
                    <a:pt x="523062" y="1231900"/>
                  </a:lnTo>
                  <a:lnTo>
                    <a:pt x="514223" y="1181100"/>
                  </a:lnTo>
                  <a:lnTo>
                    <a:pt x="518033" y="1155700"/>
                  </a:lnTo>
                  <a:lnTo>
                    <a:pt x="528828" y="1117600"/>
                  </a:lnTo>
                  <a:lnTo>
                    <a:pt x="545604" y="1066800"/>
                  </a:lnTo>
                  <a:lnTo>
                    <a:pt x="567372" y="1028700"/>
                  </a:lnTo>
                  <a:lnTo>
                    <a:pt x="593153" y="990600"/>
                  </a:lnTo>
                  <a:lnTo>
                    <a:pt x="621957" y="939800"/>
                  </a:lnTo>
                  <a:lnTo>
                    <a:pt x="652792" y="901700"/>
                  </a:lnTo>
                  <a:lnTo>
                    <a:pt x="684669" y="863600"/>
                  </a:lnTo>
                  <a:lnTo>
                    <a:pt x="686003" y="850900"/>
                  </a:lnTo>
                  <a:lnTo>
                    <a:pt x="688543" y="850900"/>
                  </a:lnTo>
                  <a:lnTo>
                    <a:pt x="689876" y="863600"/>
                  </a:lnTo>
                  <a:lnTo>
                    <a:pt x="721753" y="901700"/>
                  </a:lnTo>
                  <a:lnTo>
                    <a:pt x="752576" y="939800"/>
                  </a:lnTo>
                  <a:lnTo>
                    <a:pt x="781380" y="990600"/>
                  </a:lnTo>
                  <a:lnTo>
                    <a:pt x="807148" y="1028700"/>
                  </a:lnTo>
                  <a:lnTo>
                    <a:pt x="828929" y="1066800"/>
                  </a:lnTo>
                  <a:lnTo>
                    <a:pt x="845705" y="1117600"/>
                  </a:lnTo>
                  <a:lnTo>
                    <a:pt x="856488" y="1155700"/>
                  </a:lnTo>
                  <a:lnTo>
                    <a:pt x="860310" y="1181100"/>
                  </a:lnTo>
                  <a:lnTo>
                    <a:pt x="860310" y="889419"/>
                  </a:lnTo>
                  <a:lnTo>
                    <a:pt x="860069" y="889000"/>
                  </a:lnTo>
                  <a:lnTo>
                    <a:pt x="836587" y="850900"/>
                  </a:lnTo>
                  <a:lnTo>
                    <a:pt x="828751" y="838200"/>
                  </a:lnTo>
                  <a:lnTo>
                    <a:pt x="797610" y="800100"/>
                  </a:lnTo>
                  <a:lnTo>
                    <a:pt x="768451" y="762000"/>
                  </a:lnTo>
                  <a:lnTo>
                    <a:pt x="743077" y="723900"/>
                  </a:lnTo>
                  <a:lnTo>
                    <a:pt x="723303" y="711200"/>
                  </a:lnTo>
                  <a:lnTo>
                    <a:pt x="688441" y="660400"/>
                  </a:lnTo>
                  <a:lnTo>
                    <a:pt x="686092" y="660400"/>
                  </a:lnTo>
                  <a:lnTo>
                    <a:pt x="651230" y="711200"/>
                  </a:lnTo>
                  <a:lnTo>
                    <a:pt x="631456" y="723900"/>
                  </a:lnTo>
                  <a:lnTo>
                    <a:pt x="606082" y="762000"/>
                  </a:lnTo>
                  <a:lnTo>
                    <a:pt x="576922" y="800100"/>
                  </a:lnTo>
                  <a:lnTo>
                    <a:pt x="545782" y="838200"/>
                  </a:lnTo>
                  <a:lnTo>
                    <a:pt x="514464" y="889000"/>
                  </a:lnTo>
                  <a:lnTo>
                    <a:pt x="484784" y="939800"/>
                  </a:lnTo>
                  <a:lnTo>
                    <a:pt x="458558" y="990600"/>
                  </a:lnTo>
                  <a:lnTo>
                    <a:pt x="437578" y="1041400"/>
                  </a:lnTo>
                  <a:lnTo>
                    <a:pt x="423659" y="1092200"/>
                  </a:lnTo>
                  <a:lnTo>
                    <a:pt x="418617" y="1143000"/>
                  </a:lnTo>
                  <a:lnTo>
                    <a:pt x="419874" y="1168400"/>
                  </a:lnTo>
                  <a:lnTo>
                    <a:pt x="423545" y="1181100"/>
                  </a:lnTo>
                  <a:lnTo>
                    <a:pt x="429514" y="1206500"/>
                  </a:lnTo>
                  <a:lnTo>
                    <a:pt x="437642" y="1231900"/>
                  </a:lnTo>
                  <a:lnTo>
                    <a:pt x="416153" y="1206500"/>
                  </a:lnTo>
                  <a:lnTo>
                    <a:pt x="405422" y="1193800"/>
                  </a:lnTo>
                  <a:lnTo>
                    <a:pt x="378142" y="1155700"/>
                  </a:lnTo>
                  <a:lnTo>
                    <a:pt x="356196" y="1104900"/>
                  </a:lnTo>
                  <a:lnTo>
                    <a:pt x="340017" y="1066800"/>
                  </a:lnTo>
                  <a:lnTo>
                    <a:pt x="330009" y="1016000"/>
                  </a:lnTo>
                  <a:lnTo>
                    <a:pt x="326580" y="965200"/>
                  </a:lnTo>
                  <a:lnTo>
                    <a:pt x="329425" y="914400"/>
                  </a:lnTo>
                  <a:lnTo>
                    <a:pt x="337629" y="863600"/>
                  </a:lnTo>
                  <a:lnTo>
                    <a:pt x="350735" y="812800"/>
                  </a:lnTo>
                  <a:lnTo>
                    <a:pt x="368300" y="774700"/>
                  </a:lnTo>
                  <a:lnTo>
                    <a:pt x="389826" y="723900"/>
                  </a:lnTo>
                  <a:lnTo>
                    <a:pt x="414883" y="685800"/>
                  </a:lnTo>
                  <a:lnTo>
                    <a:pt x="442988" y="647700"/>
                  </a:lnTo>
                  <a:lnTo>
                    <a:pt x="473684" y="609600"/>
                  </a:lnTo>
                  <a:lnTo>
                    <a:pt x="506501" y="571500"/>
                  </a:lnTo>
                  <a:lnTo>
                    <a:pt x="540981" y="546100"/>
                  </a:lnTo>
                  <a:lnTo>
                    <a:pt x="576681" y="520700"/>
                  </a:lnTo>
                  <a:lnTo>
                    <a:pt x="613105" y="495300"/>
                  </a:lnTo>
                  <a:lnTo>
                    <a:pt x="649808" y="482600"/>
                  </a:lnTo>
                  <a:lnTo>
                    <a:pt x="686320" y="457200"/>
                  </a:lnTo>
                  <a:lnTo>
                    <a:pt x="688327" y="457200"/>
                  </a:lnTo>
                  <a:lnTo>
                    <a:pt x="725424" y="482600"/>
                  </a:lnTo>
                  <a:lnTo>
                    <a:pt x="762533" y="495300"/>
                  </a:lnTo>
                  <a:lnTo>
                    <a:pt x="799211" y="520700"/>
                  </a:lnTo>
                  <a:lnTo>
                    <a:pt x="835012" y="546100"/>
                  </a:lnTo>
                  <a:lnTo>
                    <a:pt x="869505" y="571500"/>
                  </a:lnTo>
                  <a:lnTo>
                    <a:pt x="902233" y="609600"/>
                  </a:lnTo>
                  <a:lnTo>
                    <a:pt x="932776" y="647700"/>
                  </a:lnTo>
                  <a:lnTo>
                    <a:pt x="960666" y="685800"/>
                  </a:lnTo>
                  <a:lnTo>
                    <a:pt x="985481" y="723900"/>
                  </a:lnTo>
                  <a:lnTo>
                    <a:pt x="1006779" y="774700"/>
                  </a:lnTo>
                  <a:lnTo>
                    <a:pt x="1024102" y="812800"/>
                  </a:lnTo>
                  <a:lnTo>
                    <a:pt x="1037031" y="863600"/>
                  </a:lnTo>
                  <a:lnTo>
                    <a:pt x="1045108" y="914400"/>
                  </a:lnTo>
                  <a:lnTo>
                    <a:pt x="1047902" y="965200"/>
                  </a:lnTo>
                  <a:lnTo>
                    <a:pt x="1047902" y="605307"/>
                  </a:lnTo>
                  <a:lnTo>
                    <a:pt x="1014818" y="558800"/>
                  </a:lnTo>
                  <a:lnTo>
                    <a:pt x="984897" y="520700"/>
                  </a:lnTo>
                  <a:lnTo>
                    <a:pt x="952944" y="482600"/>
                  </a:lnTo>
                  <a:lnTo>
                    <a:pt x="930503" y="457200"/>
                  </a:lnTo>
                  <a:lnTo>
                    <a:pt x="919289" y="444500"/>
                  </a:lnTo>
                  <a:lnTo>
                    <a:pt x="884237" y="419100"/>
                  </a:lnTo>
                  <a:lnTo>
                    <a:pt x="848106" y="393700"/>
                  </a:lnTo>
                  <a:lnTo>
                    <a:pt x="811212" y="368300"/>
                  </a:lnTo>
                  <a:lnTo>
                    <a:pt x="773874" y="355600"/>
                  </a:lnTo>
                  <a:lnTo>
                    <a:pt x="736396" y="330200"/>
                  </a:lnTo>
                  <a:lnTo>
                    <a:pt x="699109" y="330200"/>
                  </a:lnTo>
                  <a:lnTo>
                    <a:pt x="687628" y="317500"/>
                  </a:lnTo>
                  <a:lnTo>
                    <a:pt x="686777" y="317500"/>
                  </a:lnTo>
                  <a:lnTo>
                    <a:pt x="675309" y="330200"/>
                  </a:lnTo>
                  <a:lnTo>
                    <a:pt x="638022" y="330200"/>
                  </a:lnTo>
                  <a:lnTo>
                    <a:pt x="600557" y="355600"/>
                  </a:lnTo>
                  <a:lnTo>
                    <a:pt x="563219" y="368300"/>
                  </a:lnTo>
                  <a:lnTo>
                    <a:pt x="526338" y="393700"/>
                  </a:lnTo>
                  <a:lnTo>
                    <a:pt x="490220" y="419100"/>
                  </a:lnTo>
                  <a:lnTo>
                    <a:pt x="455168" y="444500"/>
                  </a:lnTo>
                  <a:lnTo>
                    <a:pt x="421513" y="482600"/>
                  </a:lnTo>
                  <a:lnTo>
                    <a:pt x="389572" y="520700"/>
                  </a:lnTo>
                  <a:lnTo>
                    <a:pt x="359651" y="558800"/>
                  </a:lnTo>
                  <a:lnTo>
                    <a:pt x="332066" y="596900"/>
                  </a:lnTo>
                  <a:lnTo>
                    <a:pt x="307149" y="635000"/>
                  </a:lnTo>
                  <a:lnTo>
                    <a:pt x="285191" y="673100"/>
                  </a:lnTo>
                  <a:lnTo>
                    <a:pt x="266509" y="723900"/>
                  </a:lnTo>
                  <a:lnTo>
                    <a:pt x="251447" y="774700"/>
                  </a:lnTo>
                  <a:lnTo>
                    <a:pt x="240284" y="812800"/>
                  </a:lnTo>
                  <a:lnTo>
                    <a:pt x="233362" y="863600"/>
                  </a:lnTo>
                  <a:lnTo>
                    <a:pt x="230987" y="914400"/>
                  </a:lnTo>
                  <a:lnTo>
                    <a:pt x="233934" y="965200"/>
                  </a:lnTo>
                  <a:lnTo>
                    <a:pt x="242595" y="1016000"/>
                  </a:lnTo>
                  <a:lnTo>
                    <a:pt x="256628" y="1066800"/>
                  </a:lnTo>
                  <a:lnTo>
                    <a:pt x="275742" y="1117600"/>
                  </a:lnTo>
                  <a:lnTo>
                    <a:pt x="299631" y="1168400"/>
                  </a:lnTo>
                  <a:lnTo>
                    <a:pt x="327964" y="1206500"/>
                  </a:lnTo>
                  <a:lnTo>
                    <a:pt x="290741" y="1168400"/>
                  </a:lnTo>
                  <a:lnTo>
                    <a:pt x="256184" y="1143000"/>
                  </a:lnTo>
                  <a:lnTo>
                    <a:pt x="224472" y="1104900"/>
                  </a:lnTo>
                  <a:lnTo>
                    <a:pt x="195795" y="1066800"/>
                  </a:lnTo>
                  <a:lnTo>
                    <a:pt x="170332" y="1016000"/>
                  </a:lnTo>
                  <a:lnTo>
                    <a:pt x="148272" y="977900"/>
                  </a:lnTo>
                  <a:lnTo>
                    <a:pt x="129806" y="927100"/>
                  </a:lnTo>
                  <a:lnTo>
                    <a:pt x="115125" y="889000"/>
                  </a:lnTo>
                  <a:lnTo>
                    <a:pt x="104406" y="838200"/>
                  </a:lnTo>
                  <a:lnTo>
                    <a:pt x="97840" y="787400"/>
                  </a:lnTo>
                  <a:lnTo>
                    <a:pt x="95605" y="736600"/>
                  </a:lnTo>
                  <a:lnTo>
                    <a:pt x="97574" y="685800"/>
                  </a:lnTo>
                  <a:lnTo>
                    <a:pt x="103365" y="635000"/>
                  </a:lnTo>
                  <a:lnTo>
                    <a:pt x="112826" y="596900"/>
                  </a:lnTo>
                  <a:lnTo>
                    <a:pt x="125818" y="546100"/>
                  </a:lnTo>
                  <a:lnTo>
                    <a:pt x="142176" y="508000"/>
                  </a:lnTo>
                  <a:lnTo>
                    <a:pt x="161747" y="457200"/>
                  </a:lnTo>
                  <a:lnTo>
                    <a:pt x="184365" y="419100"/>
                  </a:lnTo>
                  <a:lnTo>
                    <a:pt x="209905" y="381000"/>
                  </a:lnTo>
                  <a:lnTo>
                    <a:pt x="238201" y="355600"/>
                  </a:lnTo>
                  <a:lnTo>
                    <a:pt x="269087" y="317500"/>
                  </a:lnTo>
                  <a:lnTo>
                    <a:pt x="302425" y="279400"/>
                  </a:lnTo>
                  <a:lnTo>
                    <a:pt x="338048" y="254000"/>
                  </a:lnTo>
                  <a:lnTo>
                    <a:pt x="375818" y="228600"/>
                  </a:lnTo>
                  <a:lnTo>
                    <a:pt x="415582" y="203200"/>
                  </a:lnTo>
                  <a:lnTo>
                    <a:pt x="457161" y="190500"/>
                  </a:lnTo>
                  <a:lnTo>
                    <a:pt x="545223" y="165100"/>
                  </a:lnTo>
                  <a:lnTo>
                    <a:pt x="638784" y="139700"/>
                  </a:lnTo>
                  <a:lnTo>
                    <a:pt x="735685" y="139700"/>
                  </a:lnTo>
                  <a:lnTo>
                    <a:pt x="829233" y="165100"/>
                  </a:lnTo>
                  <a:lnTo>
                    <a:pt x="917295" y="190500"/>
                  </a:lnTo>
                  <a:lnTo>
                    <a:pt x="958888" y="203200"/>
                  </a:lnTo>
                  <a:lnTo>
                    <a:pt x="998639" y="228600"/>
                  </a:lnTo>
                  <a:lnTo>
                    <a:pt x="1036408" y="254000"/>
                  </a:lnTo>
                  <a:lnTo>
                    <a:pt x="1072045" y="279400"/>
                  </a:lnTo>
                  <a:lnTo>
                    <a:pt x="1105382" y="317500"/>
                  </a:lnTo>
                  <a:lnTo>
                    <a:pt x="1136269" y="355600"/>
                  </a:lnTo>
                  <a:lnTo>
                    <a:pt x="1164551" y="381000"/>
                  </a:lnTo>
                  <a:lnTo>
                    <a:pt x="1190091" y="419100"/>
                  </a:lnTo>
                  <a:lnTo>
                    <a:pt x="1212723" y="457200"/>
                  </a:lnTo>
                  <a:lnTo>
                    <a:pt x="1232293" y="508000"/>
                  </a:lnTo>
                  <a:lnTo>
                    <a:pt x="1248651" y="546100"/>
                  </a:lnTo>
                  <a:lnTo>
                    <a:pt x="1261630" y="596900"/>
                  </a:lnTo>
                  <a:lnTo>
                    <a:pt x="1271104" y="635000"/>
                  </a:lnTo>
                  <a:lnTo>
                    <a:pt x="1276896" y="685800"/>
                  </a:lnTo>
                  <a:lnTo>
                    <a:pt x="1278864" y="736600"/>
                  </a:lnTo>
                  <a:lnTo>
                    <a:pt x="1278864" y="340258"/>
                  </a:lnTo>
                  <a:lnTo>
                    <a:pt x="1256931" y="304800"/>
                  </a:lnTo>
                  <a:lnTo>
                    <a:pt x="1231087" y="266700"/>
                  </a:lnTo>
                  <a:lnTo>
                    <a:pt x="1203058" y="241300"/>
                  </a:lnTo>
                  <a:lnTo>
                    <a:pt x="1172946" y="203200"/>
                  </a:lnTo>
                  <a:lnTo>
                    <a:pt x="1140866" y="177800"/>
                  </a:lnTo>
                  <a:lnTo>
                    <a:pt x="1106919" y="152400"/>
                  </a:lnTo>
                  <a:lnTo>
                    <a:pt x="1089063" y="139700"/>
                  </a:lnTo>
                  <a:lnTo>
                    <a:pt x="1071206" y="127000"/>
                  </a:lnTo>
                  <a:lnTo>
                    <a:pt x="1033818" y="101600"/>
                  </a:lnTo>
                  <a:lnTo>
                    <a:pt x="994879" y="76200"/>
                  </a:lnTo>
                  <a:lnTo>
                    <a:pt x="954481" y="63500"/>
                  </a:lnTo>
                  <a:lnTo>
                    <a:pt x="912723" y="38100"/>
                  </a:lnTo>
                  <a:lnTo>
                    <a:pt x="825563" y="12700"/>
                  </a:lnTo>
                  <a:lnTo>
                    <a:pt x="780364" y="12700"/>
                  </a:lnTo>
                  <a:lnTo>
                    <a:pt x="734212" y="0"/>
                  </a:lnTo>
                  <a:lnTo>
                    <a:pt x="640245" y="0"/>
                  </a:lnTo>
                  <a:lnTo>
                    <a:pt x="594106" y="12700"/>
                  </a:lnTo>
                  <a:lnTo>
                    <a:pt x="548906" y="12700"/>
                  </a:lnTo>
                  <a:lnTo>
                    <a:pt x="461746" y="38100"/>
                  </a:lnTo>
                  <a:lnTo>
                    <a:pt x="419989" y="63500"/>
                  </a:lnTo>
                  <a:lnTo>
                    <a:pt x="379590" y="76200"/>
                  </a:lnTo>
                  <a:lnTo>
                    <a:pt x="340639" y="101600"/>
                  </a:lnTo>
                  <a:lnTo>
                    <a:pt x="303263" y="127000"/>
                  </a:lnTo>
                  <a:lnTo>
                    <a:pt x="267538" y="152400"/>
                  </a:lnTo>
                  <a:lnTo>
                    <a:pt x="233591" y="177800"/>
                  </a:lnTo>
                  <a:lnTo>
                    <a:pt x="201510" y="203200"/>
                  </a:lnTo>
                  <a:lnTo>
                    <a:pt x="171411" y="241300"/>
                  </a:lnTo>
                  <a:lnTo>
                    <a:pt x="143370" y="266700"/>
                  </a:lnTo>
                  <a:lnTo>
                    <a:pt x="117525" y="304800"/>
                  </a:lnTo>
                  <a:lnTo>
                    <a:pt x="93954" y="342900"/>
                  </a:lnTo>
                  <a:lnTo>
                    <a:pt x="72783" y="381000"/>
                  </a:lnTo>
                  <a:lnTo>
                    <a:pt x="54089" y="419100"/>
                  </a:lnTo>
                  <a:lnTo>
                    <a:pt x="37985" y="469900"/>
                  </a:lnTo>
                  <a:lnTo>
                    <a:pt x="24587" y="508000"/>
                  </a:lnTo>
                  <a:lnTo>
                    <a:pt x="13982" y="546100"/>
                  </a:lnTo>
                  <a:lnTo>
                    <a:pt x="6286" y="596900"/>
                  </a:lnTo>
                  <a:lnTo>
                    <a:pt x="1587" y="647700"/>
                  </a:lnTo>
                  <a:lnTo>
                    <a:pt x="0" y="685800"/>
                  </a:lnTo>
                  <a:lnTo>
                    <a:pt x="1651" y="736600"/>
                  </a:lnTo>
                  <a:lnTo>
                    <a:pt x="6553" y="787400"/>
                  </a:lnTo>
                  <a:lnTo>
                    <a:pt x="14579" y="838200"/>
                  </a:lnTo>
                  <a:lnTo>
                    <a:pt x="25628" y="876300"/>
                  </a:lnTo>
                  <a:lnTo>
                    <a:pt x="39585" y="914400"/>
                  </a:lnTo>
                  <a:lnTo>
                    <a:pt x="56337" y="965200"/>
                  </a:lnTo>
                  <a:lnTo>
                    <a:pt x="75780" y="1003300"/>
                  </a:lnTo>
                  <a:lnTo>
                    <a:pt x="97815" y="1041400"/>
                  </a:lnTo>
                  <a:lnTo>
                    <a:pt x="122313" y="1079500"/>
                  </a:lnTo>
                  <a:lnTo>
                    <a:pt x="149174" y="1117600"/>
                  </a:lnTo>
                  <a:lnTo>
                    <a:pt x="178282" y="1155700"/>
                  </a:lnTo>
                  <a:lnTo>
                    <a:pt x="209524" y="1181100"/>
                  </a:lnTo>
                  <a:lnTo>
                    <a:pt x="242811" y="1219200"/>
                  </a:lnTo>
                  <a:lnTo>
                    <a:pt x="278015" y="1244600"/>
                  </a:lnTo>
                  <a:lnTo>
                    <a:pt x="315023" y="1270000"/>
                  </a:lnTo>
                  <a:lnTo>
                    <a:pt x="353745" y="1295400"/>
                  </a:lnTo>
                  <a:lnTo>
                    <a:pt x="394055" y="1308100"/>
                  </a:lnTo>
                  <a:lnTo>
                    <a:pt x="435838" y="1333500"/>
                  </a:lnTo>
                  <a:lnTo>
                    <a:pt x="478993" y="1346200"/>
                  </a:lnTo>
                  <a:lnTo>
                    <a:pt x="568985" y="1371600"/>
                  </a:lnTo>
                  <a:lnTo>
                    <a:pt x="805522" y="1371600"/>
                  </a:lnTo>
                  <a:lnTo>
                    <a:pt x="895515" y="1346200"/>
                  </a:lnTo>
                  <a:lnTo>
                    <a:pt x="938669" y="1333500"/>
                  </a:lnTo>
                  <a:lnTo>
                    <a:pt x="959561" y="1320800"/>
                  </a:lnTo>
                  <a:lnTo>
                    <a:pt x="980452" y="1308100"/>
                  </a:lnTo>
                  <a:lnTo>
                    <a:pt x="1020749" y="1295400"/>
                  </a:lnTo>
                  <a:lnTo>
                    <a:pt x="1059459" y="1270000"/>
                  </a:lnTo>
                  <a:lnTo>
                    <a:pt x="1096467" y="1244600"/>
                  </a:lnTo>
                  <a:lnTo>
                    <a:pt x="1114069" y="1231900"/>
                  </a:lnTo>
                  <a:lnTo>
                    <a:pt x="1131671" y="1219200"/>
                  </a:lnTo>
                  <a:lnTo>
                    <a:pt x="1142758" y="1206500"/>
                  </a:lnTo>
                  <a:lnTo>
                    <a:pt x="1164945" y="1181100"/>
                  </a:lnTo>
                  <a:lnTo>
                    <a:pt x="1196200" y="1155700"/>
                  </a:lnTo>
                  <a:lnTo>
                    <a:pt x="1225308" y="1117600"/>
                  </a:lnTo>
                  <a:lnTo>
                    <a:pt x="1252156" y="1079500"/>
                  </a:lnTo>
                  <a:lnTo>
                    <a:pt x="1276654" y="1041400"/>
                  </a:lnTo>
                  <a:lnTo>
                    <a:pt x="1298676" y="1003300"/>
                  </a:lnTo>
                  <a:lnTo>
                    <a:pt x="1318120" y="965200"/>
                  </a:lnTo>
                  <a:lnTo>
                    <a:pt x="1334884" y="914400"/>
                  </a:lnTo>
                  <a:lnTo>
                    <a:pt x="1348841" y="876300"/>
                  </a:lnTo>
                  <a:lnTo>
                    <a:pt x="1359877" y="838200"/>
                  </a:lnTo>
                  <a:lnTo>
                    <a:pt x="1367904" y="787400"/>
                  </a:lnTo>
                  <a:lnTo>
                    <a:pt x="1372806" y="736600"/>
                  </a:lnTo>
                  <a:lnTo>
                    <a:pt x="1374457" y="685800"/>
                  </a:lnTo>
                  <a:close/>
                </a:path>
                <a:path w="3910965" h="1371600">
                  <a:moveTo>
                    <a:pt x="2741523" y="949731"/>
                  </a:moveTo>
                  <a:lnTo>
                    <a:pt x="2716885" y="879043"/>
                  </a:lnTo>
                  <a:lnTo>
                    <a:pt x="2461298" y="879043"/>
                  </a:lnTo>
                  <a:lnTo>
                    <a:pt x="2461298" y="700354"/>
                  </a:lnTo>
                  <a:lnTo>
                    <a:pt x="2686558" y="700354"/>
                  </a:lnTo>
                  <a:lnTo>
                    <a:pt x="2686558" y="629729"/>
                  </a:lnTo>
                  <a:lnTo>
                    <a:pt x="2461298" y="629729"/>
                  </a:lnTo>
                  <a:lnTo>
                    <a:pt x="2461298" y="482117"/>
                  </a:lnTo>
                  <a:lnTo>
                    <a:pt x="2704757" y="482117"/>
                  </a:lnTo>
                  <a:lnTo>
                    <a:pt x="2732633" y="411492"/>
                  </a:lnTo>
                  <a:lnTo>
                    <a:pt x="2357945" y="411480"/>
                  </a:lnTo>
                  <a:lnTo>
                    <a:pt x="2380767" y="463816"/>
                  </a:lnTo>
                  <a:lnTo>
                    <a:pt x="2380767" y="949731"/>
                  </a:lnTo>
                  <a:lnTo>
                    <a:pt x="2741523" y="949731"/>
                  </a:lnTo>
                  <a:close/>
                </a:path>
                <a:path w="3910965" h="1371600">
                  <a:moveTo>
                    <a:pt x="2884817" y="1222616"/>
                  </a:moveTo>
                  <a:lnTo>
                    <a:pt x="2842691" y="1234681"/>
                  </a:lnTo>
                  <a:lnTo>
                    <a:pt x="2800566" y="1241120"/>
                  </a:lnTo>
                  <a:lnTo>
                    <a:pt x="2758503" y="1242275"/>
                  </a:lnTo>
                  <a:lnTo>
                    <a:pt x="2716555" y="1238504"/>
                  </a:lnTo>
                  <a:lnTo>
                    <a:pt x="2674810" y="1230198"/>
                  </a:lnTo>
                  <a:lnTo>
                    <a:pt x="2633294" y="1217701"/>
                  </a:lnTo>
                  <a:lnTo>
                    <a:pt x="2592095" y="1201394"/>
                  </a:lnTo>
                  <a:lnTo>
                    <a:pt x="2551277" y="1181633"/>
                  </a:lnTo>
                  <a:lnTo>
                    <a:pt x="2510879" y="1158786"/>
                  </a:lnTo>
                  <a:lnTo>
                    <a:pt x="2470975" y="1133221"/>
                  </a:lnTo>
                  <a:lnTo>
                    <a:pt x="2431643" y="1105293"/>
                  </a:lnTo>
                  <a:lnTo>
                    <a:pt x="2392921" y="1075372"/>
                  </a:lnTo>
                  <a:lnTo>
                    <a:pt x="2354872" y="1043825"/>
                  </a:lnTo>
                  <a:lnTo>
                    <a:pt x="2317470" y="1010932"/>
                  </a:lnTo>
                  <a:lnTo>
                    <a:pt x="2281085" y="977328"/>
                  </a:lnTo>
                  <a:lnTo>
                    <a:pt x="2245449" y="943102"/>
                  </a:lnTo>
                  <a:lnTo>
                    <a:pt x="2210752" y="908710"/>
                  </a:lnTo>
                  <a:lnTo>
                    <a:pt x="2177046" y="874522"/>
                  </a:lnTo>
                  <a:lnTo>
                    <a:pt x="2082482" y="776820"/>
                  </a:lnTo>
                  <a:lnTo>
                    <a:pt x="2068322" y="762381"/>
                  </a:lnTo>
                  <a:lnTo>
                    <a:pt x="2053348" y="747102"/>
                  </a:lnTo>
                  <a:lnTo>
                    <a:pt x="2055164" y="746506"/>
                  </a:lnTo>
                  <a:lnTo>
                    <a:pt x="2059343" y="745197"/>
                  </a:lnTo>
                  <a:lnTo>
                    <a:pt x="2061362" y="744474"/>
                  </a:lnTo>
                  <a:lnTo>
                    <a:pt x="2105723" y="723125"/>
                  </a:lnTo>
                  <a:lnTo>
                    <a:pt x="2145004" y="695350"/>
                  </a:lnTo>
                  <a:lnTo>
                    <a:pt x="2154402" y="685787"/>
                  </a:lnTo>
                  <a:lnTo>
                    <a:pt x="2177846" y="661962"/>
                  </a:lnTo>
                  <a:lnTo>
                    <a:pt x="2202954" y="623798"/>
                  </a:lnTo>
                  <a:lnTo>
                    <a:pt x="2218994" y="581672"/>
                  </a:lnTo>
                  <a:lnTo>
                    <a:pt x="2224633" y="536397"/>
                  </a:lnTo>
                  <a:lnTo>
                    <a:pt x="2219998" y="486994"/>
                  </a:lnTo>
                  <a:lnTo>
                    <a:pt x="2206498" y="442633"/>
                  </a:lnTo>
                  <a:lnTo>
                    <a:pt x="2184704" y="403796"/>
                  </a:lnTo>
                  <a:lnTo>
                    <a:pt x="2168321" y="385546"/>
                  </a:lnTo>
                  <a:lnTo>
                    <a:pt x="2155215" y="370941"/>
                  </a:lnTo>
                  <a:lnTo>
                    <a:pt x="2135213" y="356539"/>
                  </a:lnTo>
                  <a:lnTo>
                    <a:pt x="2135213" y="536397"/>
                  </a:lnTo>
                  <a:lnTo>
                    <a:pt x="2128355" y="576262"/>
                  </a:lnTo>
                  <a:lnTo>
                    <a:pt x="2109330" y="611987"/>
                  </a:lnTo>
                  <a:lnTo>
                    <a:pt x="2080450" y="642188"/>
                  </a:lnTo>
                  <a:lnTo>
                    <a:pt x="2044026" y="665492"/>
                  </a:lnTo>
                  <a:lnTo>
                    <a:pt x="2002345" y="680478"/>
                  </a:lnTo>
                  <a:lnTo>
                    <a:pt x="1957743" y="685787"/>
                  </a:lnTo>
                  <a:lnTo>
                    <a:pt x="1775091" y="685787"/>
                  </a:lnTo>
                  <a:lnTo>
                    <a:pt x="1775091" y="385546"/>
                  </a:lnTo>
                  <a:lnTo>
                    <a:pt x="1970570" y="385546"/>
                  </a:lnTo>
                  <a:lnTo>
                    <a:pt x="2018652" y="390067"/>
                  </a:lnTo>
                  <a:lnTo>
                    <a:pt x="2059190" y="403352"/>
                  </a:lnTo>
                  <a:lnTo>
                    <a:pt x="2091651" y="425005"/>
                  </a:lnTo>
                  <a:lnTo>
                    <a:pt x="2130196" y="491921"/>
                  </a:lnTo>
                  <a:lnTo>
                    <a:pt x="2135213" y="536397"/>
                  </a:lnTo>
                  <a:lnTo>
                    <a:pt x="2135213" y="356539"/>
                  </a:lnTo>
                  <a:lnTo>
                    <a:pt x="2118588" y="344563"/>
                  </a:lnTo>
                  <a:lnTo>
                    <a:pt x="2075446" y="325132"/>
                  </a:lnTo>
                  <a:lnTo>
                    <a:pt x="2026335" y="313131"/>
                  </a:lnTo>
                  <a:lnTo>
                    <a:pt x="1971865" y="309016"/>
                  </a:lnTo>
                  <a:lnTo>
                    <a:pt x="1672818" y="309016"/>
                  </a:lnTo>
                  <a:lnTo>
                    <a:pt x="1694815" y="359448"/>
                  </a:lnTo>
                  <a:lnTo>
                    <a:pt x="1694815" y="949744"/>
                  </a:lnTo>
                  <a:lnTo>
                    <a:pt x="1775091" y="949744"/>
                  </a:lnTo>
                  <a:lnTo>
                    <a:pt x="1775091" y="762381"/>
                  </a:lnTo>
                  <a:lnTo>
                    <a:pt x="1943430" y="762381"/>
                  </a:lnTo>
                  <a:lnTo>
                    <a:pt x="1969820" y="788200"/>
                  </a:lnTo>
                  <a:lnTo>
                    <a:pt x="2091436" y="909955"/>
                  </a:lnTo>
                  <a:lnTo>
                    <a:pt x="2125395" y="943279"/>
                  </a:lnTo>
                  <a:lnTo>
                    <a:pt x="2160587" y="977049"/>
                  </a:lnTo>
                  <a:lnTo>
                    <a:pt x="2197049" y="1011034"/>
                  </a:lnTo>
                  <a:lnTo>
                    <a:pt x="2234336" y="1044562"/>
                  </a:lnTo>
                  <a:lnTo>
                    <a:pt x="2272703" y="1077607"/>
                  </a:lnTo>
                  <a:lnTo>
                    <a:pt x="2311946" y="1109713"/>
                  </a:lnTo>
                  <a:lnTo>
                    <a:pt x="2351976" y="1140536"/>
                  </a:lnTo>
                  <a:lnTo>
                    <a:pt x="2392705" y="1169720"/>
                  </a:lnTo>
                  <a:lnTo>
                    <a:pt x="2434031" y="1196911"/>
                  </a:lnTo>
                  <a:lnTo>
                    <a:pt x="2475877" y="1221765"/>
                  </a:lnTo>
                  <a:lnTo>
                    <a:pt x="2518143" y="1243952"/>
                  </a:lnTo>
                  <a:lnTo>
                    <a:pt x="2560739" y="1263091"/>
                  </a:lnTo>
                  <a:lnTo>
                    <a:pt x="2603589" y="1278851"/>
                  </a:lnTo>
                  <a:lnTo>
                    <a:pt x="2646578" y="1290891"/>
                  </a:lnTo>
                  <a:lnTo>
                    <a:pt x="2689631" y="1298841"/>
                  </a:lnTo>
                  <a:lnTo>
                    <a:pt x="2732646" y="1302372"/>
                  </a:lnTo>
                  <a:lnTo>
                    <a:pt x="2775559" y="1301127"/>
                  </a:lnTo>
                  <a:lnTo>
                    <a:pt x="2818244" y="1294752"/>
                  </a:lnTo>
                  <a:lnTo>
                    <a:pt x="2860637" y="1282915"/>
                  </a:lnTo>
                  <a:lnTo>
                    <a:pt x="2876931" y="1242275"/>
                  </a:lnTo>
                  <a:lnTo>
                    <a:pt x="2884817" y="1222616"/>
                  </a:lnTo>
                  <a:close/>
                </a:path>
                <a:path w="3910965" h="1371600">
                  <a:moveTo>
                    <a:pt x="3910393" y="949731"/>
                  </a:moveTo>
                  <a:lnTo>
                    <a:pt x="3888244" y="879043"/>
                  </a:lnTo>
                  <a:lnTo>
                    <a:pt x="3634994" y="879043"/>
                  </a:lnTo>
                  <a:lnTo>
                    <a:pt x="3634994" y="411492"/>
                  </a:lnTo>
                  <a:lnTo>
                    <a:pt x="3531285" y="411480"/>
                  </a:lnTo>
                  <a:lnTo>
                    <a:pt x="3554120" y="463804"/>
                  </a:lnTo>
                  <a:lnTo>
                    <a:pt x="3554590" y="463105"/>
                  </a:lnTo>
                  <a:lnTo>
                    <a:pt x="3554590" y="949731"/>
                  </a:lnTo>
                  <a:lnTo>
                    <a:pt x="3910393" y="949731"/>
                  </a:lnTo>
                  <a:close/>
                </a:path>
              </a:pathLst>
            </a:custGeom>
            <a:solidFill>
              <a:srgbClr val="FFFFFF"/>
            </a:solidFill>
          </p:spPr>
          <p:txBody>
            <a:bodyPr wrap="square" lIns="0" tIns="0" rIns="0" bIns="0" rtlCol="0"/>
            <a:lstStyle/>
            <a:p>
              <a:endParaRPr dirty="0"/>
            </a:p>
          </p:txBody>
        </p:sp>
        <p:pic>
          <p:nvPicPr>
            <p:cNvPr id="11" name="object 11"/>
            <p:cNvPicPr/>
            <p:nvPr/>
          </p:nvPicPr>
          <p:blipFill>
            <a:blip r:embed="rId4" cstate="email">
              <a:extLst>
                <a:ext uri="{28A0092B-C50C-407E-A947-70E740481C1C}">
                  <a14:useLocalDpi xmlns:a14="http://schemas.microsoft.com/office/drawing/2010/main"/>
                </a:ext>
              </a:extLst>
            </a:blip>
            <a:stretch>
              <a:fillRect/>
            </a:stretch>
          </p:blipFill>
          <p:spPr>
            <a:xfrm>
              <a:off x="18098349" y="10136623"/>
              <a:ext cx="107389" cy="121483"/>
            </a:xfrm>
            <a:prstGeom prst="rect">
              <a:avLst/>
            </a:prstGeom>
          </p:spPr>
        </p:pic>
        <p:sp>
          <p:nvSpPr>
            <p:cNvPr id="12" name="object 12"/>
            <p:cNvSpPr/>
            <p:nvPr/>
          </p:nvSpPr>
          <p:spPr>
            <a:xfrm>
              <a:off x="18670766" y="9366955"/>
              <a:ext cx="594995" cy="889635"/>
            </a:xfrm>
            <a:custGeom>
              <a:avLst/>
              <a:gdLst/>
              <a:ahLst/>
              <a:cxnLst/>
              <a:rect l="l" t="t" r="r" b="b"/>
              <a:pathLst>
                <a:path w="594994" h="889634">
                  <a:moveTo>
                    <a:pt x="20637" y="771677"/>
                  </a:moveTo>
                  <a:lnTo>
                    <a:pt x="0" y="771677"/>
                  </a:lnTo>
                  <a:lnTo>
                    <a:pt x="0" y="889139"/>
                  </a:lnTo>
                  <a:lnTo>
                    <a:pt x="20637" y="889139"/>
                  </a:lnTo>
                  <a:lnTo>
                    <a:pt x="20637" y="771677"/>
                  </a:lnTo>
                  <a:close/>
                </a:path>
                <a:path w="594994" h="889634">
                  <a:moveTo>
                    <a:pt x="594398" y="538251"/>
                  </a:moveTo>
                  <a:lnTo>
                    <a:pt x="569760" y="467563"/>
                  </a:lnTo>
                  <a:lnTo>
                    <a:pt x="314172" y="467563"/>
                  </a:lnTo>
                  <a:lnTo>
                    <a:pt x="314172" y="288874"/>
                  </a:lnTo>
                  <a:lnTo>
                    <a:pt x="539432" y="288874"/>
                  </a:lnTo>
                  <a:lnTo>
                    <a:pt x="539432" y="218249"/>
                  </a:lnTo>
                  <a:lnTo>
                    <a:pt x="314172" y="218249"/>
                  </a:lnTo>
                  <a:lnTo>
                    <a:pt x="314172" y="70637"/>
                  </a:lnTo>
                  <a:lnTo>
                    <a:pt x="557631" y="70637"/>
                  </a:lnTo>
                  <a:lnTo>
                    <a:pt x="585508" y="12"/>
                  </a:lnTo>
                  <a:lnTo>
                    <a:pt x="210807" y="0"/>
                  </a:lnTo>
                  <a:lnTo>
                    <a:pt x="233654" y="52336"/>
                  </a:lnTo>
                  <a:lnTo>
                    <a:pt x="233654" y="538251"/>
                  </a:lnTo>
                  <a:lnTo>
                    <a:pt x="594398" y="538251"/>
                  </a:lnTo>
                  <a:close/>
                </a:path>
              </a:pathLst>
            </a:custGeom>
            <a:solidFill>
              <a:srgbClr val="FFFFFF"/>
            </a:solidFill>
          </p:spPr>
          <p:txBody>
            <a:bodyPr wrap="square" lIns="0" tIns="0" rIns="0" bIns="0" rtlCol="0"/>
            <a:lstStyle/>
            <a:p>
              <a:endParaRPr dirty="0"/>
            </a:p>
          </p:txBody>
        </p:sp>
        <p:pic>
          <p:nvPicPr>
            <p:cNvPr id="13" name="object 13"/>
            <p:cNvPicPr/>
            <p:nvPr/>
          </p:nvPicPr>
          <p:blipFill>
            <a:blip r:embed="rId5" cstate="email">
              <a:extLst>
                <a:ext uri="{28A0092B-C50C-407E-A947-70E740481C1C}">
                  <a14:useLocalDpi xmlns:a14="http://schemas.microsoft.com/office/drawing/2010/main"/>
                </a:ext>
              </a:extLst>
            </a:blip>
            <a:stretch>
              <a:fillRect/>
            </a:stretch>
          </p:blipFill>
          <p:spPr>
            <a:xfrm>
              <a:off x="18883564" y="10137786"/>
              <a:ext cx="122498" cy="118300"/>
            </a:xfrm>
            <a:prstGeom prst="rect">
              <a:avLst/>
            </a:prstGeom>
          </p:spPr>
        </p:pic>
        <p:pic>
          <p:nvPicPr>
            <p:cNvPr id="14" name="object 14"/>
            <p:cNvPicPr/>
            <p:nvPr/>
          </p:nvPicPr>
          <p:blipFill>
            <a:blip r:embed="rId6" cstate="email">
              <a:extLst>
                <a:ext uri="{28A0092B-C50C-407E-A947-70E740481C1C}">
                  <a14:useLocalDpi xmlns:a14="http://schemas.microsoft.com/office/drawing/2010/main"/>
                </a:ext>
              </a:extLst>
            </a:blip>
            <a:stretch>
              <a:fillRect/>
            </a:stretch>
          </p:blipFill>
          <p:spPr>
            <a:xfrm>
              <a:off x="18741082" y="10136623"/>
              <a:ext cx="107399" cy="121483"/>
            </a:xfrm>
            <a:prstGeom prst="rect">
              <a:avLst/>
            </a:prstGeom>
          </p:spPr>
        </p:pic>
        <p:sp>
          <p:nvSpPr>
            <p:cNvPr id="15" name="object 15"/>
            <p:cNvSpPr/>
            <p:nvPr/>
          </p:nvSpPr>
          <p:spPr>
            <a:xfrm>
              <a:off x="19049708" y="10138632"/>
              <a:ext cx="82550" cy="116839"/>
            </a:xfrm>
            <a:custGeom>
              <a:avLst/>
              <a:gdLst/>
              <a:ahLst/>
              <a:cxnLst/>
              <a:rect l="l" t="t" r="r" b="b"/>
              <a:pathLst>
                <a:path w="82550" h="116840">
                  <a:moveTo>
                    <a:pt x="82384" y="99060"/>
                  </a:moveTo>
                  <a:lnTo>
                    <a:pt x="20637" y="99060"/>
                  </a:lnTo>
                  <a:lnTo>
                    <a:pt x="20637" y="0"/>
                  </a:lnTo>
                  <a:lnTo>
                    <a:pt x="0" y="0"/>
                  </a:lnTo>
                  <a:lnTo>
                    <a:pt x="0" y="99060"/>
                  </a:lnTo>
                  <a:lnTo>
                    <a:pt x="0" y="116840"/>
                  </a:lnTo>
                  <a:lnTo>
                    <a:pt x="82384" y="116840"/>
                  </a:lnTo>
                  <a:lnTo>
                    <a:pt x="82384" y="99060"/>
                  </a:lnTo>
                  <a:close/>
                </a:path>
              </a:pathLst>
            </a:custGeom>
            <a:solidFill>
              <a:srgbClr val="FFFFFF"/>
            </a:solidFill>
          </p:spPr>
          <p:txBody>
            <a:bodyPr wrap="square" lIns="0" tIns="0" rIns="0" bIns="0" rtlCol="0"/>
            <a:lstStyle/>
            <a:p>
              <a:endParaRPr dirty="0"/>
            </a:p>
          </p:txBody>
        </p:sp>
        <p:pic>
          <p:nvPicPr>
            <p:cNvPr id="16" name="object 16"/>
            <p:cNvPicPr/>
            <p:nvPr/>
          </p:nvPicPr>
          <p:blipFill>
            <a:blip r:embed="rId7" cstate="email">
              <a:extLst>
                <a:ext uri="{28A0092B-C50C-407E-A947-70E740481C1C}">
                  <a14:useLocalDpi xmlns:a14="http://schemas.microsoft.com/office/drawing/2010/main"/>
                </a:ext>
              </a:extLst>
            </a:blip>
            <a:stretch>
              <a:fillRect/>
            </a:stretch>
          </p:blipFill>
          <p:spPr>
            <a:xfrm>
              <a:off x="17659663" y="10136939"/>
              <a:ext cx="90950" cy="120823"/>
            </a:xfrm>
            <a:prstGeom prst="rect">
              <a:avLst/>
            </a:prstGeom>
          </p:spPr>
        </p:pic>
        <p:pic>
          <p:nvPicPr>
            <p:cNvPr id="17" name="object 17"/>
            <p:cNvPicPr/>
            <p:nvPr/>
          </p:nvPicPr>
          <p:blipFill>
            <a:blip r:embed="rId8" cstate="email">
              <a:extLst>
                <a:ext uri="{28A0092B-C50C-407E-A947-70E740481C1C}">
                  <a14:useLocalDpi xmlns:a14="http://schemas.microsoft.com/office/drawing/2010/main"/>
                </a:ext>
              </a:extLst>
            </a:blip>
            <a:stretch>
              <a:fillRect/>
            </a:stretch>
          </p:blipFill>
          <p:spPr>
            <a:xfrm>
              <a:off x="19169188" y="10136939"/>
              <a:ext cx="90960" cy="120823"/>
            </a:xfrm>
            <a:prstGeom prst="rect">
              <a:avLst/>
            </a:prstGeom>
          </p:spPr>
        </p:pic>
        <p:sp>
          <p:nvSpPr>
            <p:cNvPr id="18" name="object 18"/>
            <p:cNvSpPr/>
            <p:nvPr/>
          </p:nvSpPr>
          <p:spPr>
            <a:xfrm>
              <a:off x="17967605" y="10138772"/>
              <a:ext cx="88265" cy="116839"/>
            </a:xfrm>
            <a:custGeom>
              <a:avLst/>
              <a:gdLst/>
              <a:ahLst/>
              <a:cxnLst/>
              <a:rect l="l" t="t" r="r" b="b"/>
              <a:pathLst>
                <a:path w="88265" h="116840">
                  <a:moveTo>
                    <a:pt x="87922" y="99060"/>
                  </a:moveTo>
                  <a:lnTo>
                    <a:pt x="20637" y="99060"/>
                  </a:lnTo>
                  <a:lnTo>
                    <a:pt x="20637" y="67310"/>
                  </a:lnTo>
                  <a:lnTo>
                    <a:pt x="79540" y="67310"/>
                  </a:lnTo>
                  <a:lnTo>
                    <a:pt x="79540" y="48260"/>
                  </a:lnTo>
                  <a:lnTo>
                    <a:pt x="20637" y="48260"/>
                  </a:lnTo>
                  <a:lnTo>
                    <a:pt x="20637" y="17780"/>
                  </a:lnTo>
                  <a:lnTo>
                    <a:pt x="87083" y="17780"/>
                  </a:lnTo>
                  <a:lnTo>
                    <a:pt x="87083" y="0"/>
                  </a:lnTo>
                  <a:lnTo>
                    <a:pt x="0" y="0"/>
                  </a:lnTo>
                  <a:lnTo>
                    <a:pt x="0" y="17780"/>
                  </a:lnTo>
                  <a:lnTo>
                    <a:pt x="0" y="48260"/>
                  </a:lnTo>
                  <a:lnTo>
                    <a:pt x="0" y="67310"/>
                  </a:lnTo>
                  <a:lnTo>
                    <a:pt x="0" y="99060"/>
                  </a:lnTo>
                  <a:lnTo>
                    <a:pt x="0" y="116840"/>
                  </a:lnTo>
                  <a:lnTo>
                    <a:pt x="87922" y="116840"/>
                  </a:lnTo>
                  <a:lnTo>
                    <a:pt x="87922" y="99060"/>
                  </a:lnTo>
                  <a:close/>
                </a:path>
              </a:pathLst>
            </a:custGeom>
            <a:solidFill>
              <a:srgbClr val="FFFFFF"/>
            </a:solidFill>
          </p:spPr>
          <p:txBody>
            <a:bodyPr wrap="square" lIns="0" tIns="0" rIns="0" bIns="0" rtlCol="0"/>
            <a:lstStyle/>
            <a:p>
              <a:endParaRPr dirty="0"/>
            </a:p>
          </p:txBody>
        </p:sp>
        <p:pic>
          <p:nvPicPr>
            <p:cNvPr id="19" name="object 19"/>
            <p:cNvPicPr/>
            <p:nvPr/>
          </p:nvPicPr>
          <p:blipFill>
            <a:blip r:embed="rId9" cstate="email">
              <a:extLst>
                <a:ext uri="{28A0092B-C50C-407E-A947-70E740481C1C}">
                  <a14:useLocalDpi xmlns:a14="http://schemas.microsoft.com/office/drawing/2010/main"/>
                </a:ext>
              </a:extLst>
            </a:blip>
            <a:stretch>
              <a:fillRect/>
            </a:stretch>
          </p:blipFill>
          <p:spPr>
            <a:xfrm>
              <a:off x="17798444" y="10138635"/>
              <a:ext cx="115451" cy="117451"/>
            </a:xfrm>
            <a:prstGeom prst="rect">
              <a:avLst/>
            </a:prstGeom>
          </p:spPr>
        </p:pic>
        <p:sp>
          <p:nvSpPr>
            <p:cNvPr id="20" name="object 20"/>
            <p:cNvSpPr/>
            <p:nvPr/>
          </p:nvSpPr>
          <p:spPr>
            <a:xfrm>
              <a:off x="18067859" y="9366955"/>
              <a:ext cx="556895" cy="889000"/>
            </a:xfrm>
            <a:custGeom>
              <a:avLst/>
              <a:gdLst/>
              <a:ahLst/>
              <a:cxnLst/>
              <a:rect l="l" t="t" r="r" b="b"/>
              <a:pathLst>
                <a:path w="556894" h="889000">
                  <a:moveTo>
                    <a:pt x="102438" y="12"/>
                  </a:moveTo>
                  <a:lnTo>
                    <a:pt x="0" y="0"/>
                  </a:lnTo>
                  <a:lnTo>
                    <a:pt x="22161" y="50787"/>
                  </a:lnTo>
                  <a:lnTo>
                    <a:pt x="22161" y="538264"/>
                  </a:lnTo>
                  <a:lnTo>
                    <a:pt x="102438" y="538264"/>
                  </a:lnTo>
                  <a:lnTo>
                    <a:pt x="102438" y="12"/>
                  </a:lnTo>
                  <a:close/>
                </a:path>
                <a:path w="556894" h="889000">
                  <a:moveTo>
                    <a:pt x="556425" y="771766"/>
                  </a:moveTo>
                  <a:lnTo>
                    <a:pt x="461098" y="771766"/>
                  </a:lnTo>
                  <a:lnTo>
                    <a:pt x="461098" y="790816"/>
                  </a:lnTo>
                  <a:lnTo>
                    <a:pt x="498360" y="790816"/>
                  </a:lnTo>
                  <a:lnTo>
                    <a:pt x="498360" y="888606"/>
                  </a:lnTo>
                  <a:lnTo>
                    <a:pt x="519163" y="888606"/>
                  </a:lnTo>
                  <a:lnTo>
                    <a:pt x="519163" y="790816"/>
                  </a:lnTo>
                  <a:lnTo>
                    <a:pt x="556425" y="790816"/>
                  </a:lnTo>
                  <a:lnTo>
                    <a:pt x="556425" y="771766"/>
                  </a:lnTo>
                  <a:close/>
                </a:path>
              </a:pathLst>
            </a:custGeom>
            <a:solidFill>
              <a:srgbClr val="FFFFFF"/>
            </a:solidFill>
          </p:spPr>
          <p:txBody>
            <a:bodyPr wrap="square" lIns="0" tIns="0" rIns="0" bIns="0" rtlCol="0"/>
            <a:lstStyle/>
            <a:p>
              <a:endParaRPr dirty="0"/>
            </a:p>
          </p:txBody>
        </p:sp>
        <p:pic>
          <p:nvPicPr>
            <p:cNvPr id="21" name="object 21"/>
            <p:cNvPicPr/>
            <p:nvPr/>
          </p:nvPicPr>
          <p:blipFill>
            <a:blip r:embed="rId10" cstate="email">
              <a:extLst>
                <a:ext uri="{28A0092B-C50C-407E-A947-70E740481C1C}">
                  <a14:useLocalDpi xmlns:a14="http://schemas.microsoft.com/office/drawing/2010/main"/>
                </a:ext>
              </a:extLst>
            </a:blip>
            <a:stretch>
              <a:fillRect/>
            </a:stretch>
          </p:blipFill>
          <p:spPr>
            <a:xfrm>
              <a:off x="18384978" y="10138628"/>
              <a:ext cx="100510" cy="119305"/>
            </a:xfrm>
            <a:prstGeom prst="rect">
              <a:avLst/>
            </a:prstGeom>
          </p:spPr>
        </p:pic>
        <p:sp>
          <p:nvSpPr>
            <p:cNvPr id="22" name="object 22"/>
            <p:cNvSpPr/>
            <p:nvPr/>
          </p:nvSpPr>
          <p:spPr>
            <a:xfrm>
              <a:off x="18250879" y="10138772"/>
              <a:ext cx="88265" cy="116839"/>
            </a:xfrm>
            <a:custGeom>
              <a:avLst/>
              <a:gdLst/>
              <a:ahLst/>
              <a:cxnLst/>
              <a:rect l="l" t="t" r="r" b="b"/>
              <a:pathLst>
                <a:path w="88265" h="116840">
                  <a:moveTo>
                    <a:pt x="87934" y="99060"/>
                  </a:moveTo>
                  <a:lnTo>
                    <a:pt x="20637" y="99060"/>
                  </a:lnTo>
                  <a:lnTo>
                    <a:pt x="20637" y="67310"/>
                  </a:lnTo>
                  <a:lnTo>
                    <a:pt x="79540" y="67310"/>
                  </a:lnTo>
                  <a:lnTo>
                    <a:pt x="79540" y="48260"/>
                  </a:lnTo>
                  <a:lnTo>
                    <a:pt x="20637" y="48260"/>
                  </a:lnTo>
                  <a:lnTo>
                    <a:pt x="20637" y="17780"/>
                  </a:lnTo>
                  <a:lnTo>
                    <a:pt x="87096" y="17780"/>
                  </a:lnTo>
                  <a:lnTo>
                    <a:pt x="87096" y="0"/>
                  </a:lnTo>
                  <a:lnTo>
                    <a:pt x="0" y="0"/>
                  </a:lnTo>
                  <a:lnTo>
                    <a:pt x="0" y="17780"/>
                  </a:lnTo>
                  <a:lnTo>
                    <a:pt x="0" y="48260"/>
                  </a:lnTo>
                  <a:lnTo>
                    <a:pt x="0" y="67310"/>
                  </a:lnTo>
                  <a:lnTo>
                    <a:pt x="0" y="99060"/>
                  </a:lnTo>
                  <a:lnTo>
                    <a:pt x="0" y="116840"/>
                  </a:lnTo>
                  <a:lnTo>
                    <a:pt x="87934" y="116840"/>
                  </a:lnTo>
                  <a:lnTo>
                    <a:pt x="87934" y="99060"/>
                  </a:lnTo>
                  <a:close/>
                </a:path>
              </a:pathLst>
            </a:custGeom>
            <a:solidFill>
              <a:srgbClr val="FFFFFF"/>
            </a:solidFill>
          </p:spPr>
          <p:txBody>
            <a:bodyPr wrap="square" lIns="0" tIns="0" rIns="0" bIns="0" rtlCol="0"/>
            <a:lstStyle/>
            <a:p>
              <a:endParaRPr dirty="0"/>
            </a:p>
          </p:txBody>
        </p:sp>
      </p:grpSp>
      <p:pic>
        <p:nvPicPr>
          <p:cNvPr id="23" name="Immagine 2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1406"/>
            <a:ext cx="2088816" cy="2249875"/>
          </a:xfrm>
          <a:prstGeom prst="rect">
            <a:avLst/>
          </a:prstGeom>
        </p:spPr>
      </p:pic>
      <p:sp>
        <p:nvSpPr>
          <p:cNvPr id="25" name="CasellaDiTesto 24"/>
          <p:cNvSpPr txBox="1"/>
          <p:nvPr/>
        </p:nvSpPr>
        <p:spPr>
          <a:xfrm>
            <a:off x="190500" y="2987675"/>
            <a:ext cx="8153400" cy="477054"/>
          </a:xfrm>
          <a:prstGeom prst="rect">
            <a:avLst/>
          </a:prstGeom>
          <a:noFill/>
        </p:spPr>
        <p:txBody>
          <a:bodyPr wrap="square" rtlCol="0">
            <a:spAutoFit/>
          </a:bodyPr>
          <a:lstStyle/>
          <a:p>
            <a:r>
              <a:rPr lang="en-US" sz="2500" dirty="0"/>
              <a:t>SPECIFICKÝ </a:t>
            </a:r>
            <a:r>
              <a:rPr lang="cs-CZ" sz="2500" dirty="0"/>
              <a:t>VODIVÝ</a:t>
            </a:r>
            <a:r>
              <a:rPr lang="en-US" sz="2500" dirty="0"/>
              <a:t> PRODUKT PRO TECHNOLOGIE</a:t>
            </a:r>
          </a:p>
        </p:txBody>
      </p:sp>
    </p:spTree>
    <p:extLst>
      <p:ext uri="{BB962C8B-B14F-4D97-AF65-F5344CB8AC3E}">
        <p14:creationId xmlns:p14="http://schemas.microsoft.com/office/powerpoint/2010/main" val="3105397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FOCUS </a:t>
            </a:r>
            <a:r>
              <a:rPr lang="it-IT" sz="3500" b="1" dirty="0">
                <a:solidFill>
                  <a:srgbClr val="0070C0"/>
                </a:solidFill>
                <a:latin typeface="+mj-lt"/>
              </a:rPr>
              <a:t>: Vodivý gel pro ultrazvuk</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l="37990" t="13421" r="38662" b="10899"/>
          <a:stretch/>
        </p:blipFill>
        <p:spPr>
          <a:xfrm>
            <a:off x="15908327" y="1237364"/>
            <a:ext cx="2797182" cy="9066730"/>
          </a:xfrm>
          <a:prstGeom prst="rect">
            <a:avLst/>
          </a:prstGeom>
        </p:spPr>
      </p:pic>
      <p:sp>
        <p:nvSpPr>
          <p:cNvPr id="3" name="Rettangolo 2"/>
          <p:cNvSpPr/>
          <p:nvPr/>
        </p:nvSpPr>
        <p:spPr>
          <a:xfrm>
            <a:off x="146050" y="1768475"/>
            <a:ext cx="13868400" cy="5863144"/>
          </a:xfrm>
          <a:prstGeom prst="rect">
            <a:avLst/>
          </a:prstGeom>
        </p:spPr>
        <p:txBody>
          <a:bodyPr wrap="square">
            <a:spAutoFit/>
          </a:bodyPr>
          <a:lstStyle/>
          <a:p>
            <a:r>
              <a:rPr lang="en-US" sz="2500" b="1" dirty="0">
                <a:solidFill>
                  <a:srgbClr val="0070C0"/>
                </a:solidFill>
                <a:latin typeface="+mj-lt"/>
              </a:rPr>
              <a:t>VLASTNOSTI PRODUKTU</a:t>
            </a:r>
            <a:endParaRPr lang="cs-CZ" sz="2500" b="1" dirty="0">
              <a:solidFill>
                <a:srgbClr val="0070C0"/>
              </a:solidFill>
              <a:latin typeface="+mj-lt"/>
            </a:endParaRPr>
          </a:p>
          <a:p>
            <a:r>
              <a:rPr lang="en-US" sz="2500" dirty="0">
                <a:latin typeface="+mj-lt"/>
              </a:rPr>
              <a:t>V</a:t>
            </a:r>
            <a:r>
              <a:rPr lang="cs-CZ" sz="2500" dirty="0">
                <a:latin typeface="+mj-lt"/>
              </a:rPr>
              <a:t>e vodě</a:t>
            </a:r>
            <a:r>
              <a:rPr lang="en-US" sz="2500" dirty="0">
                <a:latin typeface="+mj-lt"/>
              </a:rPr>
              <a:t> </a:t>
            </a:r>
            <a:r>
              <a:rPr lang="en-US" sz="2500" dirty="0" err="1">
                <a:latin typeface="+mj-lt"/>
              </a:rPr>
              <a:t>rozpustný</a:t>
            </a:r>
            <a:r>
              <a:rPr lang="en-US" sz="2500" dirty="0">
                <a:latin typeface="+mj-lt"/>
              </a:rPr>
              <a:t> gel s </a:t>
            </a:r>
            <a:r>
              <a:rPr lang="en-US" sz="2500" dirty="0" err="1">
                <a:latin typeface="+mj-lt"/>
              </a:rPr>
              <a:t>ochranným</a:t>
            </a:r>
            <a:r>
              <a:rPr lang="en-US" sz="2500" dirty="0">
                <a:latin typeface="+mj-lt"/>
              </a:rPr>
              <a:t> a </a:t>
            </a:r>
            <a:r>
              <a:rPr lang="en-US" sz="2500" dirty="0" err="1">
                <a:latin typeface="+mj-lt"/>
              </a:rPr>
              <a:t>vodivým</a:t>
            </a:r>
            <a:r>
              <a:rPr lang="en-US" sz="2500" dirty="0">
                <a:latin typeface="+mj-lt"/>
              </a:rPr>
              <a:t> </a:t>
            </a:r>
            <a:r>
              <a:rPr lang="en-US" sz="2500" dirty="0" err="1">
                <a:latin typeface="+mj-lt"/>
              </a:rPr>
              <a:t>účinkem</a:t>
            </a:r>
            <a:r>
              <a:rPr lang="en-US" sz="2500" dirty="0">
                <a:latin typeface="+mj-lt"/>
              </a:rPr>
              <a:t>. </a:t>
            </a:r>
            <a:r>
              <a:rPr lang="en-US" sz="2500" dirty="0" err="1">
                <a:latin typeface="+mj-lt"/>
              </a:rPr>
              <a:t>Doporučený</a:t>
            </a:r>
            <a:r>
              <a:rPr lang="en-US" sz="2500" dirty="0">
                <a:latin typeface="+mj-lt"/>
              </a:rPr>
              <a:t> pro </a:t>
            </a:r>
            <a:r>
              <a:rPr lang="en-US" sz="2500" dirty="0" err="1">
                <a:latin typeface="+mj-lt"/>
              </a:rPr>
              <a:t>veškeré</a:t>
            </a:r>
            <a:r>
              <a:rPr lang="en-US" sz="2500" dirty="0">
                <a:latin typeface="+mj-lt"/>
              </a:rPr>
              <a:t> </a:t>
            </a:r>
            <a:r>
              <a:rPr lang="en-US" sz="2500" dirty="0" err="1">
                <a:latin typeface="+mj-lt"/>
              </a:rPr>
              <a:t>aplikace</a:t>
            </a:r>
            <a:r>
              <a:rPr lang="en-US" sz="2500" dirty="0">
                <a:latin typeface="+mj-lt"/>
              </a:rPr>
              <a:t> </a:t>
            </a:r>
            <a:r>
              <a:rPr lang="en-US" sz="2500" dirty="0" err="1">
                <a:latin typeface="+mj-lt"/>
              </a:rPr>
              <a:t>ultrazvukových</a:t>
            </a:r>
            <a:r>
              <a:rPr lang="en-US" sz="2500" dirty="0">
                <a:latin typeface="+mj-lt"/>
              </a:rPr>
              <a:t> </a:t>
            </a:r>
            <a:r>
              <a:rPr lang="en-US" sz="2500" dirty="0" err="1">
                <a:latin typeface="+mj-lt"/>
              </a:rPr>
              <a:t>přístrojů</a:t>
            </a:r>
            <a:r>
              <a:rPr lang="en-US" sz="2500" dirty="0">
                <a:latin typeface="+mj-lt"/>
              </a:rPr>
              <a:t> se </a:t>
            </a:r>
            <a:r>
              <a:rPr lang="en-US" sz="2500" dirty="0" err="1">
                <a:latin typeface="+mj-lt"/>
              </a:rPr>
              <a:t>stacionárním</a:t>
            </a:r>
            <a:r>
              <a:rPr lang="en-US" sz="2500" dirty="0">
                <a:latin typeface="+mj-lt"/>
              </a:rPr>
              <a:t> (</a:t>
            </a:r>
            <a:r>
              <a:rPr lang="en-US" sz="2500" dirty="0" err="1">
                <a:latin typeface="+mj-lt"/>
              </a:rPr>
              <a:t>centrálním</a:t>
            </a:r>
            <a:r>
              <a:rPr lang="en-US" sz="2500" dirty="0">
                <a:latin typeface="+mj-lt"/>
              </a:rPr>
              <a:t>) </a:t>
            </a:r>
            <a:r>
              <a:rPr lang="en-US" sz="2500" dirty="0" err="1">
                <a:latin typeface="+mj-lt"/>
              </a:rPr>
              <a:t>rozvodem</a:t>
            </a:r>
            <a:r>
              <a:rPr lang="en-US" sz="2500" dirty="0">
                <a:latin typeface="+mj-lt"/>
              </a:rPr>
              <a:t>. </a:t>
            </a:r>
            <a:r>
              <a:rPr lang="en-US" sz="2500" dirty="0" err="1">
                <a:latin typeface="+mj-lt"/>
              </a:rPr>
              <a:t>Specifické</a:t>
            </a:r>
            <a:r>
              <a:rPr lang="en-US" sz="2500" dirty="0">
                <a:latin typeface="+mj-lt"/>
              </a:rPr>
              <a:t> </a:t>
            </a:r>
            <a:r>
              <a:rPr lang="en-US" sz="2500" dirty="0" err="1">
                <a:latin typeface="+mj-lt"/>
              </a:rPr>
              <a:t>chemicko-fyzikální</a:t>
            </a:r>
            <a:r>
              <a:rPr lang="en-US" sz="2500" dirty="0">
                <a:latin typeface="+mj-lt"/>
              </a:rPr>
              <a:t> </a:t>
            </a:r>
            <a:r>
              <a:rPr lang="en-US" sz="2500" dirty="0" err="1">
                <a:latin typeface="+mj-lt"/>
              </a:rPr>
              <a:t>vlastnosti</a:t>
            </a:r>
            <a:r>
              <a:rPr lang="en-US" sz="2500" dirty="0">
                <a:latin typeface="+mj-lt"/>
              </a:rPr>
              <a:t> </a:t>
            </a:r>
            <a:r>
              <a:rPr lang="en-US" sz="2500" dirty="0" err="1">
                <a:latin typeface="+mj-lt"/>
              </a:rPr>
              <a:t>zajišťují</a:t>
            </a:r>
            <a:r>
              <a:rPr lang="en-US" sz="2500" dirty="0">
                <a:latin typeface="+mj-lt"/>
              </a:rPr>
              <a:t> </a:t>
            </a:r>
            <a:r>
              <a:rPr lang="en-US" sz="2500" dirty="0" err="1">
                <a:latin typeface="+mj-lt"/>
              </a:rPr>
              <a:t>maximální</a:t>
            </a:r>
            <a:r>
              <a:rPr lang="en-US" sz="2500" dirty="0">
                <a:latin typeface="+mj-lt"/>
              </a:rPr>
              <a:t> </a:t>
            </a:r>
            <a:r>
              <a:rPr lang="en-US" sz="2500" dirty="0" err="1">
                <a:latin typeface="+mj-lt"/>
              </a:rPr>
              <a:t>účinnost</a:t>
            </a:r>
            <a:r>
              <a:rPr lang="en-US" sz="2500" dirty="0">
                <a:latin typeface="+mj-lt"/>
              </a:rPr>
              <a:t> </a:t>
            </a:r>
            <a:r>
              <a:rPr lang="en-US" sz="2500" dirty="0" err="1">
                <a:latin typeface="+mj-lt"/>
              </a:rPr>
              <a:t>i</a:t>
            </a:r>
            <a:r>
              <a:rPr lang="en-US" sz="2500" dirty="0">
                <a:latin typeface="+mj-lt"/>
              </a:rPr>
              <a:t> </a:t>
            </a:r>
            <a:r>
              <a:rPr lang="en-US" sz="2500" dirty="0" err="1">
                <a:latin typeface="+mj-lt"/>
              </a:rPr>
              <a:t>při</a:t>
            </a:r>
            <a:r>
              <a:rPr lang="en-US" sz="2500" dirty="0">
                <a:latin typeface="+mj-lt"/>
              </a:rPr>
              <a:t> </a:t>
            </a:r>
            <a:r>
              <a:rPr lang="en-US" sz="2500" dirty="0" err="1">
                <a:latin typeface="+mj-lt"/>
              </a:rPr>
              <a:t>dlouhodobém</a:t>
            </a:r>
            <a:r>
              <a:rPr lang="en-US" sz="2500" dirty="0">
                <a:latin typeface="+mj-lt"/>
              </a:rPr>
              <a:t> </a:t>
            </a:r>
            <a:r>
              <a:rPr lang="en-US" sz="2500" dirty="0" err="1">
                <a:latin typeface="+mj-lt"/>
              </a:rPr>
              <a:t>použití</a:t>
            </a:r>
            <a:r>
              <a:rPr lang="en-US" sz="2500" dirty="0">
                <a:latin typeface="+mj-lt"/>
              </a:rPr>
              <a:t>. </a:t>
            </a:r>
            <a:r>
              <a:rPr lang="en-US" sz="2500" dirty="0" err="1">
                <a:latin typeface="+mj-lt"/>
              </a:rPr>
              <a:t>Přípravek</a:t>
            </a:r>
            <a:r>
              <a:rPr lang="en-US" sz="2500" dirty="0">
                <a:latin typeface="+mj-lt"/>
              </a:rPr>
              <a:t> </a:t>
            </a:r>
            <a:r>
              <a:rPr lang="en-US" sz="2500" dirty="0" err="1">
                <a:latin typeface="+mj-lt"/>
              </a:rPr>
              <a:t>zůstává</a:t>
            </a:r>
            <a:r>
              <a:rPr lang="en-US" sz="2500" dirty="0">
                <a:latin typeface="+mj-lt"/>
              </a:rPr>
              <a:t> </a:t>
            </a:r>
            <a:r>
              <a:rPr lang="en-US" sz="2500" dirty="0" err="1">
                <a:latin typeface="+mj-lt"/>
              </a:rPr>
              <a:t>měkký</a:t>
            </a:r>
            <a:r>
              <a:rPr lang="en-US" sz="2500" dirty="0">
                <a:latin typeface="+mj-lt"/>
              </a:rPr>
              <a:t>, a </a:t>
            </a:r>
            <a:r>
              <a:rPr lang="en-US" sz="2500" dirty="0" err="1">
                <a:latin typeface="+mj-lt"/>
              </a:rPr>
              <a:t>tím</a:t>
            </a:r>
            <a:r>
              <a:rPr lang="en-US" sz="2500" dirty="0">
                <a:latin typeface="+mj-lt"/>
              </a:rPr>
              <a:t> </a:t>
            </a:r>
            <a:r>
              <a:rPr lang="en-US" sz="2500" dirty="0" err="1">
                <a:latin typeface="+mj-lt"/>
              </a:rPr>
              <a:t>umožňuje</a:t>
            </a:r>
            <a:r>
              <a:rPr lang="en-US" sz="2500" dirty="0">
                <a:latin typeface="+mj-lt"/>
              </a:rPr>
              <a:t> </a:t>
            </a:r>
            <a:r>
              <a:rPr lang="en-US" sz="2500" dirty="0" err="1">
                <a:latin typeface="+mj-lt"/>
              </a:rPr>
              <a:t>výraznou</a:t>
            </a:r>
            <a:r>
              <a:rPr lang="en-US" sz="2500" dirty="0">
                <a:latin typeface="+mj-lt"/>
              </a:rPr>
              <a:t> </a:t>
            </a:r>
            <a:r>
              <a:rPr lang="en-US" sz="2500" dirty="0" err="1">
                <a:latin typeface="+mj-lt"/>
              </a:rPr>
              <a:t>úsporu</a:t>
            </a:r>
            <a:r>
              <a:rPr lang="en-US" sz="2500" dirty="0">
                <a:latin typeface="+mj-lt"/>
              </a:rPr>
              <a:t> </a:t>
            </a:r>
            <a:r>
              <a:rPr lang="en-US" sz="2500" dirty="0" err="1">
                <a:latin typeface="+mj-lt"/>
              </a:rPr>
              <a:t>při</a:t>
            </a:r>
            <a:r>
              <a:rPr lang="en-US" sz="2500" dirty="0">
                <a:latin typeface="+mj-lt"/>
              </a:rPr>
              <a:t> </a:t>
            </a:r>
            <a:r>
              <a:rPr lang="en-US" sz="2500" dirty="0" err="1">
                <a:latin typeface="+mj-lt"/>
              </a:rPr>
              <a:t>aplikaci</a:t>
            </a:r>
            <a:r>
              <a:rPr lang="en-US" sz="2500" dirty="0">
                <a:latin typeface="+mj-lt"/>
              </a:rPr>
              <a:t>, </a:t>
            </a:r>
            <a:r>
              <a:rPr lang="en-US" sz="2500" dirty="0" err="1">
                <a:latin typeface="+mj-lt"/>
              </a:rPr>
              <a:t>neboť</a:t>
            </a:r>
            <a:r>
              <a:rPr lang="en-US" sz="2500" dirty="0">
                <a:latin typeface="+mj-lt"/>
              </a:rPr>
              <a:t> </a:t>
            </a:r>
            <a:r>
              <a:rPr lang="en-US" sz="2500" dirty="0" err="1">
                <a:latin typeface="+mj-lt"/>
              </a:rPr>
              <a:t>není</a:t>
            </a:r>
            <a:r>
              <a:rPr lang="en-US" sz="2500" dirty="0">
                <a:latin typeface="+mj-lt"/>
              </a:rPr>
              <a:t> </a:t>
            </a:r>
            <a:r>
              <a:rPr lang="en-US" sz="2500" dirty="0" err="1">
                <a:latin typeface="+mj-lt"/>
              </a:rPr>
              <a:t>nutné</a:t>
            </a:r>
            <a:r>
              <a:rPr lang="en-US" sz="2500" dirty="0">
                <a:latin typeface="+mj-lt"/>
              </a:rPr>
              <a:t> </a:t>
            </a:r>
            <a:r>
              <a:rPr lang="en-US" sz="2500" dirty="0" err="1">
                <a:latin typeface="+mj-lt"/>
              </a:rPr>
              <a:t>jej</a:t>
            </a:r>
            <a:r>
              <a:rPr lang="en-US" sz="2500" dirty="0">
                <a:latin typeface="+mj-lt"/>
              </a:rPr>
              <a:t> </a:t>
            </a:r>
            <a:r>
              <a:rPr lang="en-US" sz="2500" dirty="0" err="1">
                <a:latin typeface="+mj-lt"/>
              </a:rPr>
              <a:t>opakovaně</a:t>
            </a:r>
            <a:r>
              <a:rPr lang="en-US" sz="2500" dirty="0">
                <a:latin typeface="+mj-lt"/>
              </a:rPr>
              <a:t> </a:t>
            </a:r>
            <a:r>
              <a:rPr lang="en-US" sz="2500" dirty="0" err="1">
                <a:latin typeface="+mj-lt"/>
              </a:rPr>
              <a:t>doplňovat</a:t>
            </a:r>
            <a:r>
              <a:rPr lang="en-US" sz="2500" dirty="0">
                <a:latin typeface="+mj-lt"/>
              </a:rPr>
              <a:t>.</a:t>
            </a:r>
          </a:p>
          <a:p>
            <a:endParaRPr lang="en-US" sz="2500" dirty="0">
              <a:latin typeface="+mj-lt"/>
            </a:endParaRPr>
          </a:p>
          <a:p>
            <a:r>
              <a:rPr lang="en-US" sz="2500" b="1" dirty="0">
                <a:solidFill>
                  <a:srgbClr val="0070C0"/>
                </a:solidFill>
                <a:latin typeface="+mj-lt"/>
              </a:rPr>
              <a:t>KOMU JE DOPORUČENO</a:t>
            </a:r>
            <a:endParaRPr lang="cs-CZ" sz="2500" b="1" dirty="0">
              <a:solidFill>
                <a:srgbClr val="0070C0"/>
              </a:solidFill>
              <a:latin typeface="+mj-lt"/>
            </a:endParaRPr>
          </a:p>
          <a:p>
            <a:r>
              <a:rPr lang="en-US" sz="2500" dirty="0" err="1">
                <a:latin typeface="+mj-lt"/>
              </a:rPr>
              <a:t>Ideální</a:t>
            </a:r>
            <a:r>
              <a:rPr lang="en-US" sz="2500" dirty="0">
                <a:latin typeface="+mj-lt"/>
              </a:rPr>
              <a:t> pro </a:t>
            </a:r>
            <a:r>
              <a:rPr lang="en-US" sz="2500" dirty="0" err="1">
                <a:latin typeface="+mj-lt"/>
              </a:rPr>
              <a:t>použití</a:t>
            </a:r>
            <a:r>
              <a:rPr lang="en-US" sz="2500" dirty="0">
                <a:latin typeface="+mj-lt"/>
              </a:rPr>
              <a:t> </a:t>
            </a:r>
            <a:r>
              <a:rPr lang="cs-CZ" sz="2500" dirty="0">
                <a:latin typeface="+mj-lt"/>
              </a:rPr>
              <a:t>u</a:t>
            </a:r>
            <a:r>
              <a:rPr lang="en-US" sz="2500" dirty="0">
                <a:latin typeface="+mj-lt"/>
              </a:rPr>
              <a:t> </a:t>
            </a:r>
            <a:r>
              <a:rPr lang="en-US" sz="2500" dirty="0" err="1">
                <a:latin typeface="+mj-lt"/>
              </a:rPr>
              <a:t>ultrazvukových</a:t>
            </a:r>
            <a:r>
              <a:rPr lang="en-US" sz="2500" dirty="0">
                <a:latin typeface="+mj-lt"/>
              </a:rPr>
              <a:t> </a:t>
            </a:r>
            <a:r>
              <a:rPr lang="en-US" sz="2500" dirty="0" err="1">
                <a:latin typeface="+mj-lt"/>
              </a:rPr>
              <a:t>technologií</a:t>
            </a:r>
            <a:r>
              <a:rPr lang="cs-CZ" sz="2500" dirty="0">
                <a:latin typeface="+mj-lt"/>
              </a:rPr>
              <a:t> se stacionárním (centrálním) rozvodem</a:t>
            </a:r>
            <a:r>
              <a:rPr lang="en-US" sz="2500" dirty="0">
                <a:latin typeface="+mj-lt"/>
              </a:rPr>
              <a:t>.</a:t>
            </a:r>
          </a:p>
          <a:p>
            <a:r>
              <a:rPr lang="en-US" sz="2500" b="1" dirty="0">
                <a:solidFill>
                  <a:srgbClr val="0070C0"/>
                </a:solidFill>
                <a:latin typeface="+mj-lt"/>
              </a:rPr>
              <a:t>JAK TO POUŽÍVAT</a:t>
            </a:r>
            <a:endParaRPr lang="cs-CZ" sz="2500" b="1" dirty="0">
              <a:solidFill>
                <a:srgbClr val="0070C0"/>
              </a:solidFill>
              <a:latin typeface="+mj-lt"/>
            </a:endParaRPr>
          </a:p>
          <a:p>
            <a:r>
              <a:rPr lang="en-US" sz="2500" dirty="0" err="1">
                <a:latin typeface="+mj-lt"/>
              </a:rPr>
              <a:t>Naneste</a:t>
            </a:r>
            <a:r>
              <a:rPr lang="en-US" sz="2500" dirty="0">
                <a:latin typeface="+mj-lt"/>
              </a:rPr>
              <a:t> </a:t>
            </a:r>
            <a:r>
              <a:rPr lang="en-US" sz="2500" dirty="0" err="1">
                <a:latin typeface="+mj-lt"/>
              </a:rPr>
              <a:t>množství</a:t>
            </a:r>
            <a:r>
              <a:rPr lang="en-US" sz="2500" dirty="0">
                <a:latin typeface="+mj-lt"/>
              </a:rPr>
              <a:t> </a:t>
            </a:r>
            <a:r>
              <a:rPr lang="en-US" sz="2500" dirty="0" err="1">
                <a:latin typeface="+mj-lt"/>
              </a:rPr>
              <a:t>přípravku</a:t>
            </a:r>
            <a:r>
              <a:rPr lang="en-US" sz="2500" dirty="0">
                <a:latin typeface="+mj-lt"/>
              </a:rPr>
              <a:t> </a:t>
            </a:r>
            <a:r>
              <a:rPr lang="en-US" sz="2500" dirty="0" err="1">
                <a:latin typeface="+mj-lt"/>
              </a:rPr>
              <a:t>na</a:t>
            </a:r>
            <a:r>
              <a:rPr lang="en-US" sz="2500" dirty="0">
                <a:latin typeface="+mj-lt"/>
              </a:rPr>
              <a:t> </a:t>
            </a:r>
            <a:r>
              <a:rPr lang="en-US" sz="2500" dirty="0" err="1">
                <a:latin typeface="+mj-lt"/>
              </a:rPr>
              <a:t>ošetřovanou</a:t>
            </a:r>
            <a:r>
              <a:rPr lang="en-US" sz="2500" dirty="0">
                <a:latin typeface="+mj-lt"/>
              </a:rPr>
              <a:t> oblast a </a:t>
            </a:r>
            <a:r>
              <a:rPr lang="en-US" sz="2500" dirty="0" err="1">
                <a:latin typeface="+mj-lt"/>
              </a:rPr>
              <a:t>lehce</a:t>
            </a:r>
            <a:r>
              <a:rPr lang="en-US" sz="2500" dirty="0">
                <a:latin typeface="+mj-lt"/>
              </a:rPr>
              <a:t> </a:t>
            </a:r>
            <a:r>
              <a:rPr lang="en-US" sz="2500" dirty="0" err="1">
                <a:latin typeface="+mj-lt"/>
              </a:rPr>
              <a:t>vmasírujte</a:t>
            </a:r>
            <a:r>
              <a:rPr lang="en-US" sz="2500" dirty="0">
                <a:latin typeface="+mj-lt"/>
              </a:rPr>
              <a:t>. 
Pro </a:t>
            </a:r>
            <a:r>
              <a:rPr lang="en-US" sz="2500" dirty="0" err="1">
                <a:latin typeface="+mj-lt"/>
              </a:rPr>
              <a:t>vnější</a:t>
            </a:r>
            <a:r>
              <a:rPr lang="en-US" sz="2500" dirty="0">
                <a:latin typeface="+mj-lt"/>
              </a:rPr>
              <a:t> </a:t>
            </a:r>
            <a:r>
              <a:rPr lang="en-US" sz="2500" dirty="0" err="1">
                <a:latin typeface="+mj-lt"/>
              </a:rPr>
              <a:t>použití</a:t>
            </a:r>
            <a:r>
              <a:rPr lang="en-US" sz="2500" dirty="0">
                <a:latin typeface="+mj-lt"/>
              </a:rPr>
              <a:t>. </a:t>
            </a:r>
            <a:r>
              <a:rPr lang="en-US" sz="2500" dirty="0" err="1">
                <a:latin typeface="+mj-lt"/>
              </a:rPr>
              <a:t>Není</a:t>
            </a:r>
            <a:r>
              <a:rPr lang="en-US" sz="2500" dirty="0">
                <a:latin typeface="+mj-lt"/>
              </a:rPr>
              <a:t> </a:t>
            </a:r>
            <a:r>
              <a:rPr lang="en-US" sz="2500" dirty="0" err="1">
                <a:latin typeface="+mj-lt"/>
              </a:rPr>
              <a:t>sterilní</a:t>
            </a:r>
            <a:r>
              <a:rPr lang="en-US" sz="2500" dirty="0">
                <a:latin typeface="+mj-lt"/>
              </a:rPr>
              <a:t>. Po </a:t>
            </a:r>
            <a:r>
              <a:rPr lang="en-US" sz="2500" dirty="0" err="1">
                <a:latin typeface="+mj-lt"/>
              </a:rPr>
              <a:t>použití</a:t>
            </a:r>
            <a:r>
              <a:rPr lang="en-US" sz="2500" dirty="0">
                <a:latin typeface="+mj-lt"/>
              </a:rPr>
              <a:t> </a:t>
            </a:r>
            <a:r>
              <a:rPr lang="en-US" sz="2500" dirty="0" err="1">
                <a:latin typeface="+mj-lt"/>
              </a:rPr>
              <a:t>nelze</a:t>
            </a:r>
            <a:r>
              <a:rPr lang="en-US" sz="2500" dirty="0">
                <a:latin typeface="+mj-lt"/>
              </a:rPr>
              <a:t> </a:t>
            </a:r>
            <a:r>
              <a:rPr lang="en-US" sz="2500" dirty="0" err="1">
                <a:latin typeface="+mj-lt"/>
              </a:rPr>
              <a:t>znovu</a:t>
            </a:r>
            <a:r>
              <a:rPr lang="en-US" sz="2500" dirty="0">
                <a:latin typeface="+mj-lt"/>
              </a:rPr>
              <a:t> </a:t>
            </a:r>
            <a:r>
              <a:rPr lang="en-US" sz="2500" dirty="0" err="1">
                <a:latin typeface="+mj-lt"/>
              </a:rPr>
              <a:t>použít</a:t>
            </a:r>
            <a:r>
              <a:rPr lang="en-US" sz="2500" dirty="0">
                <a:latin typeface="+mj-lt"/>
              </a:rPr>
              <a:t>. </a:t>
            </a:r>
            <a:r>
              <a:rPr lang="en-US" sz="2500" dirty="0" err="1">
                <a:latin typeface="+mj-lt"/>
              </a:rPr>
              <a:t>Před</a:t>
            </a:r>
            <a:r>
              <a:rPr lang="en-US" sz="2500" dirty="0">
                <a:latin typeface="+mj-lt"/>
              </a:rPr>
              <a:t> </a:t>
            </a:r>
            <a:r>
              <a:rPr lang="en-US" sz="2500" dirty="0" err="1">
                <a:latin typeface="+mj-lt"/>
              </a:rPr>
              <a:t>použitím</a:t>
            </a:r>
            <a:r>
              <a:rPr lang="en-US" sz="2500" dirty="0">
                <a:latin typeface="+mj-lt"/>
              </a:rPr>
              <a:t> </a:t>
            </a:r>
            <a:r>
              <a:rPr lang="en-US" sz="2500" dirty="0" err="1">
                <a:latin typeface="+mj-lt"/>
              </a:rPr>
              <a:t>dobře</a:t>
            </a:r>
            <a:r>
              <a:rPr lang="en-US" sz="2500" dirty="0">
                <a:latin typeface="+mj-lt"/>
              </a:rPr>
              <a:t> </a:t>
            </a:r>
            <a:r>
              <a:rPr lang="en-US" sz="2500" dirty="0" err="1">
                <a:latin typeface="+mj-lt"/>
              </a:rPr>
              <a:t>protřepejte</a:t>
            </a:r>
            <a:r>
              <a:rPr lang="en-US" sz="2500" dirty="0">
                <a:latin typeface="+mj-lt"/>
              </a:rPr>
              <a:t>. </a:t>
            </a:r>
            <a:r>
              <a:rPr lang="en-US" sz="2500" dirty="0" err="1">
                <a:latin typeface="+mj-lt"/>
              </a:rPr>
              <a:t>Vyhněte</a:t>
            </a:r>
            <a:r>
              <a:rPr lang="en-US" sz="2500" dirty="0">
                <a:latin typeface="+mj-lt"/>
              </a:rPr>
              <a:t> se </a:t>
            </a:r>
            <a:r>
              <a:rPr lang="en-US" sz="2500" dirty="0" err="1">
                <a:latin typeface="+mj-lt"/>
              </a:rPr>
              <a:t>kontaktu</a:t>
            </a:r>
            <a:r>
              <a:rPr lang="en-US" sz="2500" dirty="0">
                <a:latin typeface="+mj-lt"/>
              </a:rPr>
              <a:t> s </a:t>
            </a:r>
            <a:r>
              <a:rPr lang="en-US" sz="2500" dirty="0" err="1">
                <a:latin typeface="+mj-lt"/>
              </a:rPr>
              <a:t>očima</a:t>
            </a:r>
            <a:r>
              <a:rPr lang="en-US" sz="2500" dirty="0">
                <a:latin typeface="+mj-lt"/>
              </a:rPr>
              <a:t> a </a:t>
            </a:r>
            <a:r>
              <a:rPr lang="en-US" sz="2500" dirty="0" err="1">
                <a:latin typeface="+mj-lt"/>
              </a:rPr>
              <a:t>sliznicemi</a:t>
            </a:r>
            <a:r>
              <a:rPr lang="en-US" sz="2500" dirty="0">
                <a:latin typeface="+mj-lt"/>
              </a:rPr>
              <a:t>. V </a:t>
            </a:r>
            <a:r>
              <a:rPr lang="en-US" sz="2500" dirty="0" err="1">
                <a:latin typeface="+mj-lt"/>
              </a:rPr>
              <a:t>případě</a:t>
            </a:r>
            <a:r>
              <a:rPr lang="en-US" sz="2500" dirty="0">
                <a:latin typeface="+mj-lt"/>
              </a:rPr>
              <a:t> </a:t>
            </a:r>
            <a:r>
              <a:rPr lang="en-US" sz="2500" dirty="0" err="1">
                <a:latin typeface="+mj-lt"/>
              </a:rPr>
              <a:t>nehody</a:t>
            </a:r>
            <a:r>
              <a:rPr lang="en-US" sz="2500" dirty="0">
                <a:latin typeface="+mj-lt"/>
              </a:rPr>
              <a:t> </a:t>
            </a:r>
            <a:r>
              <a:rPr lang="en-US" sz="2500" dirty="0" err="1">
                <a:latin typeface="+mj-lt"/>
              </a:rPr>
              <a:t>opláchněte</a:t>
            </a:r>
            <a:r>
              <a:rPr lang="en-US" sz="2500" dirty="0">
                <a:latin typeface="+mj-lt"/>
              </a:rPr>
              <a:t> vodou.</a:t>
            </a:r>
          </a:p>
          <a:p>
            <a:r>
              <a:rPr lang="en-US" sz="2500" b="1" dirty="0">
                <a:solidFill>
                  <a:srgbClr val="0070C0"/>
                </a:solidFill>
                <a:latin typeface="+mj-lt"/>
              </a:rPr>
              <a:t>KDY POUŽÍT</a:t>
            </a:r>
            <a:endParaRPr lang="cs-CZ" sz="2500" b="1" dirty="0">
              <a:solidFill>
                <a:srgbClr val="0070C0"/>
              </a:solidFill>
              <a:latin typeface="+mj-lt"/>
            </a:endParaRPr>
          </a:p>
          <a:p>
            <a:r>
              <a:rPr lang="en-US" sz="2500" dirty="0">
                <a:latin typeface="+mj-lt"/>
              </a:rPr>
              <a:t>Je </a:t>
            </a:r>
            <a:r>
              <a:rPr lang="en-US" sz="2500" dirty="0" err="1">
                <a:latin typeface="+mj-lt"/>
              </a:rPr>
              <a:t>nedílnou</a:t>
            </a:r>
            <a:r>
              <a:rPr lang="en-US" sz="2500" dirty="0">
                <a:latin typeface="+mj-lt"/>
              </a:rPr>
              <a:t> </a:t>
            </a:r>
            <a:r>
              <a:rPr lang="en-US" sz="2500" dirty="0" err="1">
                <a:latin typeface="+mj-lt"/>
              </a:rPr>
              <a:t>součástí</a:t>
            </a:r>
            <a:r>
              <a:rPr lang="en-US" sz="2500" dirty="0">
                <a:latin typeface="+mj-lt"/>
              </a:rPr>
              <a:t> </a:t>
            </a:r>
            <a:r>
              <a:rPr lang="en-US" sz="2500" dirty="0" err="1">
                <a:latin typeface="+mj-lt"/>
              </a:rPr>
              <a:t>ošetření</a:t>
            </a:r>
            <a:r>
              <a:rPr lang="en-US" sz="2500" dirty="0">
                <a:latin typeface="+mj-lt"/>
              </a:rPr>
              <a:t> </a:t>
            </a:r>
            <a:r>
              <a:rPr lang="en-US" sz="2500" dirty="0" err="1">
                <a:latin typeface="+mj-lt"/>
              </a:rPr>
              <a:t>obličeje</a:t>
            </a:r>
            <a:r>
              <a:rPr lang="en-US" sz="2500" dirty="0">
                <a:latin typeface="+mj-lt"/>
              </a:rPr>
              <a:t> a </a:t>
            </a:r>
            <a:r>
              <a:rPr lang="en-US" sz="2500" dirty="0" err="1">
                <a:latin typeface="+mj-lt"/>
              </a:rPr>
              <a:t>těla</a:t>
            </a:r>
            <a:r>
              <a:rPr lang="en-US" sz="2500" dirty="0">
                <a:latin typeface="+mj-lt"/>
              </a:rPr>
              <a:t>.</a:t>
            </a:r>
          </a:p>
          <a:p>
            <a:endParaRPr lang="en-US" sz="2500" dirty="0">
              <a:latin typeface="+mj-lt"/>
            </a:endParaRPr>
          </a:p>
        </p:txBody>
      </p:sp>
      <p:graphicFrame>
        <p:nvGraphicFramePr>
          <p:cNvPr id="12" name="object 9">
            <a:extLst>
              <a:ext uri="{FF2B5EF4-FFF2-40B4-BE49-F238E27FC236}">
                <a16:creationId xmlns:a16="http://schemas.microsoft.com/office/drawing/2014/main" id="{BA2457A7-394C-9EA3-C5ED-040799109AEC}"/>
              </a:ext>
            </a:extLst>
          </p:cNvPr>
          <p:cNvGraphicFramePr>
            <a:graphicFrameLocks noGrp="1"/>
          </p:cNvGraphicFramePr>
          <p:nvPr>
            <p:extLst>
              <p:ext uri="{D42A27DB-BD31-4B8C-83A1-F6EECF244321}">
                <p14:modId xmlns:p14="http://schemas.microsoft.com/office/powerpoint/2010/main" val="2312634344"/>
              </p:ext>
            </p:extLst>
          </p:nvPr>
        </p:nvGraphicFramePr>
        <p:xfrm>
          <a:off x="260350" y="9142907"/>
          <a:ext cx="13639800" cy="1431996"/>
        </p:xfrm>
        <a:graphic>
          <a:graphicData uri="http://schemas.openxmlformats.org/drawingml/2006/table">
            <a:tbl>
              <a:tblPr firstRow="1" bandRow="1">
                <a:tableStyleId>{2D5ABB26-0587-4C30-8999-92F81FD0307C}</a:tableStyleId>
              </a:tblPr>
              <a:tblGrid>
                <a:gridCol w="6020229">
                  <a:extLst>
                    <a:ext uri="{9D8B030D-6E8A-4147-A177-3AD203B41FA5}">
                      <a16:colId xmlns:a16="http://schemas.microsoft.com/office/drawing/2014/main" val="20000"/>
                    </a:ext>
                  </a:extLst>
                </a:gridCol>
                <a:gridCol w="7619571">
                  <a:extLst>
                    <a:ext uri="{9D8B030D-6E8A-4147-A177-3AD203B41FA5}">
                      <a16:colId xmlns:a16="http://schemas.microsoft.com/office/drawing/2014/main" val="20001"/>
                    </a:ext>
                  </a:extLst>
                </a:gridCol>
              </a:tblGrid>
              <a:tr h="477332">
                <a:tc>
                  <a:txBody>
                    <a:bodyPr/>
                    <a:lstStyle/>
                    <a:p>
                      <a:r>
                        <a:rPr lang="en-US" sz="2500" dirty="0">
                          <a:solidFill>
                            <a:srgbClr val="0070C0"/>
                          </a:solidFill>
                        </a:rPr>
                        <a:t> HYALURONÁT SODNÝ</a:t>
                      </a:r>
                    </a:p>
                  </a:txBody>
                  <a:tcPr marL="0" marR="0" marT="29209" marB="0" anchor="ctr">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r>
                        <a:rPr lang="en-US" sz="2500" dirty="0"/>
                        <a:t> </a:t>
                      </a:r>
                      <a:r>
                        <a:rPr lang="en-US" sz="2500" dirty="0" err="1"/>
                        <a:t>Hydratační</a:t>
                      </a:r>
                      <a:r>
                        <a:rPr lang="en-US" sz="2500" dirty="0"/>
                        <a:t> a </a:t>
                      </a:r>
                      <a:r>
                        <a:rPr lang="en-US" sz="2500" dirty="0" err="1"/>
                        <a:t>vyplňující</a:t>
                      </a:r>
                      <a:r>
                        <a:rPr lang="en-US" sz="2500" dirty="0"/>
                        <a:t>;</a:t>
                      </a:r>
                      <a:endParaRPr lang="en-GB" sz="2500" b="0" i="0" u="none" strike="noStrike" kern="1200" baseline="0" dirty="0">
                        <a:solidFill>
                          <a:schemeClr val="tx1"/>
                        </a:solidFill>
                        <a:latin typeface="+mj-lt"/>
                        <a:ea typeface="+mn-ea"/>
                        <a:cs typeface="+mn-cs"/>
                      </a:endParaRPr>
                    </a:p>
                  </a:txBody>
                  <a:tcPr marL="0" marR="0" marT="41910" marB="0" anchor="ctr">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77332">
                <a:tc>
                  <a:txBody>
                    <a:bodyPr/>
                    <a:lstStyle/>
                    <a:p>
                      <a:pPr marL="131445">
                        <a:lnSpc>
                          <a:spcPct val="100000"/>
                        </a:lnSpc>
                        <a:spcBef>
                          <a:spcPts val="229"/>
                        </a:spcBef>
                      </a:pPr>
                      <a:r>
                        <a:rPr lang="en-US" sz="2500" dirty="0">
                          <a:solidFill>
                            <a:srgbClr val="0070C0"/>
                          </a:solidFill>
                        </a:rPr>
                        <a:t>PROPYLENGLYKOL</a:t>
                      </a:r>
                      <a:endParaRPr sz="2500" b="1" dirty="0">
                        <a:solidFill>
                          <a:srgbClr val="0070C0"/>
                        </a:solidFill>
                        <a:latin typeface="+mj-lt"/>
                        <a:cs typeface="Arial"/>
                      </a:endParaRPr>
                    </a:p>
                  </a:txBody>
                  <a:tcPr marL="0" marR="0" marT="29209"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r>
                        <a:rPr lang="en-US" sz="2500" dirty="0"/>
                        <a:t> </a:t>
                      </a:r>
                      <a:r>
                        <a:rPr lang="en-US" sz="2500" dirty="0" err="1"/>
                        <a:t>Zvlhčující</a:t>
                      </a:r>
                      <a:endParaRPr lang="en-GB" sz="2500" b="0" i="0" u="none" strike="noStrike" kern="1200" baseline="0" dirty="0">
                        <a:solidFill>
                          <a:schemeClr val="tx1"/>
                        </a:solidFill>
                        <a:latin typeface="+mj-lt"/>
                        <a:ea typeface="+mn-ea"/>
                        <a:cs typeface="+mn-cs"/>
                      </a:endParaRPr>
                    </a:p>
                  </a:txBody>
                  <a:tcPr marL="0" marR="0" marT="41910" marB="0" anchor="ctr">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7332">
                <a:tc>
                  <a:txBody>
                    <a:bodyPr/>
                    <a:lstStyle/>
                    <a:p>
                      <a:pPr marL="131445">
                        <a:lnSpc>
                          <a:spcPct val="100000"/>
                        </a:lnSpc>
                        <a:spcBef>
                          <a:spcPts val="229"/>
                        </a:spcBef>
                      </a:pPr>
                      <a:r>
                        <a:rPr lang="en-US" sz="2500" dirty="0">
                          <a:solidFill>
                            <a:srgbClr val="0070C0"/>
                          </a:solidFill>
                        </a:rPr>
                        <a:t>CHLORID SODNÝ</a:t>
                      </a:r>
                      <a:endParaRPr sz="2500" b="1" dirty="0">
                        <a:solidFill>
                          <a:srgbClr val="0070C0"/>
                        </a:solidFill>
                        <a:latin typeface="+mj-lt"/>
                        <a:cs typeface="Arial"/>
                      </a:endParaRPr>
                    </a:p>
                  </a:txBody>
                  <a:tcPr marL="0" marR="0" marT="29209"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r>
                        <a:rPr lang="en-US" sz="2500" dirty="0"/>
                        <a:t> </a:t>
                      </a:r>
                      <a:r>
                        <a:rPr lang="en-US" sz="2500" dirty="0" err="1"/>
                        <a:t>Fyziologická</a:t>
                      </a:r>
                      <a:r>
                        <a:rPr lang="en-US" sz="2500" dirty="0"/>
                        <a:t> </a:t>
                      </a:r>
                      <a:r>
                        <a:rPr lang="en-US" sz="2500" dirty="0" err="1"/>
                        <a:t>rovnováha</a:t>
                      </a:r>
                      <a:r>
                        <a:rPr lang="en-US" sz="2500" dirty="0"/>
                        <a:t> </a:t>
                      </a:r>
                      <a:r>
                        <a:rPr lang="en-US" sz="2500" dirty="0" err="1"/>
                        <a:t>pokožky</a:t>
                      </a:r>
                      <a:r>
                        <a:rPr lang="en-US" sz="2500" dirty="0"/>
                        <a:t>;</a:t>
                      </a:r>
                    </a:p>
                  </a:txBody>
                  <a:tcPr marL="0" marR="0" marT="41910" marB="0" anchor="ctr">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3" name="object 9">
            <a:extLst>
              <a:ext uri="{FF2B5EF4-FFF2-40B4-BE49-F238E27FC236}">
                <a16:creationId xmlns:a16="http://schemas.microsoft.com/office/drawing/2014/main" id="{58E57A6C-3F8C-E2C1-1DCC-C8FC67908149}"/>
              </a:ext>
            </a:extLst>
          </p:cNvPr>
          <p:cNvSpPr txBox="1"/>
          <p:nvPr/>
        </p:nvSpPr>
        <p:spPr>
          <a:xfrm>
            <a:off x="16605250" y="10307181"/>
            <a:ext cx="2895600" cy="605294"/>
          </a:xfrm>
          <a:prstGeom prst="rect">
            <a:avLst/>
          </a:prstGeom>
        </p:spPr>
        <p:txBody>
          <a:bodyPr vert="horz" wrap="square" lIns="0" tIns="12700" rIns="0" bIns="0" rtlCol="0">
            <a:spAutoFit/>
          </a:bodyPr>
          <a:lstStyle/>
          <a:p>
            <a:pPr marL="12700">
              <a:lnSpc>
                <a:spcPct val="100000"/>
              </a:lnSpc>
              <a:spcBef>
                <a:spcPts val="100"/>
              </a:spcBef>
            </a:pPr>
            <a:r>
              <a:rPr lang="it-IT" sz="3850" spc="30" dirty="0">
                <a:latin typeface="Arial"/>
                <a:cs typeface="Arial"/>
              </a:rPr>
              <a:t>250 </a:t>
            </a:r>
            <a:r>
              <a:rPr sz="3850" spc="35" dirty="0">
                <a:latin typeface="Arial"/>
                <a:cs typeface="Arial"/>
              </a:rPr>
              <a:t>ml</a:t>
            </a:r>
            <a:endParaRPr sz="3850" dirty="0">
              <a:latin typeface="Arial"/>
              <a:cs typeface="Arial"/>
            </a:endParaRPr>
          </a:p>
        </p:txBody>
      </p:sp>
      <p:sp>
        <p:nvSpPr>
          <p:cNvPr id="14" name="object 14">
            <a:extLst>
              <a:ext uri="{FF2B5EF4-FFF2-40B4-BE49-F238E27FC236}">
                <a16:creationId xmlns:a16="http://schemas.microsoft.com/office/drawing/2014/main" id="{5ED9C240-974E-7AB7-EA71-4D563B92777B}"/>
              </a:ext>
            </a:extLst>
          </p:cNvPr>
          <p:cNvSpPr txBox="1">
            <a:spLocks/>
          </p:cNvSpPr>
          <p:nvPr/>
        </p:nvSpPr>
        <p:spPr>
          <a:xfrm>
            <a:off x="9061450" y="283258"/>
            <a:ext cx="3124200" cy="596317"/>
          </a:xfrm>
          <a:prstGeom prst="rect">
            <a:avLst/>
          </a:prstGeom>
          <a:solidFill>
            <a:srgbClr val="FF99CC"/>
          </a:solidFill>
        </p:spPr>
        <p:txBody>
          <a:bodyPr vert="horz" wrap="square" lIns="0" tIns="11430" rIns="0" bIns="0" rtlCol="0" anchor="ctr">
            <a:spAutoFit/>
          </a:bodyPr>
          <a:lst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a:lstStyle>
          <a:p>
            <a:pPr marL="12700" algn="ctr">
              <a:lnSpc>
                <a:spcPct val="100000"/>
              </a:lnSpc>
              <a:spcBef>
                <a:spcPts val="90"/>
              </a:spcBef>
            </a:pPr>
            <a:r>
              <a:rPr lang="en-US" sz="3800" b="1" spc="-45" dirty="0">
                <a:cs typeface="Brandon Grotesque Bold"/>
              </a:rPr>
              <a:t>VODIVÉ LÁTKY</a:t>
            </a:r>
            <a:endParaRPr lang="en-US" sz="3800" b="1" dirty="0">
              <a:cs typeface="Brandon Grotesque Bold"/>
            </a:endParaRPr>
          </a:p>
        </p:txBody>
      </p:sp>
      <p:pic>
        <p:nvPicPr>
          <p:cNvPr id="4" name="Immagine 3">
            <a:extLst>
              <a:ext uri="{FF2B5EF4-FFF2-40B4-BE49-F238E27FC236}">
                <a16:creationId xmlns:a16="http://schemas.microsoft.com/office/drawing/2014/main" id="{BAB19F19-B6F3-2372-B058-1B736F2EFB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39719738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ZIP GEL </a:t>
            </a:r>
            <a:r>
              <a:rPr lang="it-IT" sz="3500" b="1" dirty="0">
                <a:solidFill>
                  <a:srgbClr val="0070C0"/>
                </a:solidFill>
                <a:latin typeface="+mj-lt"/>
              </a:rPr>
              <a:t>: Vodivý gel pro RF</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l="40943" t="19539" r="40360" b="15104"/>
          <a:stretch/>
        </p:blipFill>
        <p:spPr>
          <a:xfrm>
            <a:off x="16148050" y="1874738"/>
            <a:ext cx="3141291" cy="8235276"/>
          </a:xfrm>
          <a:prstGeom prst="rect">
            <a:avLst/>
          </a:prstGeom>
        </p:spPr>
      </p:pic>
      <p:sp>
        <p:nvSpPr>
          <p:cNvPr id="4" name="Rettangolo 3"/>
          <p:cNvSpPr/>
          <p:nvPr/>
        </p:nvSpPr>
        <p:spPr>
          <a:xfrm>
            <a:off x="285376" y="1910765"/>
            <a:ext cx="13614774" cy="4708981"/>
          </a:xfrm>
          <a:prstGeom prst="rect">
            <a:avLst/>
          </a:prstGeom>
        </p:spPr>
        <p:txBody>
          <a:bodyPr wrap="square">
            <a:spAutoFit/>
          </a:bodyPr>
          <a:lstStyle/>
          <a:p>
            <a:r>
              <a:rPr lang="en-US" sz="2500" b="1" dirty="0">
                <a:solidFill>
                  <a:srgbClr val="0070C0"/>
                </a:solidFill>
                <a:latin typeface="+mj-lt"/>
              </a:rPr>
              <a:t>F</a:t>
            </a:r>
            <a:r>
              <a:rPr lang="cs-CZ" sz="2500" b="1" dirty="0">
                <a:solidFill>
                  <a:srgbClr val="0070C0"/>
                </a:solidFill>
                <a:latin typeface="+mj-lt"/>
              </a:rPr>
              <a:t>UNKCE</a:t>
            </a:r>
            <a:endParaRPr lang="en-US" sz="2500" b="1" dirty="0">
              <a:solidFill>
                <a:srgbClr val="0070C0"/>
              </a:solidFill>
              <a:latin typeface="+mj-lt"/>
            </a:endParaRPr>
          </a:p>
          <a:p>
            <a:r>
              <a:rPr lang="en-US" sz="2500" dirty="0">
                <a:latin typeface="+mj-lt"/>
              </a:rPr>
              <a:t>Zip Hydrogel je </a:t>
            </a:r>
            <a:r>
              <a:rPr lang="en-US" sz="2500" dirty="0" err="1">
                <a:latin typeface="+mj-lt"/>
              </a:rPr>
              <a:t>formulace</a:t>
            </a:r>
            <a:r>
              <a:rPr lang="en-US" sz="2500" dirty="0">
                <a:latin typeface="+mj-lt"/>
              </a:rPr>
              <a:t> </a:t>
            </a:r>
            <a:r>
              <a:rPr lang="en-US" sz="2500" dirty="0" err="1">
                <a:latin typeface="+mj-lt"/>
              </a:rPr>
              <a:t>složená</a:t>
            </a:r>
            <a:r>
              <a:rPr lang="en-US" sz="2500" dirty="0">
                <a:latin typeface="+mj-lt"/>
              </a:rPr>
              <a:t> z </a:t>
            </a:r>
            <a:r>
              <a:rPr lang="en-US" sz="2500" dirty="0" err="1">
                <a:latin typeface="+mj-lt"/>
              </a:rPr>
              <a:t>technologicky</a:t>
            </a:r>
            <a:r>
              <a:rPr lang="en-US" sz="2500" dirty="0">
                <a:latin typeface="+mj-lt"/>
              </a:rPr>
              <a:t> </a:t>
            </a:r>
            <a:r>
              <a:rPr lang="en-US" sz="2500" dirty="0" err="1">
                <a:latin typeface="+mj-lt"/>
              </a:rPr>
              <a:t>pokročilých</a:t>
            </a:r>
            <a:r>
              <a:rPr lang="en-US" sz="2500" dirty="0">
                <a:latin typeface="+mj-lt"/>
              </a:rPr>
              <a:t> </a:t>
            </a:r>
            <a:r>
              <a:rPr lang="en-US" sz="2500" dirty="0" err="1">
                <a:latin typeface="+mj-lt"/>
              </a:rPr>
              <a:t>ingrediencí</a:t>
            </a:r>
            <a:r>
              <a:rPr lang="en-US" sz="2500" dirty="0">
                <a:latin typeface="+mj-lt"/>
              </a:rPr>
              <a:t>, </a:t>
            </a:r>
            <a:r>
              <a:rPr lang="en-US" sz="2500" dirty="0" err="1">
                <a:latin typeface="+mj-lt"/>
              </a:rPr>
              <a:t>obohacená</a:t>
            </a:r>
            <a:r>
              <a:rPr lang="en-US" sz="2500" dirty="0">
                <a:latin typeface="+mj-lt"/>
              </a:rPr>
              <a:t> o </a:t>
            </a:r>
            <a:r>
              <a:rPr lang="en-US" sz="2500" dirty="0" err="1">
                <a:latin typeface="+mj-lt"/>
              </a:rPr>
              <a:t>rostlinné</a:t>
            </a:r>
            <a:r>
              <a:rPr lang="en-US" sz="2500" dirty="0">
                <a:latin typeface="+mj-lt"/>
              </a:rPr>
              <a:t> </a:t>
            </a:r>
            <a:r>
              <a:rPr lang="en-US" sz="2500" dirty="0" err="1">
                <a:latin typeface="+mj-lt"/>
              </a:rPr>
              <a:t>extrakty</a:t>
            </a:r>
            <a:r>
              <a:rPr lang="en-US" sz="2500" dirty="0">
                <a:latin typeface="+mj-lt"/>
              </a:rPr>
              <a:t> a </a:t>
            </a:r>
            <a:r>
              <a:rPr lang="en-US" sz="2500" dirty="0" err="1">
                <a:latin typeface="+mj-lt"/>
              </a:rPr>
              <a:t>kyselinu</a:t>
            </a:r>
            <a:r>
              <a:rPr lang="en-US" sz="2500" dirty="0">
                <a:latin typeface="+mj-lt"/>
              </a:rPr>
              <a:t> </a:t>
            </a:r>
            <a:r>
              <a:rPr lang="en-US" sz="2500" dirty="0" err="1">
                <a:latin typeface="+mj-lt"/>
              </a:rPr>
              <a:t>hyaluronovou</a:t>
            </a:r>
            <a:r>
              <a:rPr lang="en-US" sz="2500" dirty="0">
                <a:latin typeface="+mj-lt"/>
              </a:rPr>
              <a:t> se </a:t>
            </a:r>
            <a:r>
              <a:rPr lang="en-US" sz="2500" dirty="0" err="1">
                <a:latin typeface="+mj-lt"/>
              </a:rPr>
              <a:t>silným</a:t>
            </a:r>
            <a:r>
              <a:rPr lang="en-US" sz="2500" dirty="0">
                <a:latin typeface="+mj-lt"/>
              </a:rPr>
              <a:t> </a:t>
            </a:r>
            <a:r>
              <a:rPr lang="en-US" sz="2500" dirty="0" err="1">
                <a:latin typeface="+mj-lt"/>
              </a:rPr>
              <a:t>hydratačním</a:t>
            </a:r>
            <a:r>
              <a:rPr lang="en-US" sz="2500" dirty="0">
                <a:latin typeface="+mj-lt"/>
              </a:rPr>
              <a:t> </a:t>
            </a:r>
            <a:r>
              <a:rPr lang="en-US" sz="2500" dirty="0" err="1">
                <a:latin typeface="+mj-lt"/>
              </a:rPr>
              <a:t>účinkem</a:t>
            </a:r>
            <a:r>
              <a:rPr lang="en-US" sz="2500" dirty="0">
                <a:latin typeface="+mj-lt"/>
              </a:rPr>
              <a:t> a </a:t>
            </a:r>
            <a:r>
              <a:rPr lang="en-US" sz="2500" dirty="0" err="1">
                <a:latin typeface="+mj-lt"/>
              </a:rPr>
              <a:t>svalově</a:t>
            </a:r>
            <a:r>
              <a:rPr lang="en-US" sz="2500" dirty="0">
                <a:latin typeface="+mj-lt"/>
              </a:rPr>
              <a:t> </a:t>
            </a:r>
            <a:r>
              <a:rPr lang="en-US" sz="2500" dirty="0" err="1">
                <a:latin typeface="+mj-lt"/>
              </a:rPr>
              <a:t>relaxačním</a:t>
            </a:r>
            <a:r>
              <a:rPr lang="en-US" sz="2500" dirty="0">
                <a:latin typeface="+mj-lt"/>
              </a:rPr>
              <a:t> </a:t>
            </a:r>
            <a:r>
              <a:rPr lang="en-US" sz="2500" dirty="0" err="1">
                <a:latin typeface="+mj-lt"/>
              </a:rPr>
              <a:t>působením</a:t>
            </a:r>
            <a:r>
              <a:rPr lang="en-US" sz="2500" dirty="0">
                <a:latin typeface="+mj-lt"/>
              </a:rPr>
              <a:t> </a:t>
            </a:r>
            <a:r>
              <a:rPr lang="en-US" sz="2500" dirty="0" err="1">
                <a:latin typeface="+mj-lt"/>
              </a:rPr>
              <a:t>na</a:t>
            </a:r>
            <a:r>
              <a:rPr lang="en-US" sz="2500" dirty="0">
                <a:latin typeface="+mj-lt"/>
              </a:rPr>
              <a:t> </a:t>
            </a:r>
            <a:r>
              <a:rPr lang="en-US" sz="2500" dirty="0" err="1">
                <a:latin typeface="+mj-lt"/>
              </a:rPr>
              <a:t>povrchové</a:t>
            </a:r>
            <a:r>
              <a:rPr lang="en-US" sz="2500" dirty="0">
                <a:latin typeface="+mj-lt"/>
              </a:rPr>
              <a:t> </a:t>
            </a:r>
            <a:r>
              <a:rPr lang="en-US" sz="2500" dirty="0" err="1">
                <a:latin typeface="+mj-lt"/>
              </a:rPr>
              <a:t>mimické</a:t>
            </a:r>
            <a:r>
              <a:rPr lang="en-US" sz="2500" dirty="0">
                <a:latin typeface="+mj-lt"/>
              </a:rPr>
              <a:t> </a:t>
            </a:r>
            <a:r>
              <a:rPr lang="en-US" sz="2500" dirty="0" err="1">
                <a:latin typeface="+mj-lt"/>
              </a:rPr>
              <a:t>vrásky</a:t>
            </a:r>
            <a:r>
              <a:rPr lang="en-US" sz="2500" dirty="0">
                <a:latin typeface="+mj-lt"/>
              </a:rPr>
              <a:t>. </a:t>
            </a:r>
            <a:r>
              <a:rPr lang="en-US" sz="2500" dirty="0" err="1">
                <a:latin typeface="+mj-lt"/>
              </a:rPr>
              <a:t>Nízkoviskózní</a:t>
            </a:r>
            <a:r>
              <a:rPr lang="en-US" sz="2500" dirty="0">
                <a:latin typeface="+mj-lt"/>
              </a:rPr>
              <a:t> </a:t>
            </a:r>
            <a:r>
              <a:rPr lang="en-US" sz="2500" dirty="0" err="1">
                <a:latin typeface="+mj-lt"/>
              </a:rPr>
              <a:t>složení</a:t>
            </a:r>
            <a:r>
              <a:rPr lang="en-US" sz="2500" dirty="0">
                <a:latin typeface="+mj-lt"/>
              </a:rPr>
              <a:t> </a:t>
            </a:r>
            <a:r>
              <a:rPr lang="en-US" sz="2500" dirty="0" err="1">
                <a:latin typeface="+mj-lt"/>
              </a:rPr>
              <a:t>zajišťuje</a:t>
            </a:r>
            <a:r>
              <a:rPr lang="en-US" sz="2500" dirty="0">
                <a:latin typeface="+mj-lt"/>
              </a:rPr>
              <a:t> </a:t>
            </a:r>
            <a:r>
              <a:rPr lang="en-US" sz="2500" dirty="0" err="1">
                <a:latin typeface="+mj-lt"/>
              </a:rPr>
              <a:t>dlouhotrvající</a:t>
            </a:r>
            <a:r>
              <a:rPr lang="en-US" sz="2500" dirty="0">
                <a:latin typeface="+mj-lt"/>
              </a:rPr>
              <a:t> </a:t>
            </a:r>
            <a:r>
              <a:rPr lang="en-US" sz="2500" dirty="0" err="1">
                <a:latin typeface="+mj-lt"/>
              </a:rPr>
              <a:t>tekutost</a:t>
            </a:r>
            <a:r>
              <a:rPr lang="en-US" sz="2500" dirty="0">
                <a:latin typeface="+mj-lt"/>
              </a:rPr>
              <a:t>. </a:t>
            </a:r>
            <a:r>
              <a:rPr lang="en-US" sz="2500" dirty="0" err="1">
                <a:latin typeface="+mj-lt"/>
              </a:rPr>
              <a:t>Produkt</a:t>
            </a:r>
            <a:r>
              <a:rPr lang="en-US" sz="2500" dirty="0">
                <a:latin typeface="+mj-lt"/>
              </a:rPr>
              <a:t> je </a:t>
            </a:r>
            <a:r>
              <a:rPr lang="en-US" sz="2500" dirty="0" err="1">
                <a:latin typeface="+mj-lt"/>
              </a:rPr>
              <a:t>navržen</a:t>
            </a:r>
            <a:r>
              <a:rPr lang="en-US" sz="2500" dirty="0">
                <a:latin typeface="+mj-lt"/>
              </a:rPr>
              <a:t> </a:t>
            </a:r>
            <a:r>
              <a:rPr lang="en-US" sz="2500" dirty="0" err="1">
                <a:latin typeface="+mj-lt"/>
              </a:rPr>
              <a:t>tak</a:t>
            </a:r>
            <a:r>
              <a:rPr lang="en-US" sz="2500" dirty="0">
                <a:latin typeface="+mj-lt"/>
              </a:rPr>
              <a:t>, aby </a:t>
            </a:r>
            <a:r>
              <a:rPr lang="en-US" sz="2500" dirty="0" err="1">
                <a:latin typeface="+mj-lt"/>
              </a:rPr>
              <a:t>minimalizoval</a:t>
            </a:r>
            <a:r>
              <a:rPr lang="en-US" sz="2500" dirty="0">
                <a:latin typeface="+mj-lt"/>
              </a:rPr>
              <a:t> </a:t>
            </a:r>
            <a:r>
              <a:rPr lang="en-US" sz="2500" dirty="0" err="1">
                <a:latin typeface="+mj-lt"/>
              </a:rPr>
              <a:t>riziko</a:t>
            </a:r>
            <a:r>
              <a:rPr lang="en-US" sz="2500" dirty="0">
                <a:latin typeface="+mj-lt"/>
              </a:rPr>
              <a:t> </a:t>
            </a:r>
            <a:r>
              <a:rPr lang="en-US" sz="2500" dirty="0" err="1">
                <a:latin typeface="+mj-lt"/>
              </a:rPr>
              <a:t>vzniku</a:t>
            </a:r>
            <a:r>
              <a:rPr lang="en-US" sz="2500" dirty="0">
                <a:latin typeface="+mj-lt"/>
              </a:rPr>
              <a:t> </a:t>
            </a:r>
            <a:r>
              <a:rPr lang="en-US" sz="2500" dirty="0" err="1">
                <a:latin typeface="+mj-lt"/>
              </a:rPr>
              <a:t>alergických</a:t>
            </a:r>
            <a:r>
              <a:rPr lang="en-US" sz="2500" dirty="0">
                <a:latin typeface="+mj-lt"/>
              </a:rPr>
              <a:t> </a:t>
            </a:r>
            <a:r>
              <a:rPr lang="en-US" sz="2500" dirty="0" err="1">
                <a:latin typeface="+mj-lt"/>
              </a:rPr>
              <a:t>reakcí</a:t>
            </a:r>
            <a:r>
              <a:rPr lang="en-US" sz="2500" dirty="0">
                <a:latin typeface="+mj-lt"/>
              </a:rPr>
              <a:t>, a je </a:t>
            </a:r>
            <a:r>
              <a:rPr lang="en-US" sz="2500" dirty="0" err="1">
                <a:latin typeface="+mj-lt"/>
              </a:rPr>
              <a:t>vhodný</a:t>
            </a:r>
            <a:r>
              <a:rPr lang="en-US" sz="2500" dirty="0">
                <a:latin typeface="+mj-lt"/>
              </a:rPr>
              <a:t> </a:t>
            </a:r>
            <a:r>
              <a:rPr lang="en-US" sz="2500" dirty="0" err="1">
                <a:latin typeface="+mj-lt"/>
              </a:rPr>
              <a:t>i</a:t>
            </a:r>
            <a:r>
              <a:rPr lang="en-US" sz="2500" dirty="0">
                <a:latin typeface="+mj-lt"/>
              </a:rPr>
              <a:t> pro </a:t>
            </a:r>
            <a:r>
              <a:rPr lang="en-US" sz="2500" dirty="0" err="1">
                <a:latin typeface="+mj-lt"/>
              </a:rPr>
              <a:t>velmi</a:t>
            </a:r>
            <a:r>
              <a:rPr lang="en-US" sz="2500" dirty="0">
                <a:latin typeface="+mj-lt"/>
              </a:rPr>
              <a:t> </a:t>
            </a:r>
            <a:r>
              <a:rPr lang="en-US" sz="2500" dirty="0" err="1">
                <a:latin typeface="+mj-lt"/>
              </a:rPr>
              <a:t>citlivou</a:t>
            </a:r>
            <a:r>
              <a:rPr lang="en-US" sz="2500" dirty="0">
                <a:latin typeface="+mj-lt"/>
              </a:rPr>
              <a:t> </a:t>
            </a:r>
            <a:r>
              <a:rPr lang="en-US" sz="2500" dirty="0" err="1">
                <a:latin typeface="+mj-lt"/>
              </a:rPr>
              <a:t>pleť</a:t>
            </a:r>
            <a:r>
              <a:rPr lang="en-US" sz="2500" dirty="0">
                <a:latin typeface="+mj-lt"/>
              </a:rPr>
              <a:t>.</a:t>
            </a:r>
          </a:p>
          <a:p>
            <a:r>
              <a:rPr lang="en-US" sz="2500" b="1" dirty="0">
                <a:solidFill>
                  <a:srgbClr val="0070C0"/>
                </a:solidFill>
                <a:latin typeface="+mj-lt"/>
              </a:rPr>
              <a:t>KOMU JE DOPORUČENO</a:t>
            </a:r>
            <a:r>
              <a:rPr lang="cs-CZ" sz="2500" b="1" dirty="0">
                <a:solidFill>
                  <a:srgbClr val="0070C0"/>
                </a:solidFill>
                <a:latin typeface="+mj-lt"/>
              </a:rPr>
              <a:t> Je ideální pro použití v jakékoli radiofrekvenční aplikaci</a:t>
            </a:r>
            <a:r>
              <a:rPr lang="en-US" sz="2500" dirty="0">
                <a:latin typeface="+mj-lt"/>
              </a:rPr>
              <a:t>.</a:t>
            </a:r>
          </a:p>
          <a:p>
            <a:endParaRPr lang="en-US" sz="2500" b="1" dirty="0">
              <a:latin typeface="+mj-lt"/>
            </a:endParaRPr>
          </a:p>
          <a:p>
            <a:r>
              <a:rPr lang="en-US" sz="2500" b="1" dirty="0">
                <a:solidFill>
                  <a:srgbClr val="0070C0"/>
                </a:solidFill>
                <a:latin typeface="+mj-lt"/>
              </a:rPr>
              <a:t>JAK TO POUŽÍVAT</a:t>
            </a:r>
            <a:endParaRPr lang="cs-CZ" sz="2500" b="1" dirty="0">
              <a:solidFill>
                <a:srgbClr val="0070C0"/>
              </a:solidFill>
              <a:latin typeface="+mj-lt"/>
            </a:endParaRPr>
          </a:p>
          <a:p>
            <a:r>
              <a:rPr lang="en-US" sz="2500" dirty="0" err="1">
                <a:latin typeface="+mj-lt"/>
              </a:rPr>
              <a:t>Naneste</a:t>
            </a:r>
            <a:r>
              <a:rPr lang="en-US" sz="2500" dirty="0">
                <a:latin typeface="+mj-lt"/>
              </a:rPr>
              <a:t> </a:t>
            </a:r>
            <a:r>
              <a:rPr lang="en-US" sz="2500" dirty="0" err="1">
                <a:latin typeface="+mj-lt"/>
              </a:rPr>
              <a:t>množství</a:t>
            </a:r>
            <a:r>
              <a:rPr lang="en-US" sz="2500" dirty="0">
                <a:latin typeface="+mj-lt"/>
              </a:rPr>
              <a:t> </a:t>
            </a:r>
            <a:r>
              <a:rPr lang="en-US" sz="2500" dirty="0" err="1">
                <a:latin typeface="+mj-lt"/>
              </a:rPr>
              <a:t>přípravku</a:t>
            </a:r>
            <a:r>
              <a:rPr lang="en-US" sz="2500" dirty="0">
                <a:latin typeface="+mj-lt"/>
              </a:rPr>
              <a:t> </a:t>
            </a:r>
            <a:r>
              <a:rPr lang="en-US" sz="2500" dirty="0" err="1">
                <a:latin typeface="+mj-lt"/>
              </a:rPr>
              <a:t>na</a:t>
            </a:r>
            <a:r>
              <a:rPr lang="en-US" sz="2500" dirty="0">
                <a:latin typeface="+mj-lt"/>
              </a:rPr>
              <a:t> </a:t>
            </a:r>
            <a:r>
              <a:rPr lang="en-US" sz="2500" dirty="0" err="1">
                <a:latin typeface="+mj-lt"/>
              </a:rPr>
              <a:t>ošetřovanou</a:t>
            </a:r>
            <a:r>
              <a:rPr lang="en-US" sz="2500" dirty="0">
                <a:latin typeface="+mj-lt"/>
              </a:rPr>
              <a:t> oblast a </a:t>
            </a:r>
            <a:r>
              <a:rPr lang="en-US" sz="2500" dirty="0" err="1">
                <a:latin typeface="+mj-lt"/>
              </a:rPr>
              <a:t>lehce</a:t>
            </a:r>
            <a:r>
              <a:rPr lang="en-US" sz="2500" dirty="0">
                <a:latin typeface="+mj-lt"/>
              </a:rPr>
              <a:t> </a:t>
            </a:r>
            <a:r>
              <a:rPr lang="en-US" sz="2500" dirty="0" err="1">
                <a:latin typeface="+mj-lt"/>
              </a:rPr>
              <a:t>vmasírujte</a:t>
            </a:r>
            <a:r>
              <a:rPr lang="en-US" sz="2500" dirty="0">
                <a:latin typeface="+mj-lt"/>
              </a:rPr>
              <a:t>, </a:t>
            </a:r>
            <a:r>
              <a:rPr lang="en-US" sz="2500" dirty="0" err="1">
                <a:latin typeface="+mj-lt"/>
              </a:rPr>
              <a:t>přičemž</a:t>
            </a:r>
            <a:r>
              <a:rPr lang="en-US" sz="2500" dirty="0">
                <a:latin typeface="+mj-lt"/>
              </a:rPr>
              <a:t> </a:t>
            </a:r>
            <a:r>
              <a:rPr lang="en-US" sz="2500" dirty="0" err="1">
                <a:latin typeface="+mj-lt"/>
              </a:rPr>
              <a:t>na</a:t>
            </a:r>
            <a:r>
              <a:rPr lang="en-US" sz="2500" dirty="0">
                <a:latin typeface="+mj-lt"/>
              </a:rPr>
              <a:t> </a:t>
            </a:r>
            <a:r>
              <a:rPr lang="en-US" sz="2500" dirty="0" err="1">
                <a:latin typeface="+mj-lt"/>
              </a:rPr>
              <a:t>povrchu</a:t>
            </a:r>
            <a:r>
              <a:rPr lang="en-US" sz="2500" dirty="0">
                <a:latin typeface="+mj-lt"/>
              </a:rPr>
              <a:t> </a:t>
            </a:r>
            <a:r>
              <a:rPr lang="en-US" sz="2500" dirty="0" err="1">
                <a:latin typeface="+mj-lt"/>
              </a:rPr>
              <a:t>zanechte</a:t>
            </a:r>
            <a:r>
              <a:rPr lang="en-US" sz="2500" dirty="0">
                <a:latin typeface="+mj-lt"/>
              </a:rPr>
              <a:t> </a:t>
            </a:r>
            <a:r>
              <a:rPr lang="en-US" sz="2500" dirty="0" err="1">
                <a:latin typeface="+mj-lt"/>
              </a:rPr>
              <a:t>tenkou</a:t>
            </a:r>
            <a:r>
              <a:rPr lang="en-US" sz="2500" dirty="0">
                <a:latin typeface="+mj-lt"/>
              </a:rPr>
              <a:t> </a:t>
            </a:r>
            <a:r>
              <a:rPr lang="en-US" sz="2500" dirty="0" err="1">
                <a:latin typeface="+mj-lt"/>
              </a:rPr>
              <a:t>vrstvu</a:t>
            </a:r>
            <a:r>
              <a:rPr lang="en-US" sz="2500" dirty="0">
                <a:latin typeface="+mj-lt"/>
              </a:rPr>
              <a:t>.</a:t>
            </a:r>
            <a:endParaRPr lang="en-US" sz="2500" b="1" dirty="0">
              <a:latin typeface="+mj-lt"/>
            </a:endParaRPr>
          </a:p>
          <a:p>
            <a:r>
              <a:rPr lang="en-US" sz="2500" b="1" dirty="0">
                <a:solidFill>
                  <a:srgbClr val="0070C0"/>
                </a:solidFill>
                <a:latin typeface="+mj-lt"/>
              </a:rPr>
              <a:t>KDY POUŽÍT</a:t>
            </a:r>
            <a:endParaRPr lang="cs-CZ" sz="2500" b="1" dirty="0">
              <a:solidFill>
                <a:srgbClr val="0070C0"/>
              </a:solidFill>
              <a:latin typeface="+mj-lt"/>
            </a:endParaRPr>
          </a:p>
          <a:p>
            <a:r>
              <a:rPr lang="en-US" sz="2500" dirty="0">
                <a:latin typeface="+mj-lt"/>
              </a:rPr>
              <a:t>Je </a:t>
            </a:r>
            <a:r>
              <a:rPr lang="en-US" sz="2500" dirty="0" err="1">
                <a:latin typeface="+mj-lt"/>
              </a:rPr>
              <a:t>nedílnou</a:t>
            </a:r>
            <a:r>
              <a:rPr lang="en-US" sz="2500" dirty="0">
                <a:latin typeface="+mj-lt"/>
              </a:rPr>
              <a:t> </a:t>
            </a:r>
            <a:r>
              <a:rPr lang="en-US" sz="2500" dirty="0" err="1">
                <a:latin typeface="+mj-lt"/>
              </a:rPr>
              <a:t>součástí</a:t>
            </a:r>
            <a:r>
              <a:rPr lang="en-US" sz="2500" dirty="0">
                <a:latin typeface="+mj-lt"/>
              </a:rPr>
              <a:t> </a:t>
            </a:r>
            <a:r>
              <a:rPr lang="en-US" sz="2500" dirty="0" err="1">
                <a:latin typeface="+mj-lt"/>
              </a:rPr>
              <a:t>ošetření</a:t>
            </a:r>
            <a:r>
              <a:rPr lang="en-US" sz="2500" dirty="0">
                <a:latin typeface="+mj-lt"/>
              </a:rPr>
              <a:t> </a:t>
            </a:r>
            <a:r>
              <a:rPr lang="en-US" sz="2500" dirty="0" err="1">
                <a:latin typeface="+mj-lt"/>
              </a:rPr>
              <a:t>obličeje</a:t>
            </a:r>
            <a:r>
              <a:rPr lang="en-US" sz="2500" dirty="0">
                <a:latin typeface="+mj-lt"/>
              </a:rPr>
              <a:t> a </a:t>
            </a:r>
            <a:r>
              <a:rPr lang="en-US" sz="2500" dirty="0" err="1">
                <a:latin typeface="+mj-lt"/>
              </a:rPr>
              <a:t>těla</a:t>
            </a:r>
            <a:r>
              <a:rPr lang="en-US" sz="2500" dirty="0">
                <a:latin typeface="+mj-lt"/>
              </a:rPr>
              <a:t>.</a:t>
            </a:r>
          </a:p>
        </p:txBody>
      </p:sp>
      <p:graphicFrame>
        <p:nvGraphicFramePr>
          <p:cNvPr id="12" name="object 9">
            <a:extLst>
              <a:ext uri="{FF2B5EF4-FFF2-40B4-BE49-F238E27FC236}">
                <a16:creationId xmlns:a16="http://schemas.microsoft.com/office/drawing/2014/main" id="{BA2457A7-394C-9EA3-C5ED-040799109AEC}"/>
              </a:ext>
            </a:extLst>
          </p:cNvPr>
          <p:cNvGraphicFramePr>
            <a:graphicFrameLocks noGrp="1"/>
          </p:cNvGraphicFramePr>
          <p:nvPr>
            <p:extLst>
              <p:ext uri="{D42A27DB-BD31-4B8C-83A1-F6EECF244321}">
                <p14:modId xmlns:p14="http://schemas.microsoft.com/office/powerpoint/2010/main" val="4203301032"/>
              </p:ext>
            </p:extLst>
          </p:nvPr>
        </p:nvGraphicFramePr>
        <p:xfrm>
          <a:off x="272863" y="8435019"/>
          <a:ext cx="13639800" cy="2386660"/>
        </p:xfrm>
        <a:graphic>
          <a:graphicData uri="http://schemas.openxmlformats.org/drawingml/2006/table">
            <a:tbl>
              <a:tblPr firstRow="1" bandRow="1">
                <a:tableStyleId>{2D5ABB26-0587-4C30-8999-92F81FD0307C}</a:tableStyleId>
              </a:tblPr>
              <a:tblGrid>
                <a:gridCol w="6020229">
                  <a:extLst>
                    <a:ext uri="{9D8B030D-6E8A-4147-A177-3AD203B41FA5}">
                      <a16:colId xmlns:a16="http://schemas.microsoft.com/office/drawing/2014/main" val="20000"/>
                    </a:ext>
                  </a:extLst>
                </a:gridCol>
                <a:gridCol w="7619571">
                  <a:extLst>
                    <a:ext uri="{9D8B030D-6E8A-4147-A177-3AD203B41FA5}">
                      <a16:colId xmlns:a16="http://schemas.microsoft.com/office/drawing/2014/main" val="20001"/>
                    </a:ext>
                  </a:extLst>
                </a:gridCol>
              </a:tblGrid>
              <a:tr h="477332">
                <a:tc>
                  <a:txBody>
                    <a:bodyPr/>
                    <a:lstStyle/>
                    <a:p>
                      <a:r>
                        <a:rPr lang="en-US" sz="2500" b="1" dirty="0">
                          <a:solidFill>
                            <a:srgbClr val="0070C0"/>
                          </a:solidFill>
                          <a:latin typeface="+mj-lt"/>
                        </a:rPr>
                        <a:t> ACMELIA OLERACEA </a:t>
                      </a:r>
                    </a:p>
                  </a:txBody>
                  <a:tcPr marL="0" marR="0" marT="29209" marB="0" anchor="ctr">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r>
                        <a:rPr lang="en-US" sz="2500" dirty="0">
                          <a:solidFill>
                            <a:schemeClr val="tx1"/>
                          </a:solidFill>
                          <a:latin typeface="+mj-lt"/>
                        </a:rPr>
                        <a:t> </a:t>
                      </a:r>
                      <a:r>
                        <a:rPr lang="en-US" sz="2500" dirty="0" err="1">
                          <a:solidFill>
                            <a:schemeClr val="tx1"/>
                          </a:solidFill>
                          <a:latin typeface="+mj-lt"/>
                        </a:rPr>
                        <a:t>svalový</a:t>
                      </a:r>
                      <a:r>
                        <a:rPr lang="en-US" sz="2500" dirty="0">
                          <a:solidFill>
                            <a:schemeClr val="tx1"/>
                          </a:solidFill>
                          <a:latin typeface="+mj-lt"/>
                        </a:rPr>
                        <a:t> relaxant</a:t>
                      </a:r>
                      <a:endParaRPr lang="en-GB" sz="2500" b="0" i="0" u="none" strike="noStrike" kern="1200" baseline="0" dirty="0">
                        <a:solidFill>
                          <a:schemeClr val="tx1"/>
                        </a:solidFill>
                        <a:latin typeface="+mj-lt"/>
                        <a:ea typeface="+mn-ea"/>
                        <a:cs typeface="+mn-cs"/>
                      </a:endParaRPr>
                    </a:p>
                  </a:txBody>
                  <a:tcPr marL="0" marR="0" marT="41910" marB="0" anchor="ctr">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77332">
                <a:tc>
                  <a:txBody>
                    <a:bodyPr/>
                    <a:lstStyle/>
                    <a:p>
                      <a:pPr marL="131445">
                        <a:lnSpc>
                          <a:spcPct val="100000"/>
                        </a:lnSpc>
                        <a:spcBef>
                          <a:spcPts val="229"/>
                        </a:spcBef>
                      </a:pPr>
                      <a:r>
                        <a:rPr lang="en-US" sz="2500" b="1" dirty="0">
                          <a:solidFill>
                            <a:srgbClr val="0070C0"/>
                          </a:solidFill>
                          <a:latin typeface="+mj-lt"/>
                          <a:cs typeface="Arial"/>
                        </a:rPr>
                        <a:t>KYSELINA HYALURONOVÁ</a:t>
                      </a:r>
                      <a:endParaRPr sz="2500" b="1" dirty="0">
                        <a:solidFill>
                          <a:srgbClr val="0070C0"/>
                        </a:solidFill>
                        <a:latin typeface="+mj-lt"/>
                        <a:cs typeface="Arial"/>
                      </a:endParaRPr>
                    </a:p>
                  </a:txBody>
                  <a:tcPr marL="0" marR="0" marT="29209"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r>
                        <a:rPr lang="en-US" sz="2500" dirty="0">
                          <a:solidFill>
                            <a:schemeClr val="tx1"/>
                          </a:solidFill>
                          <a:latin typeface="+mj-lt"/>
                        </a:rPr>
                        <a:t> </a:t>
                      </a:r>
                      <a:r>
                        <a:rPr lang="en-US" sz="2500" dirty="0" err="1">
                          <a:solidFill>
                            <a:schemeClr val="tx1"/>
                          </a:solidFill>
                          <a:latin typeface="+mj-lt"/>
                        </a:rPr>
                        <a:t>hydratační</a:t>
                      </a:r>
                      <a:r>
                        <a:rPr lang="en-US" sz="2500" dirty="0">
                          <a:solidFill>
                            <a:schemeClr val="tx1"/>
                          </a:solidFill>
                          <a:latin typeface="+mj-lt"/>
                        </a:rPr>
                        <a:t>, </a:t>
                      </a:r>
                      <a:r>
                        <a:rPr lang="en-US" sz="2500" dirty="0" err="1">
                          <a:solidFill>
                            <a:schemeClr val="tx1"/>
                          </a:solidFill>
                          <a:latin typeface="+mj-lt"/>
                        </a:rPr>
                        <a:t>zmírňuje</a:t>
                      </a:r>
                      <a:r>
                        <a:rPr lang="en-US" sz="2500" dirty="0">
                          <a:solidFill>
                            <a:schemeClr val="tx1"/>
                          </a:solidFill>
                          <a:latin typeface="+mj-lt"/>
                        </a:rPr>
                        <a:t> </a:t>
                      </a:r>
                      <a:r>
                        <a:rPr lang="en-US" sz="2500" dirty="0" err="1">
                          <a:solidFill>
                            <a:schemeClr val="tx1"/>
                          </a:solidFill>
                          <a:latin typeface="+mj-lt"/>
                        </a:rPr>
                        <a:t>vrásky</a:t>
                      </a:r>
                      <a:endParaRPr lang="en-GB" sz="2500" b="0" i="0" u="none" strike="noStrike" kern="1200" baseline="0" dirty="0">
                        <a:solidFill>
                          <a:schemeClr val="tx1"/>
                        </a:solidFill>
                        <a:latin typeface="+mj-lt"/>
                        <a:ea typeface="+mn-ea"/>
                        <a:cs typeface="+mn-cs"/>
                      </a:endParaRPr>
                    </a:p>
                  </a:txBody>
                  <a:tcPr marL="0" marR="0" marT="41910" marB="0" anchor="ctr">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7332">
                <a:tc>
                  <a:txBody>
                    <a:bodyPr/>
                    <a:lstStyle/>
                    <a:p>
                      <a:pPr marL="131445">
                        <a:lnSpc>
                          <a:spcPct val="100000"/>
                        </a:lnSpc>
                        <a:spcBef>
                          <a:spcPts val="229"/>
                        </a:spcBef>
                      </a:pPr>
                      <a:r>
                        <a:rPr lang="en-US" sz="2500" b="1" dirty="0">
                          <a:solidFill>
                            <a:srgbClr val="0070C0"/>
                          </a:solidFill>
                          <a:latin typeface="+mj-lt"/>
                        </a:rPr>
                        <a:t>PŘÍRODNÍ OLEJE PODOBNÉ SEBOMU</a:t>
                      </a:r>
                      <a:endParaRPr sz="2500" b="1" dirty="0">
                        <a:solidFill>
                          <a:srgbClr val="0070C0"/>
                        </a:solidFill>
                        <a:latin typeface="+mj-lt"/>
                        <a:cs typeface="Arial"/>
                      </a:endParaRPr>
                    </a:p>
                  </a:txBody>
                  <a:tcPr marL="0" marR="0" marT="29209"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0" marR="0" lvl="0" indent="0" algn="l" defTabSz="1507846" rtl="0" eaLnBrk="1" fontAlgn="auto" latinLnBrk="0" hangingPunct="1">
                        <a:lnSpc>
                          <a:spcPct val="100000"/>
                        </a:lnSpc>
                        <a:spcBef>
                          <a:spcPts val="0"/>
                        </a:spcBef>
                        <a:spcAft>
                          <a:spcPts val="0"/>
                        </a:spcAft>
                        <a:buClrTx/>
                        <a:buSzTx/>
                        <a:buFontTx/>
                        <a:buNone/>
                        <a:tabLst/>
                        <a:defRPr/>
                      </a:pPr>
                      <a:r>
                        <a:rPr lang="en-US" sz="2500" dirty="0">
                          <a:solidFill>
                            <a:schemeClr val="tx1"/>
                          </a:solidFill>
                          <a:latin typeface="+mj-lt"/>
                        </a:rPr>
                        <a:t> </a:t>
                      </a:r>
                      <a:r>
                        <a:rPr lang="cs-CZ" sz="2500" dirty="0">
                          <a:solidFill>
                            <a:schemeClr val="tx1"/>
                          </a:solidFill>
                          <a:latin typeface="+mj-lt"/>
                        </a:rPr>
                        <a:t>výživné a změkčující látky</a:t>
                      </a:r>
                      <a:endParaRPr lang="en-US" sz="2500" dirty="0">
                        <a:solidFill>
                          <a:schemeClr val="tx1"/>
                        </a:solidFill>
                        <a:latin typeface="+mj-lt"/>
                      </a:endParaRPr>
                    </a:p>
                  </a:txBody>
                  <a:tcPr marL="0" marR="0" marT="41910" marB="0" anchor="ctr">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77332">
                <a:tc>
                  <a:txBody>
                    <a:bodyPr/>
                    <a:lstStyle/>
                    <a:p>
                      <a:pPr marL="131445">
                        <a:lnSpc>
                          <a:spcPct val="100000"/>
                        </a:lnSpc>
                        <a:spcBef>
                          <a:spcPts val="229"/>
                        </a:spcBef>
                      </a:pPr>
                      <a:r>
                        <a:rPr lang="en-US" sz="2500" b="1" dirty="0">
                          <a:solidFill>
                            <a:srgbClr val="0070C0"/>
                          </a:solidFill>
                          <a:latin typeface="+mj-lt"/>
                        </a:rPr>
                        <a:t>GLYCERIN</a:t>
                      </a:r>
                      <a:endParaRPr sz="2500" b="1" dirty="0">
                        <a:solidFill>
                          <a:srgbClr val="0070C0"/>
                        </a:solidFill>
                        <a:latin typeface="+mj-lt"/>
                        <a:cs typeface="Arial"/>
                      </a:endParaRPr>
                    </a:p>
                  </a:txBody>
                  <a:tcPr marL="0" marR="0" marT="29209"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r>
                        <a:rPr lang="en-US" sz="2500" dirty="0" err="1">
                          <a:solidFill>
                            <a:schemeClr val="tx1"/>
                          </a:solidFill>
                          <a:latin typeface="+mj-lt"/>
                        </a:rPr>
                        <a:t>hydratační</a:t>
                      </a:r>
                      <a:r>
                        <a:rPr lang="en-US" sz="2500" dirty="0">
                          <a:solidFill>
                            <a:schemeClr val="tx1"/>
                          </a:solidFill>
                          <a:latin typeface="+mj-lt"/>
                        </a:rPr>
                        <a:t>, </a:t>
                      </a:r>
                      <a:r>
                        <a:rPr lang="en-US" sz="2500" dirty="0" err="1">
                          <a:solidFill>
                            <a:schemeClr val="tx1"/>
                          </a:solidFill>
                          <a:latin typeface="+mj-lt"/>
                        </a:rPr>
                        <a:t>zvlhč</a:t>
                      </a:r>
                      <a:r>
                        <a:rPr lang="cs-CZ" sz="2500" dirty="0" err="1">
                          <a:solidFill>
                            <a:schemeClr val="tx1"/>
                          </a:solidFill>
                          <a:latin typeface="+mj-lt"/>
                        </a:rPr>
                        <a:t>ující</a:t>
                      </a:r>
                      <a:endParaRPr lang="en-US" sz="2500" dirty="0">
                        <a:solidFill>
                          <a:schemeClr val="tx1"/>
                        </a:solidFill>
                        <a:latin typeface="+mj-lt"/>
                      </a:endParaRPr>
                    </a:p>
                  </a:txBody>
                  <a:tcPr marL="0" marR="0" marT="41910" marB="0" anchor="ctr">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77332">
                <a:tc>
                  <a:txBody>
                    <a:bodyPr/>
                    <a:lstStyle/>
                    <a:p>
                      <a:pPr marL="131445">
                        <a:lnSpc>
                          <a:spcPct val="100000"/>
                        </a:lnSpc>
                        <a:spcBef>
                          <a:spcPts val="229"/>
                        </a:spcBef>
                      </a:pPr>
                      <a:r>
                        <a:rPr lang="en-US" sz="2500" b="1" dirty="0">
                          <a:solidFill>
                            <a:srgbClr val="0070C0"/>
                          </a:solidFill>
                          <a:latin typeface="+mj-lt"/>
                          <a:cs typeface="Arial"/>
                        </a:rPr>
                        <a:t>PROPIYLENGLYKOL</a:t>
                      </a:r>
                      <a:endParaRPr sz="2500" b="1" dirty="0">
                        <a:solidFill>
                          <a:srgbClr val="0070C0"/>
                        </a:solidFill>
                        <a:latin typeface="+mj-lt"/>
                        <a:cs typeface="Arial"/>
                      </a:endParaRPr>
                    </a:p>
                  </a:txBody>
                  <a:tcPr marL="0" marR="0" marT="29209"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r>
                        <a:rPr lang="en-US" sz="2500" dirty="0" err="1">
                          <a:solidFill>
                            <a:schemeClr val="tx1"/>
                          </a:solidFill>
                          <a:latin typeface="+mj-lt"/>
                        </a:rPr>
                        <a:t>vodivý</a:t>
                      </a:r>
                      <a:endParaRPr lang="en-US" sz="2500" dirty="0">
                        <a:solidFill>
                          <a:schemeClr val="tx1"/>
                        </a:solidFill>
                        <a:latin typeface="+mj-lt"/>
                      </a:endParaRPr>
                    </a:p>
                  </a:txBody>
                  <a:tcPr marL="0" marR="0" marT="41910" marB="0" anchor="ctr">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3" name="object 9">
            <a:extLst>
              <a:ext uri="{FF2B5EF4-FFF2-40B4-BE49-F238E27FC236}">
                <a16:creationId xmlns:a16="http://schemas.microsoft.com/office/drawing/2014/main" id="{58E57A6C-3F8C-E2C1-1DCC-C8FC67908149}"/>
              </a:ext>
            </a:extLst>
          </p:cNvPr>
          <p:cNvSpPr txBox="1"/>
          <p:nvPr/>
        </p:nvSpPr>
        <p:spPr>
          <a:xfrm>
            <a:off x="17062450" y="10307181"/>
            <a:ext cx="2895600" cy="605294"/>
          </a:xfrm>
          <a:prstGeom prst="rect">
            <a:avLst/>
          </a:prstGeom>
        </p:spPr>
        <p:txBody>
          <a:bodyPr vert="horz" wrap="square" lIns="0" tIns="12700" rIns="0" bIns="0" rtlCol="0">
            <a:spAutoFit/>
          </a:bodyPr>
          <a:lstStyle/>
          <a:p>
            <a:pPr marL="12700">
              <a:lnSpc>
                <a:spcPct val="100000"/>
              </a:lnSpc>
              <a:spcBef>
                <a:spcPts val="100"/>
              </a:spcBef>
            </a:pPr>
            <a:r>
              <a:rPr lang="it-IT" sz="3850" spc="30" dirty="0">
                <a:latin typeface="Arial"/>
                <a:cs typeface="Arial"/>
              </a:rPr>
              <a:t>250 </a:t>
            </a:r>
            <a:r>
              <a:rPr sz="3850" spc="35" dirty="0">
                <a:latin typeface="Arial"/>
                <a:cs typeface="Arial"/>
              </a:rPr>
              <a:t>ml</a:t>
            </a:r>
            <a:endParaRPr sz="3850" dirty="0">
              <a:latin typeface="Arial"/>
              <a:cs typeface="Arial"/>
            </a:endParaRPr>
          </a:p>
        </p:txBody>
      </p:sp>
      <p:sp>
        <p:nvSpPr>
          <p:cNvPr id="14" name="object 14">
            <a:extLst>
              <a:ext uri="{FF2B5EF4-FFF2-40B4-BE49-F238E27FC236}">
                <a16:creationId xmlns:a16="http://schemas.microsoft.com/office/drawing/2014/main" id="{5ED9C240-974E-7AB7-EA71-4D563B92777B}"/>
              </a:ext>
            </a:extLst>
          </p:cNvPr>
          <p:cNvSpPr txBox="1">
            <a:spLocks/>
          </p:cNvSpPr>
          <p:nvPr/>
        </p:nvSpPr>
        <p:spPr>
          <a:xfrm>
            <a:off x="9061450" y="283258"/>
            <a:ext cx="3124200" cy="596317"/>
          </a:xfrm>
          <a:prstGeom prst="rect">
            <a:avLst/>
          </a:prstGeom>
          <a:solidFill>
            <a:srgbClr val="FF99CC"/>
          </a:solidFill>
        </p:spPr>
        <p:txBody>
          <a:bodyPr vert="horz" wrap="square" lIns="0" tIns="11430" rIns="0" bIns="0" rtlCol="0" anchor="ctr">
            <a:spAutoFit/>
          </a:bodyPr>
          <a:lst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a:lstStyle>
          <a:p>
            <a:pPr marL="12700" algn="ctr">
              <a:lnSpc>
                <a:spcPct val="100000"/>
              </a:lnSpc>
              <a:spcBef>
                <a:spcPts val="90"/>
              </a:spcBef>
            </a:pPr>
            <a:r>
              <a:rPr lang="en-US" sz="3800" b="1" spc="-45" dirty="0">
                <a:cs typeface="Brandon Grotesque Bold"/>
              </a:rPr>
              <a:t>VODIVÉ LÁTKY</a:t>
            </a:r>
            <a:endParaRPr lang="en-US" sz="3800" b="1" dirty="0">
              <a:cs typeface="Brandon Grotesque Bold"/>
            </a:endParaRPr>
          </a:p>
        </p:txBody>
      </p:sp>
      <p:pic>
        <p:nvPicPr>
          <p:cNvPr id="3" name="Immagine 2">
            <a:extLst>
              <a:ext uri="{FF2B5EF4-FFF2-40B4-BE49-F238E27FC236}">
                <a16:creationId xmlns:a16="http://schemas.microsoft.com/office/drawing/2014/main" id="{373B56BA-F4E9-499B-B0DA-D6033DC602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1184127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AQUA GEL </a:t>
            </a:r>
            <a:r>
              <a:rPr lang="it-IT" sz="3500" b="1" dirty="0">
                <a:solidFill>
                  <a:srgbClr val="0070C0"/>
                </a:solidFill>
                <a:latin typeface="+mj-lt"/>
              </a:rPr>
              <a:t>: Vodivý gel pro LASER</a:t>
            </a:r>
          </a:p>
        </p:txBody>
      </p:sp>
      <p:pic>
        <p:nvPicPr>
          <p:cNvPr id="9" name="Immagine 8"/>
          <p:cNvPicPr>
            <a:picLocks noChangeAspect="1"/>
          </p:cNvPicPr>
          <p:nvPr/>
        </p:nvPicPr>
        <p:blipFill rotWithShape="1">
          <a:blip r:embed="rId4" cstate="print">
            <a:extLst>
              <a:ext uri="{28A0092B-C50C-407E-A947-70E740481C1C}">
                <a14:useLocalDpi xmlns:a14="http://schemas.microsoft.com/office/drawing/2010/main" val="0"/>
              </a:ext>
            </a:extLst>
          </a:blip>
          <a:srcRect l="28321" t="535" r="24098" b="38222"/>
          <a:stretch/>
        </p:blipFill>
        <p:spPr>
          <a:xfrm>
            <a:off x="16071850" y="1587623"/>
            <a:ext cx="3886200" cy="8410452"/>
          </a:xfrm>
          <a:prstGeom prst="rect">
            <a:avLst/>
          </a:prstGeom>
        </p:spPr>
      </p:pic>
      <p:sp>
        <p:nvSpPr>
          <p:cNvPr id="2" name="Rettangolo 1"/>
          <p:cNvSpPr/>
          <p:nvPr/>
        </p:nvSpPr>
        <p:spPr>
          <a:xfrm>
            <a:off x="271928" y="2230480"/>
            <a:ext cx="13628221" cy="4324261"/>
          </a:xfrm>
          <a:prstGeom prst="rect">
            <a:avLst/>
          </a:prstGeom>
        </p:spPr>
        <p:txBody>
          <a:bodyPr wrap="square">
            <a:spAutoFit/>
          </a:bodyPr>
          <a:lstStyle/>
          <a:p>
            <a:r>
              <a:rPr lang="cs-CZ" sz="2500" b="1" dirty="0">
                <a:solidFill>
                  <a:srgbClr val="0070C0"/>
                </a:solidFill>
                <a:latin typeface="+mj-lt"/>
              </a:rPr>
              <a:t>FUNKCE</a:t>
            </a:r>
            <a:endParaRPr lang="en-US" sz="2500" b="1" dirty="0">
              <a:solidFill>
                <a:srgbClr val="0070C0"/>
              </a:solidFill>
              <a:latin typeface="+mj-lt"/>
            </a:endParaRPr>
          </a:p>
          <a:p>
            <a:r>
              <a:rPr lang="en-US" sz="2500" dirty="0">
                <a:latin typeface="+mj-lt"/>
              </a:rPr>
              <a:t>Aqua Gel je </a:t>
            </a:r>
            <a:r>
              <a:rPr lang="en-US" sz="2500" dirty="0" err="1">
                <a:latin typeface="+mj-lt"/>
              </a:rPr>
              <a:t>elektricky</a:t>
            </a:r>
            <a:r>
              <a:rPr lang="en-US" sz="2500" dirty="0">
                <a:latin typeface="+mj-lt"/>
              </a:rPr>
              <a:t> </a:t>
            </a:r>
            <a:r>
              <a:rPr lang="en-US" sz="2500" dirty="0" err="1">
                <a:latin typeface="+mj-lt"/>
              </a:rPr>
              <a:t>vodivý</a:t>
            </a:r>
            <a:r>
              <a:rPr lang="en-US" sz="2500" dirty="0">
                <a:latin typeface="+mj-lt"/>
              </a:rPr>
              <a:t> gel s </a:t>
            </a:r>
            <a:r>
              <a:rPr lang="en-US" sz="2500" dirty="0" err="1">
                <a:latin typeface="+mj-lt"/>
              </a:rPr>
              <a:t>vysokou</a:t>
            </a:r>
            <a:r>
              <a:rPr lang="en-US" sz="2500" dirty="0">
                <a:latin typeface="+mj-lt"/>
              </a:rPr>
              <a:t> </a:t>
            </a:r>
            <a:r>
              <a:rPr lang="en-US" sz="2500" dirty="0" err="1">
                <a:latin typeface="+mj-lt"/>
              </a:rPr>
              <a:t>koncentrací</a:t>
            </a:r>
            <a:r>
              <a:rPr lang="en-US" sz="2500" dirty="0">
                <a:latin typeface="+mj-lt"/>
              </a:rPr>
              <a:t> </a:t>
            </a:r>
            <a:r>
              <a:rPr lang="en-US" sz="2500" dirty="0" err="1">
                <a:latin typeface="+mj-lt"/>
              </a:rPr>
              <a:t>ochranných</a:t>
            </a:r>
            <a:r>
              <a:rPr lang="en-US" sz="2500" dirty="0">
                <a:latin typeface="+mj-lt"/>
              </a:rPr>
              <a:t> </a:t>
            </a:r>
            <a:r>
              <a:rPr lang="en-US" sz="2500" dirty="0" err="1">
                <a:latin typeface="+mj-lt"/>
              </a:rPr>
              <a:t>účinných</a:t>
            </a:r>
            <a:r>
              <a:rPr lang="en-US" sz="2500" dirty="0">
                <a:latin typeface="+mj-lt"/>
              </a:rPr>
              <a:t> </a:t>
            </a:r>
            <a:r>
              <a:rPr lang="en-US" sz="2500" dirty="0" err="1">
                <a:latin typeface="+mj-lt"/>
              </a:rPr>
              <a:t>látek</a:t>
            </a:r>
            <a:r>
              <a:rPr lang="en-US" sz="2500" dirty="0">
                <a:latin typeface="+mj-lt"/>
              </a:rPr>
              <a:t>, </a:t>
            </a:r>
            <a:r>
              <a:rPr lang="en-US" sz="2500" dirty="0" err="1">
                <a:latin typeface="+mj-lt"/>
              </a:rPr>
              <a:t>redukčním</a:t>
            </a:r>
            <a:r>
              <a:rPr lang="en-US" sz="2500" dirty="0">
                <a:latin typeface="+mj-lt"/>
              </a:rPr>
              <a:t> a </a:t>
            </a:r>
            <a:r>
              <a:rPr lang="en-US" sz="2500" dirty="0" err="1">
                <a:latin typeface="+mj-lt"/>
              </a:rPr>
              <a:t>protiedémovým</a:t>
            </a:r>
            <a:r>
              <a:rPr lang="en-US" sz="2500" dirty="0">
                <a:latin typeface="+mj-lt"/>
              </a:rPr>
              <a:t> </a:t>
            </a:r>
            <a:r>
              <a:rPr lang="en-US" sz="2500" dirty="0" err="1">
                <a:latin typeface="+mj-lt"/>
              </a:rPr>
              <a:t>účinkem</a:t>
            </a:r>
            <a:r>
              <a:rPr lang="en-US" sz="2500" dirty="0">
                <a:latin typeface="+mj-lt"/>
              </a:rPr>
              <a:t>. Aqua Gel </a:t>
            </a:r>
            <a:r>
              <a:rPr lang="en-US" sz="2500" dirty="0" err="1">
                <a:latin typeface="+mj-lt"/>
              </a:rPr>
              <a:t>umožňuje</a:t>
            </a:r>
            <a:r>
              <a:rPr lang="en-US" sz="2500" dirty="0">
                <a:latin typeface="+mj-lt"/>
              </a:rPr>
              <a:t> </a:t>
            </a:r>
            <a:r>
              <a:rPr lang="en-US" sz="2500" dirty="0" err="1">
                <a:latin typeface="+mj-lt"/>
              </a:rPr>
              <a:t>zvýšit</a:t>
            </a:r>
            <a:r>
              <a:rPr lang="en-US" sz="2500" dirty="0">
                <a:latin typeface="+mj-lt"/>
              </a:rPr>
              <a:t> </a:t>
            </a:r>
            <a:r>
              <a:rPr lang="en-US" sz="2500" dirty="0" err="1">
                <a:latin typeface="+mj-lt"/>
              </a:rPr>
              <a:t>účinek</a:t>
            </a:r>
            <a:r>
              <a:rPr lang="en-US" sz="2500" dirty="0">
                <a:latin typeface="+mj-lt"/>
              </a:rPr>
              <a:t> </a:t>
            </a:r>
            <a:r>
              <a:rPr lang="en-US" sz="2500" dirty="0" err="1">
                <a:latin typeface="+mj-lt"/>
              </a:rPr>
              <a:t>zařízení</a:t>
            </a:r>
            <a:r>
              <a:rPr lang="en-US" sz="2500" dirty="0">
                <a:latin typeface="+mj-lt"/>
              </a:rPr>
              <a:t> </a:t>
            </a:r>
            <a:r>
              <a:rPr lang="en-US" sz="2500" dirty="0" err="1">
                <a:latin typeface="+mj-lt"/>
              </a:rPr>
              <a:t>jako</a:t>
            </a:r>
            <a:r>
              <a:rPr lang="en-US" sz="2500" dirty="0">
                <a:latin typeface="+mj-lt"/>
              </a:rPr>
              <a:t> je </a:t>
            </a:r>
            <a:r>
              <a:rPr lang="en-US" sz="2500" dirty="0" err="1">
                <a:latin typeface="+mj-lt"/>
              </a:rPr>
              <a:t>iontoforéza</a:t>
            </a:r>
            <a:r>
              <a:rPr lang="en-US" sz="2500" dirty="0">
                <a:latin typeface="+mj-lt"/>
              </a:rPr>
              <a:t>, </a:t>
            </a:r>
            <a:r>
              <a:rPr lang="en-US" sz="2500" dirty="0" err="1">
                <a:latin typeface="+mj-lt"/>
              </a:rPr>
              <a:t>lasery</a:t>
            </a:r>
            <a:r>
              <a:rPr lang="en-US" sz="2500" dirty="0">
                <a:latin typeface="+mj-lt"/>
              </a:rPr>
              <a:t> a </a:t>
            </a:r>
            <a:r>
              <a:rPr lang="en-US" sz="2500" dirty="0" err="1">
                <a:latin typeface="+mj-lt"/>
              </a:rPr>
              <a:t>pulzní</a:t>
            </a:r>
            <a:r>
              <a:rPr lang="en-US" sz="2500" dirty="0">
                <a:latin typeface="+mj-lt"/>
              </a:rPr>
              <a:t> </a:t>
            </a:r>
            <a:r>
              <a:rPr lang="en-US" sz="2500" dirty="0" err="1">
                <a:latin typeface="+mj-lt"/>
              </a:rPr>
              <a:t>světlo</a:t>
            </a:r>
            <a:r>
              <a:rPr lang="en-US" sz="2500" dirty="0">
                <a:latin typeface="+mj-lt"/>
              </a:rPr>
              <a:t>.</a:t>
            </a:r>
          </a:p>
          <a:p>
            <a:r>
              <a:rPr lang="en-US" sz="2500" b="1" dirty="0">
                <a:solidFill>
                  <a:srgbClr val="0070C0"/>
                </a:solidFill>
                <a:latin typeface="+mj-lt"/>
              </a:rPr>
              <a:t>KOMU JE DOPORUČENO</a:t>
            </a:r>
            <a:endParaRPr lang="cs-CZ" sz="2500" b="1" dirty="0">
              <a:solidFill>
                <a:srgbClr val="0070C0"/>
              </a:solidFill>
              <a:latin typeface="+mj-lt"/>
            </a:endParaRPr>
          </a:p>
          <a:p>
            <a:r>
              <a:rPr lang="en-US" sz="2500" dirty="0">
                <a:latin typeface="+mj-lt"/>
              </a:rPr>
              <a:t>Je </a:t>
            </a:r>
            <a:r>
              <a:rPr lang="en-US" sz="2500" dirty="0" err="1">
                <a:latin typeface="+mj-lt"/>
              </a:rPr>
              <a:t>ideální</a:t>
            </a:r>
            <a:r>
              <a:rPr lang="en-US" sz="2500" dirty="0">
                <a:latin typeface="+mj-lt"/>
              </a:rPr>
              <a:t> pro </a:t>
            </a:r>
            <a:r>
              <a:rPr lang="en-US" sz="2500" dirty="0" err="1">
                <a:latin typeface="+mj-lt"/>
              </a:rPr>
              <a:t>použití</a:t>
            </a:r>
            <a:r>
              <a:rPr lang="en-US" sz="2500" dirty="0">
                <a:latin typeface="+mj-lt"/>
              </a:rPr>
              <a:t> v </a:t>
            </a:r>
            <a:r>
              <a:rPr lang="en-US" sz="2500" dirty="0" err="1">
                <a:latin typeface="+mj-lt"/>
              </a:rPr>
              <a:t>jakékoli</a:t>
            </a:r>
            <a:r>
              <a:rPr lang="en-US" sz="2500" dirty="0">
                <a:latin typeface="+mj-lt"/>
              </a:rPr>
              <a:t> </a:t>
            </a:r>
            <a:r>
              <a:rPr lang="en-US" sz="2500" dirty="0" err="1">
                <a:latin typeface="+mj-lt"/>
              </a:rPr>
              <a:t>elektroestetické</a:t>
            </a:r>
            <a:r>
              <a:rPr lang="en-US" sz="2500" dirty="0">
                <a:latin typeface="+mj-lt"/>
              </a:rPr>
              <a:t>, </a:t>
            </a:r>
            <a:r>
              <a:rPr lang="en-US" sz="2500" dirty="0" err="1">
                <a:latin typeface="+mj-lt"/>
              </a:rPr>
              <a:t>laserové</a:t>
            </a:r>
            <a:r>
              <a:rPr lang="en-US" sz="2500" dirty="0">
                <a:latin typeface="+mj-lt"/>
              </a:rPr>
              <a:t> </a:t>
            </a:r>
            <a:r>
              <a:rPr lang="en-US" sz="2500" dirty="0" err="1">
                <a:latin typeface="+mj-lt"/>
              </a:rPr>
              <a:t>nebo</a:t>
            </a:r>
            <a:r>
              <a:rPr lang="en-US" sz="2500" dirty="0">
                <a:latin typeface="+mj-lt"/>
              </a:rPr>
              <a:t> </a:t>
            </a:r>
            <a:r>
              <a:rPr lang="en-US" sz="2500" dirty="0" err="1">
                <a:latin typeface="+mj-lt"/>
              </a:rPr>
              <a:t>pulzní</a:t>
            </a:r>
            <a:r>
              <a:rPr lang="en-US" sz="2500" dirty="0">
                <a:latin typeface="+mj-lt"/>
              </a:rPr>
              <a:t> </a:t>
            </a:r>
            <a:r>
              <a:rPr lang="en-US" sz="2500" dirty="0" err="1">
                <a:latin typeface="+mj-lt"/>
              </a:rPr>
              <a:t>světelné</a:t>
            </a:r>
            <a:r>
              <a:rPr lang="en-US" sz="2500" dirty="0">
                <a:latin typeface="+mj-lt"/>
              </a:rPr>
              <a:t> </a:t>
            </a:r>
            <a:r>
              <a:rPr lang="en-US" sz="2500" dirty="0" err="1">
                <a:latin typeface="+mj-lt"/>
              </a:rPr>
              <a:t>aplikaci</a:t>
            </a:r>
            <a:r>
              <a:rPr lang="en-US" sz="2500" dirty="0">
                <a:latin typeface="+mj-lt"/>
              </a:rPr>
              <a:t>.</a:t>
            </a:r>
            <a:endParaRPr lang="cs-CZ" sz="2500" dirty="0">
              <a:latin typeface="+mj-lt"/>
            </a:endParaRPr>
          </a:p>
          <a:p>
            <a:r>
              <a:rPr lang="en-US" sz="2500" b="1" dirty="0">
                <a:solidFill>
                  <a:srgbClr val="0070C0"/>
                </a:solidFill>
                <a:latin typeface="+mj-lt"/>
              </a:rPr>
              <a:t>JAK TO POUŽÍVAT</a:t>
            </a:r>
            <a:endParaRPr lang="cs-CZ" sz="2500" b="1" dirty="0">
              <a:solidFill>
                <a:srgbClr val="0070C0"/>
              </a:solidFill>
              <a:latin typeface="+mj-lt"/>
            </a:endParaRPr>
          </a:p>
          <a:p>
            <a:r>
              <a:rPr lang="en-US" sz="2500" dirty="0" err="1">
                <a:latin typeface="+mj-lt"/>
              </a:rPr>
              <a:t>Naneste</a:t>
            </a:r>
            <a:r>
              <a:rPr lang="en-US" sz="2500" dirty="0">
                <a:latin typeface="+mj-lt"/>
              </a:rPr>
              <a:t> </a:t>
            </a:r>
            <a:r>
              <a:rPr lang="en-US" sz="2500" dirty="0" err="1">
                <a:latin typeface="+mj-lt"/>
              </a:rPr>
              <a:t>množství</a:t>
            </a:r>
            <a:r>
              <a:rPr lang="en-US" sz="2500" dirty="0">
                <a:latin typeface="+mj-lt"/>
              </a:rPr>
              <a:t> </a:t>
            </a:r>
            <a:r>
              <a:rPr lang="en-US" sz="2500" dirty="0" err="1">
                <a:latin typeface="+mj-lt"/>
              </a:rPr>
              <a:t>přípravku</a:t>
            </a:r>
            <a:r>
              <a:rPr lang="en-US" sz="2500" dirty="0">
                <a:latin typeface="+mj-lt"/>
              </a:rPr>
              <a:t> </a:t>
            </a:r>
            <a:r>
              <a:rPr lang="en-US" sz="2500" dirty="0" err="1">
                <a:latin typeface="+mj-lt"/>
              </a:rPr>
              <a:t>na</a:t>
            </a:r>
            <a:r>
              <a:rPr lang="en-US" sz="2500" dirty="0">
                <a:latin typeface="+mj-lt"/>
              </a:rPr>
              <a:t> </a:t>
            </a:r>
            <a:r>
              <a:rPr lang="en-US" sz="2500" dirty="0" err="1">
                <a:latin typeface="+mj-lt"/>
              </a:rPr>
              <a:t>ošetřovanou</a:t>
            </a:r>
            <a:r>
              <a:rPr lang="en-US" sz="2500" dirty="0">
                <a:latin typeface="+mj-lt"/>
              </a:rPr>
              <a:t> oblast a </a:t>
            </a:r>
            <a:r>
              <a:rPr lang="en-US" sz="2500" dirty="0" err="1">
                <a:latin typeface="+mj-lt"/>
              </a:rPr>
              <a:t>lehce</a:t>
            </a:r>
            <a:r>
              <a:rPr lang="en-US" sz="2500" dirty="0">
                <a:latin typeface="+mj-lt"/>
              </a:rPr>
              <a:t> </a:t>
            </a:r>
            <a:r>
              <a:rPr lang="en-US" sz="2500" dirty="0" err="1">
                <a:latin typeface="+mj-lt"/>
              </a:rPr>
              <a:t>vmasírujte</a:t>
            </a:r>
            <a:r>
              <a:rPr lang="en-US" sz="2500" dirty="0">
                <a:latin typeface="+mj-lt"/>
              </a:rPr>
              <a:t>, </a:t>
            </a:r>
            <a:r>
              <a:rPr lang="en-US" sz="2500" dirty="0" err="1">
                <a:latin typeface="+mj-lt"/>
              </a:rPr>
              <a:t>přičemž</a:t>
            </a:r>
            <a:r>
              <a:rPr lang="en-US" sz="2500" dirty="0">
                <a:latin typeface="+mj-lt"/>
              </a:rPr>
              <a:t> </a:t>
            </a:r>
            <a:r>
              <a:rPr lang="en-US" sz="2500" dirty="0" err="1">
                <a:latin typeface="+mj-lt"/>
              </a:rPr>
              <a:t>na</a:t>
            </a:r>
            <a:r>
              <a:rPr lang="en-US" sz="2500" dirty="0">
                <a:latin typeface="+mj-lt"/>
              </a:rPr>
              <a:t> </a:t>
            </a:r>
            <a:r>
              <a:rPr lang="en-US" sz="2500" dirty="0" err="1">
                <a:latin typeface="+mj-lt"/>
              </a:rPr>
              <a:t>povrchu</a:t>
            </a:r>
            <a:r>
              <a:rPr lang="en-US" sz="2500" dirty="0">
                <a:latin typeface="+mj-lt"/>
              </a:rPr>
              <a:t> </a:t>
            </a:r>
            <a:r>
              <a:rPr lang="en-US" sz="2500" dirty="0" err="1">
                <a:latin typeface="+mj-lt"/>
              </a:rPr>
              <a:t>zanechte</a:t>
            </a:r>
            <a:r>
              <a:rPr lang="en-US" sz="2500" dirty="0">
                <a:latin typeface="+mj-lt"/>
              </a:rPr>
              <a:t> </a:t>
            </a:r>
            <a:r>
              <a:rPr lang="en-US" sz="2500" dirty="0" err="1">
                <a:latin typeface="+mj-lt"/>
              </a:rPr>
              <a:t>tenkou</a:t>
            </a:r>
            <a:r>
              <a:rPr lang="en-US" sz="2500" dirty="0">
                <a:latin typeface="+mj-lt"/>
              </a:rPr>
              <a:t> </a:t>
            </a:r>
            <a:r>
              <a:rPr lang="en-US" sz="2500" dirty="0" err="1">
                <a:latin typeface="+mj-lt"/>
              </a:rPr>
              <a:t>vrstvu</a:t>
            </a:r>
            <a:r>
              <a:rPr lang="en-US" sz="2500" dirty="0">
                <a:latin typeface="+mj-lt"/>
              </a:rPr>
              <a:t>.</a:t>
            </a:r>
          </a:p>
          <a:p>
            <a:r>
              <a:rPr lang="en-US" sz="2500" b="1" dirty="0">
                <a:solidFill>
                  <a:srgbClr val="0070C0"/>
                </a:solidFill>
                <a:latin typeface="+mj-lt"/>
              </a:rPr>
              <a:t>KDY POUŽÍT</a:t>
            </a:r>
            <a:endParaRPr lang="cs-CZ" sz="2500" b="1" dirty="0">
              <a:solidFill>
                <a:srgbClr val="0070C0"/>
              </a:solidFill>
              <a:latin typeface="+mj-lt"/>
            </a:endParaRPr>
          </a:p>
          <a:p>
            <a:r>
              <a:rPr lang="en-US" sz="2500" dirty="0" err="1">
                <a:latin typeface="+mj-lt"/>
              </a:rPr>
              <a:t>Př</a:t>
            </a:r>
            <a:r>
              <a:rPr lang="cs-CZ" sz="2500" dirty="0">
                <a:latin typeface="+mj-lt"/>
              </a:rPr>
              <a:t>i</a:t>
            </a:r>
            <a:r>
              <a:rPr lang="en-US" sz="2500" dirty="0">
                <a:latin typeface="+mj-lt"/>
              </a:rPr>
              <a:t> </a:t>
            </a:r>
            <a:r>
              <a:rPr lang="en-US" sz="2500" dirty="0" err="1">
                <a:latin typeface="+mj-lt"/>
              </a:rPr>
              <a:t>jakékoliv</a:t>
            </a:r>
            <a:r>
              <a:rPr lang="en-US" sz="2500" dirty="0">
                <a:latin typeface="+mj-lt"/>
              </a:rPr>
              <a:t> </a:t>
            </a:r>
            <a:r>
              <a:rPr lang="en-US" sz="2500" dirty="0" err="1">
                <a:latin typeface="+mj-lt"/>
              </a:rPr>
              <a:t>aplikaci</a:t>
            </a:r>
            <a:r>
              <a:rPr lang="en-US" sz="2500" dirty="0">
                <a:latin typeface="+mj-lt"/>
              </a:rPr>
              <a:t> </a:t>
            </a:r>
            <a:r>
              <a:rPr lang="en-US" sz="2500" dirty="0" err="1">
                <a:latin typeface="+mj-lt"/>
              </a:rPr>
              <a:t>elektroléčby</a:t>
            </a:r>
            <a:r>
              <a:rPr lang="en-US" sz="2500" dirty="0">
                <a:latin typeface="+mj-lt"/>
              </a:rPr>
              <a:t>, </a:t>
            </a:r>
            <a:r>
              <a:rPr lang="en-US" sz="2500" dirty="0" err="1">
                <a:latin typeface="+mj-lt"/>
              </a:rPr>
              <a:t>laserů</a:t>
            </a:r>
            <a:r>
              <a:rPr lang="en-US" sz="2500" dirty="0">
                <a:latin typeface="+mj-lt"/>
              </a:rPr>
              <a:t>, </a:t>
            </a:r>
            <a:r>
              <a:rPr lang="en-US" sz="2500" dirty="0" err="1">
                <a:latin typeface="+mj-lt"/>
              </a:rPr>
              <a:t>ultrazvuku</a:t>
            </a:r>
            <a:r>
              <a:rPr lang="en-US" sz="2500" dirty="0">
                <a:latin typeface="+mj-lt"/>
              </a:rPr>
              <a:t> </a:t>
            </a:r>
            <a:r>
              <a:rPr lang="en-US" sz="2500" dirty="0" err="1">
                <a:latin typeface="+mj-lt"/>
              </a:rPr>
              <a:t>nebo</a:t>
            </a:r>
            <a:r>
              <a:rPr lang="en-US" sz="2500" dirty="0">
                <a:latin typeface="+mj-lt"/>
              </a:rPr>
              <a:t> </a:t>
            </a:r>
            <a:r>
              <a:rPr lang="en-US" sz="2500" dirty="0" err="1">
                <a:latin typeface="+mj-lt"/>
              </a:rPr>
              <a:t>pulzního</a:t>
            </a:r>
            <a:r>
              <a:rPr lang="en-US" sz="2500" dirty="0">
                <a:latin typeface="+mj-lt"/>
              </a:rPr>
              <a:t> </a:t>
            </a:r>
            <a:r>
              <a:rPr lang="en-US" sz="2500" dirty="0" err="1">
                <a:latin typeface="+mj-lt"/>
              </a:rPr>
              <a:t>světla</a:t>
            </a:r>
            <a:r>
              <a:rPr lang="en-US" sz="2500" dirty="0">
                <a:latin typeface="+mj-lt"/>
              </a:rPr>
              <a:t>.</a:t>
            </a:r>
          </a:p>
        </p:txBody>
      </p:sp>
      <p:graphicFrame>
        <p:nvGraphicFramePr>
          <p:cNvPr id="12" name="object 9">
            <a:extLst>
              <a:ext uri="{FF2B5EF4-FFF2-40B4-BE49-F238E27FC236}">
                <a16:creationId xmlns:a16="http://schemas.microsoft.com/office/drawing/2014/main" id="{BA2457A7-394C-9EA3-C5ED-040799109AEC}"/>
              </a:ext>
            </a:extLst>
          </p:cNvPr>
          <p:cNvGraphicFramePr>
            <a:graphicFrameLocks noGrp="1"/>
          </p:cNvGraphicFramePr>
          <p:nvPr>
            <p:extLst>
              <p:ext uri="{D42A27DB-BD31-4B8C-83A1-F6EECF244321}">
                <p14:modId xmlns:p14="http://schemas.microsoft.com/office/powerpoint/2010/main" val="2922485735"/>
              </p:ext>
            </p:extLst>
          </p:nvPr>
        </p:nvGraphicFramePr>
        <p:xfrm>
          <a:off x="260350" y="8931275"/>
          <a:ext cx="13639800" cy="954664"/>
        </p:xfrm>
        <a:graphic>
          <a:graphicData uri="http://schemas.openxmlformats.org/drawingml/2006/table">
            <a:tbl>
              <a:tblPr firstRow="1" bandRow="1">
                <a:tableStyleId>{2D5ABB26-0587-4C30-8999-92F81FD0307C}</a:tableStyleId>
              </a:tblPr>
              <a:tblGrid>
                <a:gridCol w="6020229">
                  <a:extLst>
                    <a:ext uri="{9D8B030D-6E8A-4147-A177-3AD203B41FA5}">
                      <a16:colId xmlns:a16="http://schemas.microsoft.com/office/drawing/2014/main" val="20000"/>
                    </a:ext>
                  </a:extLst>
                </a:gridCol>
                <a:gridCol w="7619571">
                  <a:extLst>
                    <a:ext uri="{9D8B030D-6E8A-4147-A177-3AD203B41FA5}">
                      <a16:colId xmlns:a16="http://schemas.microsoft.com/office/drawing/2014/main" val="20001"/>
                    </a:ext>
                  </a:extLst>
                </a:gridCol>
              </a:tblGrid>
              <a:tr h="477332">
                <a:tc>
                  <a:txBody>
                    <a:bodyPr/>
                    <a:lstStyle/>
                    <a:p>
                      <a:r>
                        <a:rPr lang="en-US" sz="2800" b="1" dirty="0">
                          <a:solidFill>
                            <a:srgbClr val="0070C0"/>
                          </a:solidFill>
                        </a:rPr>
                        <a:t>  BŘEČŤAN</a:t>
                      </a:r>
                      <a:endParaRPr lang="en-US" sz="2500" b="1" dirty="0">
                        <a:solidFill>
                          <a:srgbClr val="0070C0"/>
                        </a:solidFill>
                        <a:latin typeface="+mj-lt"/>
                      </a:endParaRPr>
                    </a:p>
                  </a:txBody>
                  <a:tcPr marL="0" marR="0" marT="29209" marB="0" anchor="ctr">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r>
                        <a:rPr lang="en-US" sz="2800" dirty="0" err="1"/>
                        <a:t>Ochrana</a:t>
                      </a:r>
                      <a:r>
                        <a:rPr lang="en-US" sz="2800" dirty="0"/>
                        <a:t> </a:t>
                      </a:r>
                      <a:r>
                        <a:rPr lang="en-US" sz="2800" dirty="0" err="1"/>
                        <a:t>kapilár</a:t>
                      </a:r>
                      <a:endParaRPr lang="en-GB" sz="2500" b="0" i="0" u="none" strike="noStrike" kern="1200" baseline="0" dirty="0">
                        <a:solidFill>
                          <a:schemeClr val="tx1"/>
                        </a:solidFill>
                        <a:latin typeface="+mj-lt"/>
                        <a:ea typeface="+mn-ea"/>
                        <a:cs typeface="+mn-cs"/>
                      </a:endParaRPr>
                    </a:p>
                  </a:txBody>
                  <a:tcPr marL="0" marR="0" marT="41910" marB="0" anchor="ctr">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77332">
                <a:tc>
                  <a:txBody>
                    <a:bodyPr/>
                    <a:lstStyle/>
                    <a:p>
                      <a:pPr marL="131445">
                        <a:lnSpc>
                          <a:spcPct val="100000"/>
                        </a:lnSpc>
                        <a:spcBef>
                          <a:spcPts val="229"/>
                        </a:spcBef>
                      </a:pPr>
                      <a:r>
                        <a:rPr lang="en-US" sz="2800" b="1" dirty="0">
                          <a:solidFill>
                            <a:srgbClr val="0070C0"/>
                          </a:solidFill>
                        </a:rPr>
                        <a:t>KAŠTAN</a:t>
                      </a:r>
                      <a:r>
                        <a:rPr lang="cs-CZ" sz="2800" b="1" dirty="0">
                          <a:solidFill>
                            <a:srgbClr val="0070C0"/>
                          </a:solidFill>
                        </a:rPr>
                        <a:t> KOŇSKÝ</a:t>
                      </a:r>
                      <a:endParaRPr sz="2500" b="1" dirty="0">
                        <a:solidFill>
                          <a:srgbClr val="0070C0"/>
                        </a:solidFill>
                        <a:latin typeface="+mj-lt"/>
                        <a:cs typeface="Arial"/>
                      </a:endParaRPr>
                    </a:p>
                  </a:txBody>
                  <a:tcPr marL="0" marR="0" marT="29209"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r>
                        <a:rPr lang="en-US" sz="2800" dirty="0"/>
                        <a:t> dr</a:t>
                      </a:r>
                      <a:r>
                        <a:rPr lang="cs-CZ" sz="2800" dirty="0" err="1"/>
                        <a:t>enážuje</a:t>
                      </a:r>
                      <a:endParaRPr lang="en-GB" sz="2500" b="0" i="0" u="none" strike="noStrike" kern="1200" baseline="0" dirty="0">
                        <a:solidFill>
                          <a:schemeClr val="tx1"/>
                        </a:solidFill>
                        <a:latin typeface="+mj-lt"/>
                        <a:ea typeface="+mn-ea"/>
                        <a:cs typeface="+mn-cs"/>
                      </a:endParaRPr>
                    </a:p>
                  </a:txBody>
                  <a:tcPr marL="0" marR="0" marT="41910" marB="0" anchor="ctr">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13" name="object 9">
            <a:extLst>
              <a:ext uri="{FF2B5EF4-FFF2-40B4-BE49-F238E27FC236}">
                <a16:creationId xmlns:a16="http://schemas.microsoft.com/office/drawing/2014/main" id="{58E57A6C-3F8C-E2C1-1DCC-C8FC67908149}"/>
              </a:ext>
            </a:extLst>
          </p:cNvPr>
          <p:cNvSpPr txBox="1"/>
          <p:nvPr/>
        </p:nvSpPr>
        <p:spPr>
          <a:xfrm>
            <a:off x="16529050" y="10185721"/>
            <a:ext cx="3886200" cy="605294"/>
          </a:xfrm>
          <a:prstGeom prst="rect">
            <a:avLst/>
          </a:prstGeom>
        </p:spPr>
        <p:txBody>
          <a:bodyPr vert="horz" wrap="square" lIns="0" tIns="12700" rIns="0" bIns="0" rtlCol="0">
            <a:spAutoFit/>
          </a:bodyPr>
          <a:lstStyle/>
          <a:p>
            <a:pPr marL="12700">
              <a:lnSpc>
                <a:spcPct val="100000"/>
              </a:lnSpc>
              <a:spcBef>
                <a:spcPts val="100"/>
              </a:spcBef>
            </a:pPr>
            <a:r>
              <a:rPr lang="it-IT" sz="3850" spc="30" dirty="0">
                <a:latin typeface="Arial"/>
                <a:cs typeface="Arial"/>
              </a:rPr>
              <a:t>250 – 1000 ml</a:t>
            </a:r>
            <a:endParaRPr sz="3850" dirty="0">
              <a:latin typeface="Arial"/>
              <a:cs typeface="Arial"/>
            </a:endParaRPr>
          </a:p>
        </p:txBody>
      </p:sp>
      <p:sp>
        <p:nvSpPr>
          <p:cNvPr id="14" name="object 14">
            <a:extLst>
              <a:ext uri="{FF2B5EF4-FFF2-40B4-BE49-F238E27FC236}">
                <a16:creationId xmlns:a16="http://schemas.microsoft.com/office/drawing/2014/main" id="{5ED9C240-974E-7AB7-EA71-4D563B92777B}"/>
              </a:ext>
            </a:extLst>
          </p:cNvPr>
          <p:cNvSpPr txBox="1">
            <a:spLocks/>
          </p:cNvSpPr>
          <p:nvPr/>
        </p:nvSpPr>
        <p:spPr>
          <a:xfrm>
            <a:off x="9061450" y="283258"/>
            <a:ext cx="3124200" cy="596317"/>
          </a:xfrm>
          <a:prstGeom prst="rect">
            <a:avLst/>
          </a:prstGeom>
          <a:solidFill>
            <a:srgbClr val="FF99CC"/>
          </a:solidFill>
        </p:spPr>
        <p:txBody>
          <a:bodyPr vert="horz" wrap="square" lIns="0" tIns="11430" rIns="0" bIns="0" rtlCol="0" anchor="ctr">
            <a:spAutoFit/>
          </a:bodyPr>
          <a:lst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a:lstStyle>
          <a:p>
            <a:pPr marL="12700" algn="ctr">
              <a:lnSpc>
                <a:spcPct val="100000"/>
              </a:lnSpc>
              <a:spcBef>
                <a:spcPts val="90"/>
              </a:spcBef>
            </a:pPr>
            <a:r>
              <a:rPr lang="en-US" sz="3800" b="1" spc="-45" dirty="0">
                <a:cs typeface="Brandon Grotesque Bold"/>
              </a:rPr>
              <a:t>VODIVÉ LÁTKY</a:t>
            </a:r>
            <a:endParaRPr lang="en-US" sz="3800" b="1" dirty="0">
              <a:cs typeface="Brandon Grotesque Bold"/>
            </a:endParaRPr>
          </a:p>
        </p:txBody>
      </p:sp>
      <p:pic>
        <p:nvPicPr>
          <p:cNvPr id="3" name="Immagine 2">
            <a:extLst>
              <a:ext uri="{FF2B5EF4-FFF2-40B4-BE49-F238E27FC236}">
                <a16:creationId xmlns:a16="http://schemas.microsoft.com/office/drawing/2014/main" id="{C98F8E14-D829-0730-3D8A-BAF5C5FAA2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30228937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KARBONOVÁ </a:t>
            </a:r>
            <a:r>
              <a:rPr lang="cs-CZ" sz="5400" b="1" dirty="0">
                <a:solidFill>
                  <a:srgbClr val="0070C0"/>
                </a:solidFill>
                <a:latin typeface="+mj-lt"/>
              </a:rPr>
              <a:t>TYČINKA</a:t>
            </a:r>
            <a:r>
              <a:rPr lang="it-IT" sz="3500" b="1" dirty="0">
                <a:solidFill>
                  <a:srgbClr val="0070C0"/>
                </a:solidFill>
                <a:latin typeface="+mj-lt"/>
              </a:rPr>
              <a:t>: Pigment </a:t>
            </a:r>
            <a:r>
              <a:rPr lang="cs-CZ" sz="3500" b="1" dirty="0">
                <a:solidFill>
                  <a:srgbClr val="0070C0"/>
                </a:solidFill>
                <a:latin typeface="+mj-lt"/>
              </a:rPr>
              <a:t>pro</a:t>
            </a:r>
            <a:r>
              <a:rPr lang="it-IT" sz="3500" b="1" dirty="0">
                <a:solidFill>
                  <a:srgbClr val="0070C0"/>
                </a:solidFill>
                <a:latin typeface="+mj-lt"/>
              </a:rPr>
              <a:t> Carbon</a:t>
            </a:r>
            <a:r>
              <a:rPr lang="cs-CZ" sz="3500" b="1" dirty="0" err="1">
                <a:solidFill>
                  <a:srgbClr val="0070C0"/>
                </a:solidFill>
                <a:latin typeface="+mj-lt"/>
              </a:rPr>
              <a:t>ový</a:t>
            </a:r>
            <a:r>
              <a:rPr lang="cs-CZ" sz="3500" b="1" dirty="0">
                <a:solidFill>
                  <a:srgbClr val="0070C0"/>
                </a:solidFill>
                <a:latin typeface="+mj-lt"/>
              </a:rPr>
              <a:t> Peeling</a:t>
            </a:r>
            <a:endParaRPr lang="it-IT" sz="3500" b="1" dirty="0">
              <a:solidFill>
                <a:srgbClr val="0070C0"/>
              </a:solidFill>
              <a:latin typeface="+mj-lt"/>
            </a:endParaRPr>
          </a:p>
        </p:txBody>
      </p:sp>
      <p:pic>
        <p:nvPicPr>
          <p:cNvPr id="4" name="Immagin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71850" y="2835275"/>
            <a:ext cx="2366082" cy="7089658"/>
          </a:xfrm>
          <a:prstGeom prst="rect">
            <a:avLst/>
          </a:prstGeom>
        </p:spPr>
      </p:pic>
      <p:pic>
        <p:nvPicPr>
          <p:cNvPr id="2" name="Immagine 1">
            <a:extLst>
              <a:ext uri="{FF2B5EF4-FFF2-40B4-BE49-F238E27FC236}">
                <a16:creationId xmlns:a16="http://schemas.microsoft.com/office/drawing/2014/main" id="{B9D873B2-63FF-7998-542B-62F7779801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838254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0104100" cy="11309350"/>
            <a:chOff x="33309" y="0"/>
            <a:chExt cx="20070936" cy="11308715"/>
          </a:xfrm>
        </p:grpSpPr>
        <p:sp>
          <p:nvSpPr>
            <p:cNvPr id="3" name="object 3"/>
            <p:cNvSpPr/>
            <p:nvPr/>
          </p:nvSpPr>
          <p:spPr>
            <a:xfrm>
              <a:off x="8018290" y="0"/>
              <a:ext cx="12085955" cy="11308715"/>
            </a:xfrm>
            <a:custGeom>
              <a:avLst/>
              <a:gdLst/>
              <a:ahLst/>
              <a:cxnLst/>
              <a:rect l="l" t="t" r="r" b="b"/>
              <a:pathLst>
                <a:path w="12085955" h="11308715">
                  <a:moveTo>
                    <a:pt x="12085809" y="0"/>
                  </a:moveTo>
                  <a:lnTo>
                    <a:pt x="8816618" y="0"/>
                  </a:lnTo>
                  <a:lnTo>
                    <a:pt x="7455249" y="6694281"/>
                  </a:lnTo>
                  <a:lnTo>
                    <a:pt x="7444503" y="6742105"/>
                  </a:lnTo>
                  <a:lnTo>
                    <a:pt x="7431832" y="6789244"/>
                  </a:lnTo>
                  <a:lnTo>
                    <a:pt x="7417275" y="6835647"/>
                  </a:lnTo>
                  <a:lnTo>
                    <a:pt x="7400865" y="6881265"/>
                  </a:lnTo>
                  <a:lnTo>
                    <a:pt x="7382641" y="6926049"/>
                  </a:lnTo>
                  <a:lnTo>
                    <a:pt x="7362638" y="6969949"/>
                  </a:lnTo>
                  <a:lnTo>
                    <a:pt x="7340892" y="7012916"/>
                  </a:lnTo>
                  <a:lnTo>
                    <a:pt x="7317439" y="7054899"/>
                  </a:lnTo>
                  <a:lnTo>
                    <a:pt x="7292317" y="7095851"/>
                  </a:lnTo>
                  <a:lnTo>
                    <a:pt x="7265561" y="7135720"/>
                  </a:lnTo>
                  <a:lnTo>
                    <a:pt x="7237207" y="7174459"/>
                  </a:lnTo>
                  <a:lnTo>
                    <a:pt x="7207291" y="7212016"/>
                  </a:lnTo>
                  <a:lnTo>
                    <a:pt x="7175851" y="7248344"/>
                  </a:lnTo>
                  <a:lnTo>
                    <a:pt x="7142921" y="7283391"/>
                  </a:lnTo>
                  <a:lnTo>
                    <a:pt x="7108539" y="7317110"/>
                  </a:lnTo>
                  <a:lnTo>
                    <a:pt x="7072740" y="7349450"/>
                  </a:lnTo>
                  <a:lnTo>
                    <a:pt x="7035561" y="7380362"/>
                  </a:lnTo>
                  <a:lnTo>
                    <a:pt x="6997039" y="7409796"/>
                  </a:lnTo>
                  <a:lnTo>
                    <a:pt x="6957208" y="7437703"/>
                  </a:lnTo>
                  <a:lnTo>
                    <a:pt x="6916106" y="7464034"/>
                  </a:lnTo>
                  <a:lnTo>
                    <a:pt x="6873769" y="7488738"/>
                  </a:lnTo>
                  <a:lnTo>
                    <a:pt x="0" y="11308549"/>
                  </a:lnTo>
                  <a:lnTo>
                    <a:pt x="12085809" y="11308549"/>
                  </a:lnTo>
                  <a:lnTo>
                    <a:pt x="12085809" y="0"/>
                  </a:lnTo>
                  <a:close/>
                </a:path>
              </a:pathLst>
            </a:custGeom>
            <a:solidFill>
              <a:srgbClr val="3399FF"/>
            </a:solidFill>
          </p:spPr>
          <p:txBody>
            <a:bodyPr wrap="square" lIns="0" tIns="0" rIns="0" bIns="0" rtlCol="0"/>
            <a:lstStyle/>
            <a:p>
              <a:endParaRPr dirty="0"/>
            </a:p>
          </p:txBody>
        </p:sp>
        <p:sp>
          <p:nvSpPr>
            <p:cNvPr id="4" name="object 4"/>
            <p:cNvSpPr/>
            <p:nvPr/>
          </p:nvSpPr>
          <p:spPr>
            <a:xfrm>
              <a:off x="33309" y="2558833"/>
              <a:ext cx="11777103" cy="235153"/>
            </a:xfrm>
            <a:custGeom>
              <a:avLst/>
              <a:gdLst/>
              <a:ahLst/>
              <a:cxnLst/>
              <a:rect l="l" t="t" r="r" b="b"/>
              <a:pathLst>
                <a:path w="10117455" h="144779">
                  <a:moveTo>
                    <a:pt x="0" y="144498"/>
                  </a:moveTo>
                  <a:lnTo>
                    <a:pt x="10116969" y="144498"/>
                  </a:lnTo>
                  <a:lnTo>
                    <a:pt x="10116969" y="0"/>
                  </a:lnTo>
                  <a:lnTo>
                    <a:pt x="0" y="0"/>
                  </a:lnTo>
                  <a:lnTo>
                    <a:pt x="0" y="144498"/>
                  </a:lnTo>
                  <a:close/>
                </a:path>
              </a:pathLst>
            </a:custGeom>
            <a:solidFill>
              <a:srgbClr val="3399FF"/>
            </a:solidFill>
          </p:spPr>
          <p:txBody>
            <a:bodyPr wrap="square" lIns="0" tIns="0" rIns="0" bIns="0" rtlCol="0"/>
            <a:lstStyle/>
            <a:p>
              <a:endParaRPr dirty="0"/>
            </a:p>
          </p:txBody>
        </p:sp>
      </p:grpSp>
      <p:sp>
        <p:nvSpPr>
          <p:cNvPr id="5" name="object 5"/>
          <p:cNvSpPr txBox="1">
            <a:spLocks noGrp="1"/>
          </p:cNvSpPr>
          <p:nvPr>
            <p:ph type="title"/>
          </p:nvPr>
        </p:nvSpPr>
        <p:spPr>
          <a:xfrm>
            <a:off x="222250" y="1237461"/>
            <a:ext cx="8991600" cy="1321516"/>
          </a:xfrm>
          <a:prstGeom prst="rect">
            <a:avLst/>
          </a:prstGeom>
        </p:spPr>
        <p:txBody>
          <a:bodyPr vert="horz" wrap="square" lIns="0" tIns="13335" rIns="0" bIns="0" rtlCol="0">
            <a:spAutoFit/>
          </a:bodyPr>
          <a:lstStyle/>
          <a:p>
            <a:pPr marL="12700">
              <a:lnSpc>
                <a:spcPts val="10160"/>
              </a:lnSpc>
              <a:spcBef>
                <a:spcPts val="105"/>
              </a:spcBef>
            </a:pPr>
            <a:r>
              <a:rPr lang="en-US" sz="9500" b="1" dirty="0">
                <a:latin typeface="+mj-lt"/>
                <a:cs typeface="Brandon Grotesque Bold"/>
              </a:rPr>
              <a:t>P</a:t>
            </a:r>
            <a:r>
              <a:rPr lang="cs-CZ" sz="9500" b="1" dirty="0">
                <a:latin typeface="+mj-lt"/>
                <a:cs typeface="Brandon Grotesque Bold"/>
              </a:rPr>
              <a:t>ŘED OŠETŘENÍM</a:t>
            </a:r>
            <a:endParaRPr sz="9500" b="1" dirty="0">
              <a:latin typeface="+mj-lt"/>
              <a:cs typeface="Brandon Grotesque Bold"/>
            </a:endParaRPr>
          </a:p>
        </p:txBody>
      </p:sp>
      <p:grpSp>
        <p:nvGrpSpPr>
          <p:cNvPr id="6" name="object 6"/>
          <p:cNvGrpSpPr/>
          <p:nvPr/>
        </p:nvGrpSpPr>
        <p:grpSpPr>
          <a:xfrm>
            <a:off x="14061189" y="8955468"/>
            <a:ext cx="5204460" cy="1371600"/>
            <a:chOff x="14061189" y="8955468"/>
            <a:chExt cx="5204460" cy="1371600"/>
          </a:xfrm>
        </p:grpSpPr>
        <p:sp>
          <p:nvSpPr>
            <p:cNvPr id="7" name="object 7"/>
            <p:cNvSpPr/>
            <p:nvPr/>
          </p:nvSpPr>
          <p:spPr>
            <a:xfrm>
              <a:off x="16933926" y="9351473"/>
              <a:ext cx="1867535" cy="570865"/>
            </a:xfrm>
            <a:custGeom>
              <a:avLst/>
              <a:gdLst/>
              <a:ahLst/>
              <a:cxnLst/>
              <a:rect l="l" t="t" r="r" b="b"/>
              <a:pathLst>
                <a:path w="1867534" h="570865">
                  <a:moveTo>
                    <a:pt x="521106" y="16179"/>
                  </a:moveTo>
                  <a:lnTo>
                    <a:pt x="440029" y="15468"/>
                  </a:lnTo>
                  <a:lnTo>
                    <a:pt x="440029" y="379641"/>
                  </a:lnTo>
                  <a:lnTo>
                    <a:pt x="0" y="0"/>
                  </a:lnTo>
                  <a:lnTo>
                    <a:pt x="0" y="552831"/>
                  </a:lnTo>
                  <a:lnTo>
                    <a:pt x="81076" y="552831"/>
                  </a:lnTo>
                  <a:lnTo>
                    <a:pt x="81076" y="184569"/>
                  </a:lnTo>
                  <a:lnTo>
                    <a:pt x="521106" y="564197"/>
                  </a:lnTo>
                  <a:lnTo>
                    <a:pt x="521106" y="16179"/>
                  </a:lnTo>
                  <a:close/>
                </a:path>
                <a:path w="1867534" h="570865">
                  <a:moveTo>
                    <a:pt x="1867446" y="14960"/>
                  </a:moveTo>
                  <a:lnTo>
                    <a:pt x="1777263" y="14960"/>
                  </a:lnTo>
                  <a:lnTo>
                    <a:pt x="1607578" y="382244"/>
                  </a:lnTo>
                  <a:lnTo>
                    <a:pt x="1437868" y="14960"/>
                  </a:lnTo>
                  <a:lnTo>
                    <a:pt x="1347698" y="14960"/>
                  </a:lnTo>
                  <a:lnTo>
                    <a:pt x="1607578" y="570331"/>
                  </a:lnTo>
                  <a:lnTo>
                    <a:pt x="1867446" y="14960"/>
                  </a:lnTo>
                  <a:close/>
                </a:path>
              </a:pathLst>
            </a:custGeom>
            <a:solidFill>
              <a:srgbClr val="FFFFFF"/>
            </a:solidFill>
          </p:spPr>
          <p:txBody>
            <a:bodyPr wrap="square" lIns="0" tIns="0" rIns="0" bIns="0" rtlCol="0"/>
            <a:lstStyle/>
            <a:p>
              <a:endParaRPr dirty="0"/>
            </a:p>
          </p:txBody>
        </p:sp>
        <p:pic>
          <p:nvPicPr>
            <p:cNvPr id="8" name="object 8"/>
            <p:cNvPicPr/>
            <p:nvPr/>
          </p:nvPicPr>
          <p:blipFill>
            <a:blip r:embed="rId2" cstate="email">
              <a:extLst>
                <a:ext uri="{28A0092B-C50C-407E-A947-70E740481C1C}">
                  <a14:useLocalDpi xmlns:a14="http://schemas.microsoft.com/office/drawing/2010/main"/>
                </a:ext>
              </a:extLst>
            </a:blip>
            <a:stretch>
              <a:fillRect/>
            </a:stretch>
          </p:blipFill>
          <p:spPr>
            <a:xfrm>
              <a:off x="17353044" y="10136623"/>
              <a:ext cx="107389" cy="121483"/>
            </a:xfrm>
            <a:prstGeom prst="rect">
              <a:avLst/>
            </a:prstGeom>
          </p:spPr>
        </p:pic>
        <p:pic>
          <p:nvPicPr>
            <p:cNvPr id="9" name="object 9"/>
            <p:cNvPicPr/>
            <p:nvPr/>
          </p:nvPicPr>
          <p:blipFill>
            <a:blip r:embed="rId3" cstate="email">
              <a:extLst>
                <a:ext uri="{28A0092B-C50C-407E-A947-70E740481C1C}">
                  <a14:useLocalDpi xmlns:a14="http://schemas.microsoft.com/office/drawing/2010/main"/>
                </a:ext>
              </a:extLst>
            </a:blip>
            <a:stretch>
              <a:fillRect/>
            </a:stretch>
          </p:blipFill>
          <p:spPr>
            <a:xfrm>
              <a:off x="17497023" y="10136618"/>
              <a:ext cx="122823" cy="121483"/>
            </a:xfrm>
            <a:prstGeom prst="rect">
              <a:avLst/>
            </a:prstGeom>
          </p:spPr>
        </p:pic>
        <p:sp>
          <p:nvSpPr>
            <p:cNvPr id="10" name="object 10"/>
            <p:cNvSpPr/>
            <p:nvPr/>
          </p:nvSpPr>
          <p:spPr>
            <a:xfrm>
              <a:off x="14061186" y="8955475"/>
              <a:ext cx="3910965" cy="1371600"/>
            </a:xfrm>
            <a:custGeom>
              <a:avLst/>
              <a:gdLst/>
              <a:ahLst/>
              <a:cxnLst/>
              <a:rect l="l" t="t" r="r" b="b"/>
              <a:pathLst>
                <a:path w="3910965" h="1371600">
                  <a:moveTo>
                    <a:pt x="1374457" y="685800"/>
                  </a:moveTo>
                  <a:lnTo>
                    <a:pt x="1372870" y="647700"/>
                  </a:lnTo>
                  <a:lnTo>
                    <a:pt x="1368171" y="596900"/>
                  </a:lnTo>
                  <a:lnTo>
                    <a:pt x="1360474" y="546100"/>
                  </a:lnTo>
                  <a:lnTo>
                    <a:pt x="1349870" y="508000"/>
                  </a:lnTo>
                  <a:lnTo>
                    <a:pt x="1336471" y="469900"/>
                  </a:lnTo>
                  <a:lnTo>
                    <a:pt x="1320368" y="419100"/>
                  </a:lnTo>
                  <a:lnTo>
                    <a:pt x="1301673" y="381000"/>
                  </a:lnTo>
                  <a:lnTo>
                    <a:pt x="1280502" y="342900"/>
                  </a:lnTo>
                  <a:lnTo>
                    <a:pt x="1278864" y="340258"/>
                  </a:lnTo>
                  <a:lnTo>
                    <a:pt x="1278864" y="736600"/>
                  </a:lnTo>
                  <a:lnTo>
                    <a:pt x="1276629" y="787400"/>
                  </a:lnTo>
                  <a:lnTo>
                    <a:pt x="1270063" y="838200"/>
                  </a:lnTo>
                  <a:lnTo>
                    <a:pt x="1259344" y="889000"/>
                  </a:lnTo>
                  <a:lnTo>
                    <a:pt x="1244663" y="927100"/>
                  </a:lnTo>
                  <a:lnTo>
                    <a:pt x="1226210" y="977900"/>
                  </a:lnTo>
                  <a:lnTo>
                    <a:pt x="1204163" y="1016000"/>
                  </a:lnTo>
                  <a:lnTo>
                    <a:pt x="1178712" y="1066800"/>
                  </a:lnTo>
                  <a:lnTo>
                    <a:pt x="1150048" y="1104900"/>
                  </a:lnTo>
                  <a:lnTo>
                    <a:pt x="1118336" y="1143000"/>
                  </a:lnTo>
                  <a:lnTo>
                    <a:pt x="1083792" y="1168400"/>
                  </a:lnTo>
                  <a:lnTo>
                    <a:pt x="1046581" y="1206500"/>
                  </a:lnTo>
                  <a:lnTo>
                    <a:pt x="1074902" y="1168400"/>
                  </a:lnTo>
                  <a:lnTo>
                    <a:pt x="1098765" y="1117600"/>
                  </a:lnTo>
                  <a:lnTo>
                    <a:pt x="1117866" y="1066800"/>
                  </a:lnTo>
                  <a:lnTo>
                    <a:pt x="1131900" y="1016000"/>
                  </a:lnTo>
                  <a:lnTo>
                    <a:pt x="1140548" y="965200"/>
                  </a:lnTo>
                  <a:lnTo>
                    <a:pt x="1143508" y="914400"/>
                  </a:lnTo>
                  <a:lnTo>
                    <a:pt x="1141120" y="863600"/>
                  </a:lnTo>
                  <a:lnTo>
                    <a:pt x="1134198" y="812800"/>
                  </a:lnTo>
                  <a:lnTo>
                    <a:pt x="1123035" y="774700"/>
                  </a:lnTo>
                  <a:lnTo>
                    <a:pt x="1107960" y="723900"/>
                  </a:lnTo>
                  <a:lnTo>
                    <a:pt x="1089291" y="673100"/>
                  </a:lnTo>
                  <a:lnTo>
                    <a:pt x="1067333" y="635000"/>
                  </a:lnTo>
                  <a:lnTo>
                    <a:pt x="1047902" y="605307"/>
                  </a:lnTo>
                  <a:lnTo>
                    <a:pt x="1047902" y="965200"/>
                  </a:lnTo>
                  <a:lnTo>
                    <a:pt x="1044473" y="1016000"/>
                  </a:lnTo>
                  <a:lnTo>
                    <a:pt x="1034478" y="1066800"/>
                  </a:lnTo>
                  <a:lnTo>
                    <a:pt x="1018311" y="1104900"/>
                  </a:lnTo>
                  <a:lnTo>
                    <a:pt x="996391" y="1155700"/>
                  </a:lnTo>
                  <a:lnTo>
                    <a:pt x="969124" y="1193800"/>
                  </a:lnTo>
                  <a:lnTo>
                    <a:pt x="936917" y="1231900"/>
                  </a:lnTo>
                  <a:lnTo>
                    <a:pt x="945032" y="1206500"/>
                  </a:lnTo>
                  <a:lnTo>
                    <a:pt x="950988" y="1181100"/>
                  </a:lnTo>
                  <a:lnTo>
                    <a:pt x="954659" y="1168400"/>
                  </a:lnTo>
                  <a:lnTo>
                    <a:pt x="955903" y="1143000"/>
                  </a:lnTo>
                  <a:lnTo>
                    <a:pt x="950861" y="1092200"/>
                  </a:lnTo>
                  <a:lnTo>
                    <a:pt x="936955" y="1041400"/>
                  </a:lnTo>
                  <a:lnTo>
                    <a:pt x="915974" y="990600"/>
                  </a:lnTo>
                  <a:lnTo>
                    <a:pt x="889749" y="939800"/>
                  </a:lnTo>
                  <a:lnTo>
                    <a:pt x="860310" y="889419"/>
                  </a:lnTo>
                  <a:lnTo>
                    <a:pt x="860310" y="1181100"/>
                  </a:lnTo>
                  <a:lnTo>
                    <a:pt x="851471" y="1231900"/>
                  </a:lnTo>
                  <a:lnTo>
                    <a:pt x="826884" y="1270000"/>
                  </a:lnTo>
                  <a:lnTo>
                    <a:pt x="789419" y="1295400"/>
                  </a:lnTo>
                  <a:lnTo>
                    <a:pt x="741946" y="1320800"/>
                  </a:lnTo>
                  <a:lnTo>
                    <a:pt x="632625" y="1320800"/>
                  </a:lnTo>
                  <a:lnTo>
                    <a:pt x="585127" y="1295400"/>
                  </a:lnTo>
                  <a:lnTo>
                    <a:pt x="547649" y="1270000"/>
                  </a:lnTo>
                  <a:lnTo>
                    <a:pt x="523062" y="1231900"/>
                  </a:lnTo>
                  <a:lnTo>
                    <a:pt x="514223" y="1181100"/>
                  </a:lnTo>
                  <a:lnTo>
                    <a:pt x="518033" y="1155700"/>
                  </a:lnTo>
                  <a:lnTo>
                    <a:pt x="528828" y="1117600"/>
                  </a:lnTo>
                  <a:lnTo>
                    <a:pt x="545604" y="1066800"/>
                  </a:lnTo>
                  <a:lnTo>
                    <a:pt x="567372" y="1028700"/>
                  </a:lnTo>
                  <a:lnTo>
                    <a:pt x="593153" y="990600"/>
                  </a:lnTo>
                  <a:lnTo>
                    <a:pt x="621957" y="939800"/>
                  </a:lnTo>
                  <a:lnTo>
                    <a:pt x="652792" y="901700"/>
                  </a:lnTo>
                  <a:lnTo>
                    <a:pt x="684669" y="863600"/>
                  </a:lnTo>
                  <a:lnTo>
                    <a:pt x="686003" y="850900"/>
                  </a:lnTo>
                  <a:lnTo>
                    <a:pt x="688543" y="850900"/>
                  </a:lnTo>
                  <a:lnTo>
                    <a:pt x="689876" y="863600"/>
                  </a:lnTo>
                  <a:lnTo>
                    <a:pt x="721753" y="901700"/>
                  </a:lnTo>
                  <a:lnTo>
                    <a:pt x="752576" y="939800"/>
                  </a:lnTo>
                  <a:lnTo>
                    <a:pt x="781380" y="990600"/>
                  </a:lnTo>
                  <a:lnTo>
                    <a:pt x="807148" y="1028700"/>
                  </a:lnTo>
                  <a:lnTo>
                    <a:pt x="828929" y="1066800"/>
                  </a:lnTo>
                  <a:lnTo>
                    <a:pt x="845705" y="1117600"/>
                  </a:lnTo>
                  <a:lnTo>
                    <a:pt x="856488" y="1155700"/>
                  </a:lnTo>
                  <a:lnTo>
                    <a:pt x="860310" y="1181100"/>
                  </a:lnTo>
                  <a:lnTo>
                    <a:pt x="860310" y="889419"/>
                  </a:lnTo>
                  <a:lnTo>
                    <a:pt x="860069" y="889000"/>
                  </a:lnTo>
                  <a:lnTo>
                    <a:pt x="836587" y="850900"/>
                  </a:lnTo>
                  <a:lnTo>
                    <a:pt x="828751" y="838200"/>
                  </a:lnTo>
                  <a:lnTo>
                    <a:pt x="797610" y="800100"/>
                  </a:lnTo>
                  <a:lnTo>
                    <a:pt x="768451" y="762000"/>
                  </a:lnTo>
                  <a:lnTo>
                    <a:pt x="743077" y="723900"/>
                  </a:lnTo>
                  <a:lnTo>
                    <a:pt x="723303" y="711200"/>
                  </a:lnTo>
                  <a:lnTo>
                    <a:pt x="688441" y="660400"/>
                  </a:lnTo>
                  <a:lnTo>
                    <a:pt x="686092" y="660400"/>
                  </a:lnTo>
                  <a:lnTo>
                    <a:pt x="651230" y="711200"/>
                  </a:lnTo>
                  <a:lnTo>
                    <a:pt x="631456" y="723900"/>
                  </a:lnTo>
                  <a:lnTo>
                    <a:pt x="606082" y="762000"/>
                  </a:lnTo>
                  <a:lnTo>
                    <a:pt x="576922" y="800100"/>
                  </a:lnTo>
                  <a:lnTo>
                    <a:pt x="545782" y="838200"/>
                  </a:lnTo>
                  <a:lnTo>
                    <a:pt x="514464" y="889000"/>
                  </a:lnTo>
                  <a:lnTo>
                    <a:pt x="484784" y="939800"/>
                  </a:lnTo>
                  <a:lnTo>
                    <a:pt x="458558" y="990600"/>
                  </a:lnTo>
                  <a:lnTo>
                    <a:pt x="437578" y="1041400"/>
                  </a:lnTo>
                  <a:lnTo>
                    <a:pt x="423659" y="1092200"/>
                  </a:lnTo>
                  <a:lnTo>
                    <a:pt x="418617" y="1143000"/>
                  </a:lnTo>
                  <a:lnTo>
                    <a:pt x="419874" y="1168400"/>
                  </a:lnTo>
                  <a:lnTo>
                    <a:pt x="423545" y="1181100"/>
                  </a:lnTo>
                  <a:lnTo>
                    <a:pt x="429514" y="1206500"/>
                  </a:lnTo>
                  <a:lnTo>
                    <a:pt x="437642" y="1231900"/>
                  </a:lnTo>
                  <a:lnTo>
                    <a:pt x="416153" y="1206500"/>
                  </a:lnTo>
                  <a:lnTo>
                    <a:pt x="405422" y="1193800"/>
                  </a:lnTo>
                  <a:lnTo>
                    <a:pt x="378142" y="1155700"/>
                  </a:lnTo>
                  <a:lnTo>
                    <a:pt x="356196" y="1104900"/>
                  </a:lnTo>
                  <a:lnTo>
                    <a:pt x="340017" y="1066800"/>
                  </a:lnTo>
                  <a:lnTo>
                    <a:pt x="330009" y="1016000"/>
                  </a:lnTo>
                  <a:lnTo>
                    <a:pt x="326580" y="965200"/>
                  </a:lnTo>
                  <a:lnTo>
                    <a:pt x="329425" y="914400"/>
                  </a:lnTo>
                  <a:lnTo>
                    <a:pt x="337629" y="863600"/>
                  </a:lnTo>
                  <a:lnTo>
                    <a:pt x="350735" y="812800"/>
                  </a:lnTo>
                  <a:lnTo>
                    <a:pt x="368300" y="774700"/>
                  </a:lnTo>
                  <a:lnTo>
                    <a:pt x="389826" y="723900"/>
                  </a:lnTo>
                  <a:lnTo>
                    <a:pt x="414883" y="685800"/>
                  </a:lnTo>
                  <a:lnTo>
                    <a:pt x="442988" y="647700"/>
                  </a:lnTo>
                  <a:lnTo>
                    <a:pt x="473684" y="609600"/>
                  </a:lnTo>
                  <a:lnTo>
                    <a:pt x="506501" y="571500"/>
                  </a:lnTo>
                  <a:lnTo>
                    <a:pt x="540981" y="546100"/>
                  </a:lnTo>
                  <a:lnTo>
                    <a:pt x="576681" y="520700"/>
                  </a:lnTo>
                  <a:lnTo>
                    <a:pt x="613105" y="495300"/>
                  </a:lnTo>
                  <a:lnTo>
                    <a:pt x="649808" y="482600"/>
                  </a:lnTo>
                  <a:lnTo>
                    <a:pt x="686320" y="457200"/>
                  </a:lnTo>
                  <a:lnTo>
                    <a:pt x="688327" y="457200"/>
                  </a:lnTo>
                  <a:lnTo>
                    <a:pt x="725424" y="482600"/>
                  </a:lnTo>
                  <a:lnTo>
                    <a:pt x="762533" y="495300"/>
                  </a:lnTo>
                  <a:lnTo>
                    <a:pt x="799211" y="520700"/>
                  </a:lnTo>
                  <a:lnTo>
                    <a:pt x="835012" y="546100"/>
                  </a:lnTo>
                  <a:lnTo>
                    <a:pt x="869505" y="571500"/>
                  </a:lnTo>
                  <a:lnTo>
                    <a:pt x="902233" y="609600"/>
                  </a:lnTo>
                  <a:lnTo>
                    <a:pt x="932776" y="647700"/>
                  </a:lnTo>
                  <a:lnTo>
                    <a:pt x="960666" y="685800"/>
                  </a:lnTo>
                  <a:lnTo>
                    <a:pt x="985481" y="723900"/>
                  </a:lnTo>
                  <a:lnTo>
                    <a:pt x="1006779" y="774700"/>
                  </a:lnTo>
                  <a:lnTo>
                    <a:pt x="1024102" y="812800"/>
                  </a:lnTo>
                  <a:lnTo>
                    <a:pt x="1037031" y="863600"/>
                  </a:lnTo>
                  <a:lnTo>
                    <a:pt x="1045108" y="914400"/>
                  </a:lnTo>
                  <a:lnTo>
                    <a:pt x="1047902" y="965200"/>
                  </a:lnTo>
                  <a:lnTo>
                    <a:pt x="1047902" y="605307"/>
                  </a:lnTo>
                  <a:lnTo>
                    <a:pt x="1014818" y="558800"/>
                  </a:lnTo>
                  <a:lnTo>
                    <a:pt x="984897" y="520700"/>
                  </a:lnTo>
                  <a:lnTo>
                    <a:pt x="952944" y="482600"/>
                  </a:lnTo>
                  <a:lnTo>
                    <a:pt x="930503" y="457200"/>
                  </a:lnTo>
                  <a:lnTo>
                    <a:pt x="919289" y="444500"/>
                  </a:lnTo>
                  <a:lnTo>
                    <a:pt x="884237" y="419100"/>
                  </a:lnTo>
                  <a:lnTo>
                    <a:pt x="848106" y="393700"/>
                  </a:lnTo>
                  <a:lnTo>
                    <a:pt x="811212" y="368300"/>
                  </a:lnTo>
                  <a:lnTo>
                    <a:pt x="773874" y="355600"/>
                  </a:lnTo>
                  <a:lnTo>
                    <a:pt x="736396" y="330200"/>
                  </a:lnTo>
                  <a:lnTo>
                    <a:pt x="699109" y="330200"/>
                  </a:lnTo>
                  <a:lnTo>
                    <a:pt x="687628" y="317500"/>
                  </a:lnTo>
                  <a:lnTo>
                    <a:pt x="686777" y="317500"/>
                  </a:lnTo>
                  <a:lnTo>
                    <a:pt x="675309" y="330200"/>
                  </a:lnTo>
                  <a:lnTo>
                    <a:pt x="638022" y="330200"/>
                  </a:lnTo>
                  <a:lnTo>
                    <a:pt x="600557" y="355600"/>
                  </a:lnTo>
                  <a:lnTo>
                    <a:pt x="563219" y="368300"/>
                  </a:lnTo>
                  <a:lnTo>
                    <a:pt x="526338" y="393700"/>
                  </a:lnTo>
                  <a:lnTo>
                    <a:pt x="490220" y="419100"/>
                  </a:lnTo>
                  <a:lnTo>
                    <a:pt x="455168" y="444500"/>
                  </a:lnTo>
                  <a:lnTo>
                    <a:pt x="421513" y="482600"/>
                  </a:lnTo>
                  <a:lnTo>
                    <a:pt x="389572" y="520700"/>
                  </a:lnTo>
                  <a:lnTo>
                    <a:pt x="359651" y="558800"/>
                  </a:lnTo>
                  <a:lnTo>
                    <a:pt x="332066" y="596900"/>
                  </a:lnTo>
                  <a:lnTo>
                    <a:pt x="307149" y="635000"/>
                  </a:lnTo>
                  <a:lnTo>
                    <a:pt x="285191" y="673100"/>
                  </a:lnTo>
                  <a:lnTo>
                    <a:pt x="266509" y="723900"/>
                  </a:lnTo>
                  <a:lnTo>
                    <a:pt x="251447" y="774700"/>
                  </a:lnTo>
                  <a:lnTo>
                    <a:pt x="240284" y="812800"/>
                  </a:lnTo>
                  <a:lnTo>
                    <a:pt x="233362" y="863600"/>
                  </a:lnTo>
                  <a:lnTo>
                    <a:pt x="230987" y="914400"/>
                  </a:lnTo>
                  <a:lnTo>
                    <a:pt x="233934" y="965200"/>
                  </a:lnTo>
                  <a:lnTo>
                    <a:pt x="242595" y="1016000"/>
                  </a:lnTo>
                  <a:lnTo>
                    <a:pt x="256628" y="1066800"/>
                  </a:lnTo>
                  <a:lnTo>
                    <a:pt x="275742" y="1117600"/>
                  </a:lnTo>
                  <a:lnTo>
                    <a:pt x="299631" y="1168400"/>
                  </a:lnTo>
                  <a:lnTo>
                    <a:pt x="327964" y="1206500"/>
                  </a:lnTo>
                  <a:lnTo>
                    <a:pt x="290741" y="1168400"/>
                  </a:lnTo>
                  <a:lnTo>
                    <a:pt x="256184" y="1143000"/>
                  </a:lnTo>
                  <a:lnTo>
                    <a:pt x="224472" y="1104900"/>
                  </a:lnTo>
                  <a:lnTo>
                    <a:pt x="195795" y="1066800"/>
                  </a:lnTo>
                  <a:lnTo>
                    <a:pt x="170332" y="1016000"/>
                  </a:lnTo>
                  <a:lnTo>
                    <a:pt x="148272" y="977900"/>
                  </a:lnTo>
                  <a:lnTo>
                    <a:pt x="129806" y="927100"/>
                  </a:lnTo>
                  <a:lnTo>
                    <a:pt x="115125" y="889000"/>
                  </a:lnTo>
                  <a:lnTo>
                    <a:pt x="104406" y="838200"/>
                  </a:lnTo>
                  <a:lnTo>
                    <a:pt x="97840" y="787400"/>
                  </a:lnTo>
                  <a:lnTo>
                    <a:pt x="95605" y="736600"/>
                  </a:lnTo>
                  <a:lnTo>
                    <a:pt x="97574" y="685800"/>
                  </a:lnTo>
                  <a:lnTo>
                    <a:pt x="103365" y="635000"/>
                  </a:lnTo>
                  <a:lnTo>
                    <a:pt x="112826" y="596900"/>
                  </a:lnTo>
                  <a:lnTo>
                    <a:pt x="125818" y="546100"/>
                  </a:lnTo>
                  <a:lnTo>
                    <a:pt x="142176" y="508000"/>
                  </a:lnTo>
                  <a:lnTo>
                    <a:pt x="161747" y="457200"/>
                  </a:lnTo>
                  <a:lnTo>
                    <a:pt x="184365" y="419100"/>
                  </a:lnTo>
                  <a:lnTo>
                    <a:pt x="209905" y="381000"/>
                  </a:lnTo>
                  <a:lnTo>
                    <a:pt x="238201" y="355600"/>
                  </a:lnTo>
                  <a:lnTo>
                    <a:pt x="269087" y="317500"/>
                  </a:lnTo>
                  <a:lnTo>
                    <a:pt x="302425" y="279400"/>
                  </a:lnTo>
                  <a:lnTo>
                    <a:pt x="338048" y="254000"/>
                  </a:lnTo>
                  <a:lnTo>
                    <a:pt x="375818" y="228600"/>
                  </a:lnTo>
                  <a:lnTo>
                    <a:pt x="415582" y="203200"/>
                  </a:lnTo>
                  <a:lnTo>
                    <a:pt x="457161" y="190500"/>
                  </a:lnTo>
                  <a:lnTo>
                    <a:pt x="545223" y="165100"/>
                  </a:lnTo>
                  <a:lnTo>
                    <a:pt x="638784" y="139700"/>
                  </a:lnTo>
                  <a:lnTo>
                    <a:pt x="735685" y="139700"/>
                  </a:lnTo>
                  <a:lnTo>
                    <a:pt x="829233" y="165100"/>
                  </a:lnTo>
                  <a:lnTo>
                    <a:pt x="917295" y="190500"/>
                  </a:lnTo>
                  <a:lnTo>
                    <a:pt x="958888" y="203200"/>
                  </a:lnTo>
                  <a:lnTo>
                    <a:pt x="998639" y="228600"/>
                  </a:lnTo>
                  <a:lnTo>
                    <a:pt x="1036408" y="254000"/>
                  </a:lnTo>
                  <a:lnTo>
                    <a:pt x="1072045" y="279400"/>
                  </a:lnTo>
                  <a:lnTo>
                    <a:pt x="1105382" y="317500"/>
                  </a:lnTo>
                  <a:lnTo>
                    <a:pt x="1136269" y="355600"/>
                  </a:lnTo>
                  <a:lnTo>
                    <a:pt x="1164551" y="381000"/>
                  </a:lnTo>
                  <a:lnTo>
                    <a:pt x="1190091" y="419100"/>
                  </a:lnTo>
                  <a:lnTo>
                    <a:pt x="1212723" y="457200"/>
                  </a:lnTo>
                  <a:lnTo>
                    <a:pt x="1232293" y="508000"/>
                  </a:lnTo>
                  <a:lnTo>
                    <a:pt x="1248651" y="546100"/>
                  </a:lnTo>
                  <a:lnTo>
                    <a:pt x="1261630" y="596900"/>
                  </a:lnTo>
                  <a:lnTo>
                    <a:pt x="1271104" y="635000"/>
                  </a:lnTo>
                  <a:lnTo>
                    <a:pt x="1276896" y="685800"/>
                  </a:lnTo>
                  <a:lnTo>
                    <a:pt x="1278864" y="736600"/>
                  </a:lnTo>
                  <a:lnTo>
                    <a:pt x="1278864" y="340258"/>
                  </a:lnTo>
                  <a:lnTo>
                    <a:pt x="1256931" y="304800"/>
                  </a:lnTo>
                  <a:lnTo>
                    <a:pt x="1231087" y="266700"/>
                  </a:lnTo>
                  <a:lnTo>
                    <a:pt x="1203058" y="241300"/>
                  </a:lnTo>
                  <a:lnTo>
                    <a:pt x="1172946" y="203200"/>
                  </a:lnTo>
                  <a:lnTo>
                    <a:pt x="1140866" y="177800"/>
                  </a:lnTo>
                  <a:lnTo>
                    <a:pt x="1106919" y="152400"/>
                  </a:lnTo>
                  <a:lnTo>
                    <a:pt x="1089063" y="139700"/>
                  </a:lnTo>
                  <a:lnTo>
                    <a:pt x="1071206" y="127000"/>
                  </a:lnTo>
                  <a:lnTo>
                    <a:pt x="1033818" y="101600"/>
                  </a:lnTo>
                  <a:lnTo>
                    <a:pt x="994879" y="76200"/>
                  </a:lnTo>
                  <a:lnTo>
                    <a:pt x="954481" y="63500"/>
                  </a:lnTo>
                  <a:lnTo>
                    <a:pt x="912723" y="38100"/>
                  </a:lnTo>
                  <a:lnTo>
                    <a:pt x="825563" y="12700"/>
                  </a:lnTo>
                  <a:lnTo>
                    <a:pt x="780364" y="12700"/>
                  </a:lnTo>
                  <a:lnTo>
                    <a:pt x="734212" y="0"/>
                  </a:lnTo>
                  <a:lnTo>
                    <a:pt x="640245" y="0"/>
                  </a:lnTo>
                  <a:lnTo>
                    <a:pt x="594106" y="12700"/>
                  </a:lnTo>
                  <a:lnTo>
                    <a:pt x="548906" y="12700"/>
                  </a:lnTo>
                  <a:lnTo>
                    <a:pt x="461746" y="38100"/>
                  </a:lnTo>
                  <a:lnTo>
                    <a:pt x="419989" y="63500"/>
                  </a:lnTo>
                  <a:lnTo>
                    <a:pt x="379590" y="76200"/>
                  </a:lnTo>
                  <a:lnTo>
                    <a:pt x="340639" y="101600"/>
                  </a:lnTo>
                  <a:lnTo>
                    <a:pt x="303263" y="127000"/>
                  </a:lnTo>
                  <a:lnTo>
                    <a:pt x="267538" y="152400"/>
                  </a:lnTo>
                  <a:lnTo>
                    <a:pt x="233591" y="177800"/>
                  </a:lnTo>
                  <a:lnTo>
                    <a:pt x="201510" y="203200"/>
                  </a:lnTo>
                  <a:lnTo>
                    <a:pt x="171411" y="241300"/>
                  </a:lnTo>
                  <a:lnTo>
                    <a:pt x="143370" y="266700"/>
                  </a:lnTo>
                  <a:lnTo>
                    <a:pt x="117525" y="304800"/>
                  </a:lnTo>
                  <a:lnTo>
                    <a:pt x="93954" y="342900"/>
                  </a:lnTo>
                  <a:lnTo>
                    <a:pt x="72783" y="381000"/>
                  </a:lnTo>
                  <a:lnTo>
                    <a:pt x="54089" y="419100"/>
                  </a:lnTo>
                  <a:lnTo>
                    <a:pt x="37985" y="469900"/>
                  </a:lnTo>
                  <a:lnTo>
                    <a:pt x="24587" y="508000"/>
                  </a:lnTo>
                  <a:lnTo>
                    <a:pt x="13982" y="546100"/>
                  </a:lnTo>
                  <a:lnTo>
                    <a:pt x="6286" y="596900"/>
                  </a:lnTo>
                  <a:lnTo>
                    <a:pt x="1587" y="647700"/>
                  </a:lnTo>
                  <a:lnTo>
                    <a:pt x="0" y="685800"/>
                  </a:lnTo>
                  <a:lnTo>
                    <a:pt x="1651" y="736600"/>
                  </a:lnTo>
                  <a:lnTo>
                    <a:pt x="6553" y="787400"/>
                  </a:lnTo>
                  <a:lnTo>
                    <a:pt x="14579" y="838200"/>
                  </a:lnTo>
                  <a:lnTo>
                    <a:pt x="25628" y="876300"/>
                  </a:lnTo>
                  <a:lnTo>
                    <a:pt x="39585" y="914400"/>
                  </a:lnTo>
                  <a:lnTo>
                    <a:pt x="56337" y="965200"/>
                  </a:lnTo>
                  <a:lnTo>
                    <a:pt x="75780" y="1003300"/>
                  </a:lnTo>
                  <a:lnTo>
                    <a:pt x="97815" y="1041400"/>
                  </a:lnTo>
                  <a:lnTo>
                    <a:pt x="122313" y="1079500"/>
                  </a:lnTo>
                  <a:lnTo>
                    <a:pt x="149174" y="1117600"/>
                  </a:lnTo>
                  <a:lnTo>
                    <a:pt x="178282" y="1155700"/>
                  </a:lnTo>
                  <a:lnTo>
                    <a:pt x="209524" y="1181100"/>
                  </a:lnTo>
                  <a:lnTo>
                    <a:pt x="242811" y="1219200"/>
                  </a:lnTo>
                  <a:lnTo>
                    <a:pt x="278015" y="1244600"/>
                  </a:lnTo>
                  <a:lnTo>
                    <a:pt x="315023" y="1270000"/>
                  </a:lnTo>
                  <a:lnTo>
                    <a:pt x="353745" y="1295400"/>
                  </a:lnTo>
                  <a:lnTo>
                    <a:pt x="394055" y="1308100"/>
                  </a:lnTo>
                  <a:lnTo>
                    <a:pt x="435838" y="1333500"/>
                  </a:lnTo>
                  <a:lnTo>
                    <a:pt x="478993" y="1346200"/>
                  </a:lnTo>
                  <a:lnTo>
                    <a:pt x="568985" y="1371600"/>
                  </a:lnTo>
                  <a:lnTo>
                    <a:pt x="805522" y="1371600"/>
                  </a:lnTo>
                  <a:lnTo>
                    <a:pt x="895515" y="1346200"/>
                  </a:lnTo>
                  <a:lnTo>
                    <a:pt x="938669" y="1333500"/>
                  </a:lnTo>
                  <a:lnTo>
                    <a:pt x="959561" y="1320800"/>
                  </a:lnTo>
                  <a:lnTo>
                    <a:pt x="980452" y="1308100"/>
                  </a:lnTo>
                  <a:lnTo>
                    <a:pt x="1020749" y="1295400"/>
                  </a:lnTo>
                  <a:lnTo>
                    <a:pt x="1059459" y="1270000"/>
                  </a:lnTo>
                  <a:lnTo>
                    <a:pt x="1096467" y="1244600"/>
                  </a:lnTo>
                  <a:lnTo>
                    <a:pt x="1114069" y="1231900"/>
                  </a:lnTo>
                  <a:lnTo>
                    <a:pt x="1131671" y="1219200"/>
                  </a:lnTo>
                  <a:lnTo>
                    <a:pt x="1142758" y="1206500"/>
                  </a:lnTo>
                  <a:lnTo>
                    <a:pt x="1164945" y="1181100"/>
                  </a:lnTo>
                  <a:lnTo>
                    <a:pt x="1196200" y="1155700"/>
                  </a:lnTo>
                  <a:lnTo>
                    <a:pt x="1225308" y="1117600"/>
                  </a:lnTo>
                  <a:lnTo>
                    <a:pt x="1252156" y="1079500"/>
                  </a:lnTo>
                  <a:lnTo>
                    <a:pt x="1276654" y="1041400"/>
                  </a:lnTo>
                  <a:lnTo>
                    <a:pt x="1298676" y="1003300"/>
                  </a:lnTo>
                  <a:lnTo>
                    <a:pt x="1318120" y="965200"/>
                  </a:lnTo>
                  <a:lnTo>
                    <a:pt x="1334884" y="914400"/>
                  </a:lnTo>
                  <a:lnTo>
                    <a:pt x="1348841" y="876300"/>
                  </a:lnTo>
                  <a:lnTo>
                    <a:pt x="1359877" y="838200"/>
                  </a:lnTo>
                  <a:lnTo>
                    <a:pt x="1367904" y="787400"/>
                  </a:lnTo>
                  <a:lnTo>
                    <a:pt x="1372806" y="736600"/>
                  </a:lnTo>
                  <a:lnTo>
                    <a:pt x="1374457" y="685800"/>
                  </a:lnTo>
                  <a:close/>
                </a:path>
                <a:path w="3910965" h="1371600">
                  <a:moveTo>
                    <a:pt x="2741523" y="949731"/>
                  </a:moveTo>
                  <a:lnTo>
                    <a:pt x="2716885" y="879043"/>
                  </a:lnTo>
                  <a:lnTo>
                    <a:pt x="2461298" y="879043"/>
                  </a:lnTo>
                  <a:lnTo>
                    <a:pt x="2461298" y="700354"/>
                  </a:lnTo>
                  <a:lnTo>
                    <a:pt x="2686558" y="700354"/>
                  </a:lnTo>
                  <a:lnTo>
                    <a:pt x="2686558" y="629729"/>
                  </a:lnTo>
                  <a:lnTo>
                    <a:pt x="2461298" y="629729"/>
                  </a:lnTo>
                  <a:lnTo>
                    <a:pt x="2461298" y="482117"/>
                  </a:lnTo>
                  <a:lnTo>
                    <a:pt x="2704757" y="482117"/>
                  </a:lnTo>
                  <a:lnTo>
                    <a:pt x="2732633" y="411492"/>
                  </a:lnTo>
                  <a:lnTo>
                    <a:pt x="2357945" y="411480"/>
                  </a:lnTo>
                  <a:lnTo>
                    <a:pt x="2380767" y="463816"/>
                  </a:lnTo>
                  <a:lnTo>
                    <a:pt x="2380767" y="949731"/>
                  </a:lnTo>
                  <a:lnTo>
                    <a:pt x="2741523" y="949731"/>
                  </a:lnTo>
                  <a:close/>
                </a:path>
                <a:path w="3910965" h="1371600">
                  <a:moveTo>
                    <a:pt x="2884817" y="1222616"/>
                  </a:moveTo>
                  <a:lnTo>
                    <a:pt x="2842691" y="1234681"/>
                  </a:lnTo>
                  <a:lnTo>
                    <a:pt x="2800566" y="1241120"/>
                  </a:lnTo>
                  <a:lnTo>
                    <a:pt x="2758503" y="1242275"/>
                  </a:lnTo>
                  <a:lnTo>
                    <a:pt x="2716555" y="1238504"/>
                  </a:lnTo>
                  <a:lnTo>
                    <a:pt x="2674810" y="1230198"/>
                  </a:lnTo>
                  <a:lnTo>
                    <a:pt x="2633294" y="1217701"/>
                  </a:lnTo>
                  <a:lnTo>
                    <a:pt x="2592095" y="1201394"/>
                  </a:lnTo>
                  <a:lnTo>
                    <a:pt x="2551277" y="1181633"/>
                  </a:lnTo>
                  <a:lnTo>
                    <a:pt x="2510879" y="1158786"/>
                  </a:lnTo>
                  <a:lnTo>
                    <a:pt x="2470975" y="1133221"/>
                  </a:lnTo>
                  <a:lnTo>
                    <a:pt x="2431643" y="1105293"/>
                  </a:lnTo>
                  <a:lnTo>
                    <a:pt x="2392921" y="1075372"/>
                  </a:lnTo>
                  <a:lnTo>
                    <a:pt x="2354872" y="1043825"/>
                  </a:lnTo>
                  <a:lnTo>
                    <a:pt x="2317470" y="1010932"/>
                  </a:lnTo>
                  <a:lnTo>
                    <a:pt x="2281085" y="977328"/>
                  </a:lnTo>
                  <a:lnTo>
                    <a:pt x="2245449" y="943102"/>
                  </a:lnTo>
                  <a:lnTo>
                    <a:pt x="2210752" y="908710"/>
                  </a:lnTo>
                  <a:lnTo>
                    <a:pt x="2177046" y="874522"/>
                  </a:lnTo>
                  <a:lnTo>
                    <a:pt x="2082482" y="776820"/>
                  </a:lnTo>
                  <a:lnTo>
                    <a:pt x="2068322" y="762381"/>
                  </a:lnTo>
                  <a:lnTo>
                    <a:pt x="2053348" y="747102"/>
                  </a:lnTo>
                  <a:lnTo>
                    <a:pt x="2055164" y="746506"/>
                  </a:lnTo>
                  <a:lnTo>
                    <a:pt x="2059343" y="745197"/>
                  </a:lnTo>
                  <a:lnTo>
                    <a:pt x="2061362" y="744474"/>
                  </a:lnTo>
                  <a:lnTo>
                    <a:pt x="2105723" y="723125"/>
                  </a:lnTo>
                  <a:lnTo>
                    <a:pt x="2145004" y="695350"/>
                  </a:lnTo>
                  <a:lnTo>
                    <a:pt x="2154402" y="685787"/>
                  </a:lnTo>
                  <a:lnTo>
                    <a:pt x="2177846" y="661962"/>
                  </a:lnTo>
                  <a:lnTo>
                    <a:pt x="2202954" y="623798"/>
                  </a:lnTo>
                  <a:lnTo>
                    <a:pt x="2218994" y="581672"/>
                  </a:lnTo>
                  <a:lnTo>
                    <a:pt x="2224633" y="536397"/>
                  </a:lnTo>
                  <a:lnTo>
                    <a:pt x="2219998" y="486994"/>
                  </a:lnTo>
                  <a:lnTo>
                    <a:pt x="2206498" y="442633"/>
                  </a:lnTo>
                  <a:lnTo>
                    <a:pt x="2184704" y="403796"/>
                  </a:lnTo>
                  <a:lnTo>
                    <a:pt x="2168321" y="385546"/>
                  </a:lnTo>
                  <a:lnTo>
                    <a:pt x="2155215" y="370941"/>
                  </a:lnTo>
                  <a:lnTo>
                    <a:pt x="2135213" y="356539"/>
                  </a:lnTo>
                  <a:lnTo>
                    <a:pt x="2135213" y="536397"/>
                  </a:lnTo>
                  <a:lnTo>
                    <a:pt x="2128355" y="576262"/>
                  </a:lnTo>
                  <a:lnTo>
                    <a:pt x="2109330" y="611987"/>
                  </a:lnTo>
                  <a:lnTo>
                    <a:pt x="2080450" y="642188"/>
                  </a:lnTo>
                  <a:lnTo>
                    <a:pt x="2044026" y="665492"/>
                  </a:lnTo>
                  <a:lnTo>
                    <a:pt x="2002345" y="680478"/>
                  </a:lnTo>
                  <a:lnTo>
                    <a:pt x="1957743" y="685787"/>
                  </a:lnTo>
                  <a:lnTo>
                    <a:pt x="1775091" y="685787"/>
                  </a:lnTo>
                  <a:lnTo>
                    <a:pt x="1775091" y="385546"/>
                  </a:lnTo>
                  <a:lnTo>
                    <a:pt x="1970570" y="385546"/>
                  </a:lnTo>
                  <a:lnTo>
                    <a:pt x="2018652" y="390067"/>
                  </a:lnTo>
                  <a:lnTo>
                    <a:pt x="2059190" y="403352"/>
                  </a:lnTo>
                  <a:lnTo>
                    <a:pt x="2091651" y="425005"/>
                  </a:lnTo>
                  <a:lnTo>
                    <a:pt x="2130196" y="491921"/>
                  </a:lnTo>
                  <a:lnTo>
                    <a:pt x="2135213" y="536397"/>
                  </a:lnTo>
                  <a:lnTo>
                    <a:pt x="2135213" y="356539"/>
                  </a:lnTo>
                  <a:lnTo>
                    <a:pt x="2118588" y="344563"/>
                  </a:lnTo>
                  <a:lnTo>
                    <a:pt x="2075446" y="325132"/>
                  </a:lnTo>
                  <a:lnTo>
                    <a:pt x="2026335" y="313131"/>
                  </a:lnTo>
                  <a:lnTo>
                    <a:pt x="1971865" y="309016"/>
                  </a:lnTo>
                  <a:lnTo>
                    <a:pt x="1672818" y="309016"/>
                  </a:lnTo>
                  <a:lnTo>
                    <a:pt x="1694815" y="359448"/>
                  </a:lnTo>
                  <a:lnTo>
                    <a:pt x="1694815" y="949744"/>
                  </a:lnTo>
                  <a:lnTo>
                    <a:pt x="1775091" y="949744"/>
                  </a:lnTo>
                  <a:lnTo>
                    <a:pt x="1775091" y="762381"/>
                  </a:lnTo>
                  <a:lnTo>
                    <a:pt x="1943430" y="762381"/>
                  </a:lnTo>
                  <a:lnTo>
                    <a:pt x="1969820" y="788200"/>
                  </a:lnTo>
                  <a:lnTo>
                    <a:pt x="2091436" y="909955"/>
                  </a:lnTo>
                  <a:lnTo>
                    <a:pt x="2125395" y="943279"/>
                  </a:lnTo>
                  <a:lnTo>
                    <a:pt x="2160587" y="977049"/>
                  </a:lnTo>
                  <a:lnTo>
                    <a:pt x="2197049" y="1011034"/>
                  </a:lnTo>
                  <a:lnTo>
                    <a:pt x="2234336" y="1044562"/>
                  </a:lnTo>
                  <a:lnTo>
                    <a:pt x="2272703" y="1077607"/>
                  </a:lnTo>
                  <a:lnTo>
                    <a:pt x="2311946" y="1109713"/>
                  </a:lnTo>
                  <a:lnTo>
                    <a:pt x="2351976" y="1140536"/>
                  </a:lnTo>
                  <a:lnTo>
                    <a:pt x="2392705" y="1169720"/>
                  </a:lnTo>
                  <a:lnTo>
                    <a:pt x="2434031" y="1196911"/>
                  </a:lnTo>
                  <a:lnTo>
                    <a:pt x="2475877" y="1221765"/>
                  </a:lnTo>
                  <a:lnTo>
                    <a:pt x="2518143" y="1243952"/>
                  </a:lnTo>
                  <a:lnTo>
                    <a:pt x="2560739" y="1263091"/>
                  </a:lnTo>
                  <a:lnTo>
                    <a:pt x="2603589" y="1278851"/>
                  </a:lnTo>
                  <a:lnTo>
                    <a:pt x="2646578" y="1290891"/>
                  </a:lnTo>
                  <a:lnTo>
                    <a:pt x="2689631" y="1298841"/>
                  </a:lnTo>
                  <a:lnTo>
                    <a:pt x="2732646" y="1302372"/>
                  </a:lnTo>
                  <a:lnTo>
                    <a:pt x="2775559" y="1301127"/>
                  </a:lnTo>
                  <a:lnTo>
                    <a:pt x="2818244" y="1294752"/>
                  </a:lnTo>
                  <a:lnTo>
                    <a:pt x="2860637" y="1282915"/>
                  </a:lnTo>
                  <a:lnTo>
                    <a:pt x="2876931" y="1242275"/>
                  </a:lnTo>
                  <a:lnTo>
                    <a:pt x="2884817" y="1222616"/>
                  </a:lnTo>
                  <a:close/>
                </a:path>
                <a:path w="3910965" h="1371600">
                  <a:moveTo>
                    <a:pt x="3910393" y="949731"/>
                  </a:moveTo>
                  <a:lnTo>
                    <a:pt x="3888244" y="879043"/>
                  </a:lnTo>
                  <a:lnTo>
                    <a:pt x="3634994" y="879043"/>
                  </a:lnTo>
                  <a:lnTo>
                    <a:pt x="3634994" y="411492"/>
                  </a:lnTo>
                  <a:lnTo>
                    <a:pt x="3531285" y="411480"/>
                  </a:lnTo>
                  <a:lnTo>
                    <a:pt x="3554120" y="463804"/>
                  </a:lnTo>
                  <a:lnTo>
                    <a:pt x="3554590" y="463105"/>
                  </a:lnTo>
                  <a:lnTo>
                    <a:pt x="3554590" y="949731"/>
                  </a:lnTo>
                  <a:lnTo>
                    <a:pt x="3910393" y="949731"/>
                  </a:lnTo>
                  <a:close/>
                </a:path>
              </a:pathLst>
            </a:custGeom>
            <a:solidFill>
              <a:srgbClr val="FFFFFF"/>
            </a:solidFill>
          </p:spPr>
          <p:txBody>
            <a:bodyPr wrap="square" lIns="0" tIns="0" rIns="0" bIns="0" rtlCol="0"/>
            <a:lstStyle/>
            <a:p>
              <a:endParaRPr dirty="0"/>
            </a:p>
          </p:txBody>
        </p:sp>
        <p:pic>
          <p:nvPicPr>
            <p:cNvPr id="11" name="object 11"/>
            <p:cNvPicPr/>
            <p:nvPr/>
          </p:nvPicPr>
          <p:blipFill>
            <a:blip r:embed="rId4" cstate="email">
              <a:extLst>
                <a:ext uri="{28A0092B-C50C-407E-A947-70E740481C1C}">
                  <a14:useLocalDpi xmlns:a14="http://schemas.microsoft.com/office/drawing/2010/main"/>
                </a:ext>
              </a:extLst>
            </a:blip>
            <a:stretch>
              <a:fillRect/>
            </a:stretch>
          </p:blipFill>
          <p:spPr>
            <a:xfrm>
              <a:off x="18098349" y="10136623"/>
              <a:ext cx="107389" cy="121483"/>
            </a:xfrm>
            <a:prstGeom prst="rect">
              <a:avLst/>
            </a:prstGeom>
          </p:spPr>
        </p:pic>
        <p:sp>
          <p:nvSpPr>
            <p:cNvPr id="12" name="object 12"/>
            <p:cNvSpPr/>
            <p:nvPr/>
          </p:nvSpPr>
          <p:spPr>
            <a:xfrm>
              <a:off x="18670766" y="9366955"/>
              <a:ext cx="594995" cy="889635"/>
            </a:xfrm>
            <a:custGeom>
              <a:avLst/>
              <a:gdLst/>
              <a:ahLst/>
              <a:cxnLst/>
              <a:rect l="l" t="t" r="r" b="b"/>
              <a:pathLst>
                <a:path w="594994" h="889634">
                  <a:moveTo>
                    <a:pt x="20637" y="771677"/>
                  </a:moveTo>
                  <a:lnTo>
                    <a:pt x="0" y="771677"/>
                  </a:lnTo>
                  <a:lnTo>
                    <a:pt x="0" y="889139"/>
                  </a:lnTo>
                  <a:lnTo>
                    <a:pt x="20637" y="889139"/>
                  </a:lnTo>
                  <a:lnTo>
                    <a:pt x="20637" y="771677"/>
                  </a:lnTo>
                  <a:close/>
                </a:path>
                <a:path w="594994" h="889634">
                  <a:moveTo>
                    <a:pt x="594398" y="538251"/>
                  </a:moveTo>
                  <a:lnTo>
                    <a:pt x="569760" y="467563"/>
                  </a:lnTo>
                  <a:lnTo>
                    <a:pt x="314172" y="467563"/>
                  </a:lnTo>
                  <a:lnTo>
                    <a:pt x="314172" y="288874"/>
                  </a:lnTo>
                  <a:lnTo>
                    <a:pt x="539432" y="288874"/>
                  </a:lnTo>
                  <a:lnTo>
                    <a:pt x="539432" y="218249"/>
                  </a:lnTo>
                  <a:lnTo>
                    <a:pt x="314172" y="218249"/>
                  </a:lnTo>
                  <a:lnTo>
                    <a:pt x="314172" y="70637"/>
                  </a:lnTo>
                  <a:lnTo>
                    <a:pt x="557631" y="70637"/>
                  </a:lnTo>
                  <a:lnTo>
                    <a:pt x="585508" y="12"/>
                  </a:lnTo>
                  <a:lnTo>
                    <a:pt x="210807" y="0"/>
                  </a:lnTo>
                  <a:lnTo>
                    <a:pt x="233654" y="52336"/>
                  </a:lnTo>
                  <a:lnTo>
                    <a:pt x="233654" y="538251"/>
                  </a:lnTo>
                  <a:lnTo>
                    <a:pt x="594398" y="538251"/>
                  </a:lnTo>
                  <a:close/>
                </a:path>
              </a:pathLst>
            </a:custGeom>
            <a:solidFill>
              <a:srgbClr val="FFFFFF"/>
            </a:solidFill>
          </p:spPr>
          <p:txBody>
            <a:bodyPr wrap="square" lIns="0" tIns="0" rIns="0" bIns="0" rtlCol="0"/>
            <a:lstStyle/>
            <a:p>
              <a:endParaRPr dirty="0"/>
            </a:p>
          </p:txBody>
        </p:sp>
        <p:pic>
          <p:nvPicPr>
            <p:cNvPr id="13" name="object 13"/>
            <p:cNvPicPr/>
            <p:nvPr/>
          </p:nvPicPr>
          <p:blipFill>
            <a:blip r:embed="rId5" cstate="email">
              <a:extLst>
                <a:ext uri="{28A0092B-C50C-407E-A947-70E740481C1C}">
                  <a14:useLocalDpi xmlns:a14="http://schemas.microsoft.com/office/drawing/2010/main"/>
                </a:ext>
              </a:extLst>
            </a:blip>
            <a:stretch>
              <a:fillRect/>
            </a:stretch>
          </p:blipFill>
          <p:spPr>
            <a:xfrm>
              <a:off x="18883564" y="10137786"/>
              <a:ext cx="122498" cy="118300"/>
            </a:xfrm>
            <a:prstGeom prst="rect">
              <a:avLst/>
            </a:prstGeom>
          </p:spPr>
        </p:pic>
        <p:pic>
          <p:nvPicPr>
            <p:cNvPr id="14" name="object 14"/>
            <p:cNvPicPr/>
            <p:nvPr/>
          </p:nvPicPr>
          <p:blipFill>
            <a:blip r:embed="rId6" cstate="email">
              <a:extLst>
                <a:ext uri="{28A0092B-C50C-407E-A947-70E740481C1C}">
                  <a14:useLocalDpi xmlns:a14="http://schemas.microsoft.com/office/drawing/2010/main"/>
                </a:ext>
              </a:extLst>
            </a:blip>
            <a:stretch>
              <a:fillRect/>
            </a:stretch>
          </p:blipFill>
          <p:spPr>
            <a:xfrm>
              <a:off x="18741082" y="10136623"/>
              <a:ext cx="107399" cy="121483"/>
            </a:xfrm>
            <a:prstGeom prst="rect">
              <a:avLst/>
            </a:prstGeom>
          </p:spPr>
        </p:pic>
        <p:sp>
          <p:nvSpPr>
            <p:cNvPr id="15" name="object 15"/>
            <p:cNvSpPr/>
            <p:nvPr/>
          </p:nvSpPr>
          <p:spPr>
            <a:xfrm>
              <a:off x="19049708" y="10138632"/>
              <a:ext cx="82550" cy="116839"/>
            </a:xfrm>
            <a:custGeom>
              <a:avLst/>
              <a:gdLst/>
              <a:ahLst/>
              <a:cxnLst/>
              <a:rect l="l" t="t" r="r" b="b"/>
              <a:pathLst>
                <a:path w="82550" h="116840">
                  <a:moveTo>
                    <a:pt x="82384" y="99060"/>
                  </a:moveTo>
                  <a:lnTo>
                    <a:pt x="20637" y="99060"/>
                  </a:lnTo>
                  <a:lnTo>
                    <a:pt x="20637" y="0"/>
                  </a:lnTo>
                  <a:lnTo>
                    <a:pt x="0" y="0"/>
                  </a:lnTo>
                  <a:lnTo>
                    <a:pt x="0" y="99060"/>
                  </a:lnTo>
                  <a:lnTo>
                    <a:pt x="0" y="116840"/>
                  </a:lnTo>
                  <a:lnTo>
                    <a:pt x="82384" y="116840"/>
                  </a:lnTo>
                  <a:lnTo>
                    <a:pt x="82384" y="99060"/>
                  </a:lnTo>
                  <a:close/>
                </a:path>
              </a:pathLst>
            </a:custGeom>
            <a:solidFill>
              <a:srgbClr val="FFFFFF"/>
            </a:solidFill>
          </p:spPr>
          <p:txBody>
            <a:bodyPr wrap="square" lIns="0" tIns="0" rIns="0" bIns="0" rtlCol="0"/>
            <a:lstStyle/>
            <a:p>
              <a:endParaRPr dirty="0"/>
            </a:p>
          </p:txBody>
        </p:sp>
        <p:pic>
          <p:nvPicPr>
            <p:cNvPr id="16" name="object 16"/>
            <p:cNvPicPr/>
            <p:nvPr/>
          </p:nvPicPr>
          <p:blipFill>
            <a:blip r:embed="rId7" cstate="email">
              <a:extLst>
                <a:ext uri="{28A0092B-C50C-407E-A947-70E740481C1C}">
                  <a14:useLocalDpi xmlns:a14="http://schemas.microsoft.com/office/drawing/2010/main"/>
                </a:ext>
              </a:extLst>
            </a:blip>
            <a:stretch>
              <a:fillRect/>
            </a:stretch>
          </p:blipFill>
          <p:spPr>
            <a:xfrm>
              <a:off x="17659663" y="10136939"/>
              <a:ext cx="90950" cy="120823"/>
            </a:xfrm>
            <a:prstGeom prst="rect">
              <a:avLst/>
            </a:prstGeom>
          </p:spPr>
        </p:pic>
        <p:pic>
          <p:nvPicPr>
            <p:cNvPr id="17" name="object 17"/>
            <p:cNvPicPr/>
            <p:nvPr/>
          </p:nvPicPr>
          <p:blipFill>
            <a:blip r:embed="rId8" cstate="email">
              <a:extLst>
                <a:ext uri="{28A0092B-C50C-407E-A947-70E740481C1C}">
                  <a14:useLocalDpi xmlns:a14="http://schemas.microsoft.com/office/drawing/2010/main"/>
                </a:ext>
              </a:extLst>
            </a:blip>
            <a:stretch>
              <a:fillRect/>
            </a:stretch>
          </p:blipFill>
          <p:spPr>
            <a:xfrm>
              <a:off x="19169188" y="10136939"/>
              <a:ext cx="90960" cy="120823"/>
            </a:xfrm>
            <a:prstGeom prst="rect">
              <a:avLst/>
            </a:prstGeom>
          </p:spPr>
        </p:pic>
        <p:sp>
          <p:nvSpPr>
            <p:cNvPr id="18" name="object 18"/>
            <p:cNvSpPr/>
            <p:nvPr/>
          </p:nvSpPr>
          <p:spPr>
            <a:xfrm>
              <a:off x="17967605" y="10138772"/>
              <a:ext cx="88265" cy="116839"/>
            </a:xfrm>
            <a:custGeom>
              <a:avLst/>
              <a:gdLst/>
              <a:ahLst/>
              <a:cxnLst/>
              <a:rect l="l" t="t" r="r" b="b"/>
              <a:pathLst>
                <a:path w="88265" h="116840">
                  <a:moveTo>
                    <a:pt x="87922" y="99060"/>
                  </a:moveTo>
                  <a:lnTo>
                    <a:pt x="20637" y="99060"/>
                  </a:lnTo>
                  <a:lnTo>
                    <a:pt x="20637" y="67310"/>
                  </a:lnTo>
                  <a:lnTo>
                    <a:pt x="79540" y="67310"/>
                  </a:lnTo>
                  <a:lnTo>
                    <a:pt x="79540" y="48260"/>
                  </a:lnTo>
                  <a:lnTo>
                    <a:pt x="20637" y="48260"/>
                  </a:lnTo>
                  <a:lnTo>
                    <a:pt x="20637" y="17780"/>
                  </a:lnTo>
                  <a:lnTo>
                    <a:pt x="87083" y="17780"/>
                  </a:lnTo>
                  <a:lnTo>
                    <a:pt x="87083" y="0"/>
                  </a:lnTo>
                  <a:lnTo>
                    <a:pt x="0" y="0"/>
                  </a:lnTo>
                  <a:lnTo>
                    <a:pt x="0" y="17780"/>
                  </a:lnTo>
                  <a:lnTo>
                    <a:pt x="0" y="48260"/>
                  </a:lnTo>
                  <a:lnTo>
                    <a:pt x="0" y="67310"/>
                  </a:lnTo>
                  <a:lnTo>
                    <a:pt x="0" y="99060"/>
                  </a:lnTo>
                  <a:lnTo>
                    <a:pt x="0" y="116840"/>
                  </a:lnTo>
                  <a:lnTo>
                    <a:pt x="87922" y="116840"/>
                  </a:lnTo>
                  <a:lnTo>
                    <a:pt x="87922" y="99060"/>
                  </a:lnTo>
                  <a:close/>
                </a:path>
              </a:pathLst>
            </a:custGeom>
            <a:solidFill>
              <a:srgbClr val="FFFFFF"/>
            </a:solidFill>
          </p:spPr>
          <p:txBody>
            <a:bodyPr wrap="square" lIns="0" tIns="0" rIns="0" bIns="0" rtlCol="0"/>
            <a:lstStyle/>
            <a:p>
              <a:endParaRPr dirty="0"/>
            </a:p>
          </p:txBody>
        </p:sp>
        <p:pic>
          <p:nvPicPr>
            <p:cNvPr id="19" name="object 19"/>
            <p:cNvPicPr/>
            <p:nvPr/>
          </p:nvPicPr>
          <p:blipFill>
            <a:blip r:embed="rId9" cstate="email">
              <a:extLst>
                <a:ext uri="{28A0092B-C50C-407E-A947-70E740481C1C}">
                  <a14:useLocalDpi xmlns:a14="http://schemas.microsoft.com/office/drawing/2010/main"/>
                </a:ext>
              </a:extLst>
            </a:blip>
            <a:stretch>
              <a:fillRect/>
            </a:stretch>
          </p:blipFill>
          <p:spPr>
            <a:xfrm>
              <a:off x="17798444" y="10138635"/>
              <a:ext cx="115451" cy="117451"/>
            </a:xfrm>
            <a:prstGeom prst="rect">
              <a:avLst/>
            </a:prstGeom>
          </p:spPr>
        </p:pic>
        <p:sp>
          <p:nvSpPr>
            <p:cNvPr id="20" name="object 20"/>
            <p:cNvSpPr/>
            <p:nvPr/>
          </p:nvSpPr>
          <p:spPr>
            <a:xfrm>
              <a:off x="18067859" y="9366955"/>
              <a:ext cx="556895" cy="889000"/>
            </a:xfrm>
            <a:custGeom>
              <a:avLst/>
              <a:gdLst/>
              <a:ahLst/>
              <a:cxnLst/>
              <a:rect l="l" t="t" r="r" b="b"/>
              <a:pathLst>
                <a:path w="556894" h="889000">
                  <a:moveTo>
                    <a:pt x="102438" y="12"/>
                  </a:moveTo>
                  <a:lnTo>
                    <a:pt x="0" y="0"/>
                  </a:lnTo>
                  <a:lnTo>
                    <a:pt x="22161" y="50787"/>
                  </a:lnTo>
                  <a:lnTo>
                    <a:pt x="22161" y="538264"/>
                  </a:lnTo>
                  <a:lnTo>
                    <a:pt x="102438" y="538264"/>
                  </a:lnTo>
                  <a:lnTo>
                    <a:pt x="102438" y="12"/>
                  </a:lnTo>
                  <a:close/>
                </a:path>
                <a:path w="556894" h="889000">
                  <a:moveTo>
                    <a:pt x="556425" y="771766"/>
                  </a:moveTo>
                  <a:lnTo>
                    <a:pt x="461098" y="771766"/>
                  </a:lnTo>
                  <a:lnTo>
                    <a:pt x="461098" y="790816"/>
                  </a:lnTo>
                  <a:lnTo>
                    <a:pt x="498360" y="790816"/>
                  </a:lnTo>
                  <a:lnTo>
                    <a:pt x="498360" y="888606"/>
                  </a:lnTo>
                  <a:lnTo>
                    <a:pt x="519163" y="888606"/>
                  </a:lnTo>
                  <a:lnTo>
                    <a:pt x="519163" y="790816"/>
                  </a:lnTo>
                  <a:lnTo>
                    <a:pt x="556425" y="790816"/>
                  </a:lnTo>
                  <a:lnTo>
                    <a:pt x="556425" y="771766"/>
                  </a:lnTo>
                  <a:close/>
                </a:path>
              </a:pathLst>
            </a:custGeom>
            <a:solidFill>
              <a:srgbClr val="FFFFFF"/>
            </a:solidFill>
          </p:spPr>
          <p:txBody>
            <a:bodyPr wrap="square" lIns="0" tIns="0" rIns="0" bIns="0" rtlCol="0"/>
            <a:lstStyle/>
            <a:p>
              <a:endParaRPr dirty="0"/>
            </a:p>
          </p:txBody>
        </p:sp>
        <p:pic>
          <p:nvPicPr>
            <p:cNvPr id="21" name="object 21"/>
            <p:cNvPicPr/>
            <p:nvPr/>
          </p:nvPicPr>
          <p:blipFill>
            <a:blip r:embed="rId10" cstate="email">
              <a:extLst>
                <a:ext uri="{28A0092B-C50C-407E-A947-70E740481C1C}">
                  <a14:useLocalDpi xmlns:a14="http://schemas.microsoft.com/office/drawing/2010/main"/>
                </a:ext>
              </a:extLst>
            </a:blip>
            <a:stretch>
              <a:fillRect/>
            </a:stretch>
          </p:blipFill>
          <p:spPr>
            <a:xfrm>
              <a:off x="18384978" y="10138628"/>
              <a:ext cx="100510" cy="119305"/>
            </a:xfrm>
            <a:prstGeom prst="rect">
              <a:avLst/>
            </a:prstGeom>
          </p:spPr>
        </p:pic>
        <p:sp>
          <p:nvSpPr>
            <p:cNvPr id="22" name="object 22"/>
            <p:cNvSpPr/>
            <p:nvPr/>
          </p:nvSpPr>
          <p:spPr>
            <a:xfrm>
              <a:off x="18250879" y="10138772"/>
              <a:ext cx="88265" cy="116839"/>
            </a:xfrm>
            <a:custGeom>
              <a:avLst/>
              <a:gdLst/>
              <a:ahLst/>
              <a:cxnLst/>
              <a:rect l="l" t="t" r="r" b="b"/>
              <a:pathLst>
                <a:path w="88265" h="116840">
                  <a:moveTo>
                    <a:pt x="87934" y="99060"/>
                  </a:moveTo>
                  <a:lnTo>
                    <a:pt x="20637" y="99060"/>
                  </a:lnTo>
                  <a:lnTo>
                    <a:pt x="20637" y="67310"/>
                  </a:lnTo>
                  <a:lnTo>
                    <a:pt x="79540" y="67310"/>
                  </a:lnTo>
                  <a:lnTo>
                    <a:pt x="79540" y="48260"/>
                  </a:lnTo>
                  <a:lnTo>
                    <a:pt x="20637" y="48260"/>
                  </a:lnTo>
                  <a:lnTo>
                    <a:pt x="20637" y="17780"/>
                  </a:lnTo>
                  <a:lnTo>
                    <a:pt x="87096" y="17780"/>
                  </a:lnTo>
                  <a:lnTo>
                    <a:pt x="87096" y="0"/>
                  </a:lnTo>
                  <a:lnTo>
                    <a:pt x="0" y="0"/>
                  </a:lnTo>
                  <a:lnTo>
                    <a:pt x="0" y="17780"/>
                  </a:lnTo>
                  <a:lnTo>
                    <a:pt x="0" y="48260"/>
                  </a:lnTo>
                  <a:lnTo>
                    <a:pt x="0" y="67310"/>
                  </a:lnTo>
                  <a:lnTo>
                    <a:pt x="0" y="99060"/>
                  </a:lnTo>
                  <a:lnTo>
                    <a:pt x="0" y="116840"/>
                  </a:lnTo>
                  <a:lnTo>
                    <a:pt x="87934" y="116840"/>
                  </a:lnTo>
                  <a:lnTo>
                    <a:pt x="87934" y="99060"/>
                  </a:lnTo>
                  <a:close/>
                </a:path>
              </a:pathLst>
            </a:custGeom>
            <a:solidFill>
              <a:srgbClr val="FFFFFF"/>
            </a:solidFill>
          </p:spPr>
          <p:txBody>
            <a:bodyPr wrap="square" lIns="0" tIns="0" rIns="0" bIns="0" rtlCol="0"/>
            <a:lstStyle/>
            <a:p>
              <a:endParaRPr dirty="0"/>
            </a:p>
          </p:txBody>
        </p:sp>
      </p:grpSp>
      <p:pic>
        <p:nvPicPr>
          <p:cNvPr id="23" name="Immagine 2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1406"/>
            <a:ext cx="2088816" cy="2249875"/>
          </a:xfrm>
          <a:prstGeom prst="rect">
            <a:avLst/>
          </a:prstGeom>
        </p:spPr>
      </p:pic>
      <p:sp>
        <p:nvSpPr>
          <p:cNvPr id="24" name="CasellaDiTesto 23"/>
          <p:cNvSpPr txBox="1"/>
          <p:nvPr/>
        </p:nvSpPr>
        <p:spPr>
          <a:xfrm>
            <a:off x="69850" y="2987675"/>
            <a:ext cx="13595351" cy="477054"/>
          </a:xfrm>
          <a:prstGeom prst="rect">
            <a:avLst/>
          </a:prstGeom>
          <a:noFill/>
        </p:spPr>
        <p:txBody>
          <a:bodyPr wrap="square" rtlCol="0">
            <a:spAutoFit/>
          </a:bodyPr>
          <a:lstStyle/>
          <a:p>
            <a:r>
              <a:rPr lang="en-US" sz="2500"/>
              <a:t>SPECIFICKÉ PRODUKTY PRO PŘÍPRAVU PLETI A PREVENCI PO ZÁNĚTLIVÝCH HYPERPIGMENTACÍCH</a:t>
            </a:r>
            <a:endParaRPr lang="en-US" sz="2500" dirty="0"/>
          </a:p>
        </p:txBody>
      </p:sp>
    </p:spTree>
    <p:extLst>
      <p:ext uri="{BB962C8B-B14F-4D97-AF65-F5344CB8AC3E}">
        <p14:creationId xmlns:p14="http://schemas.microsoft.com/office/powerpoint/2010/main" val="33455951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SPRAY MIST CLEANSER</a:t>
            </a:r>
            <a:r>
              <a:rPr lang="it-IT" sz="3500" b="1" dirty="0">
                <a:solidFill>
                  <a:srgbClr val="0070C0"/>
                </a:solidFill>
                <a:latin typeface="+mj-lt"/>
              </a:rPr>
              <a:t>: Čistič pleti</a:t>
            </a:r>
          </a:p>
        </p:txBody>
      </p:sp>
      <p:pic>
        <p:nvPicPr>
          <p:cNvPr id="12" name="Immagine 11">
            <a:extLst>
              <a:ext uri="{FF2B5EF4-FFF2-40B4-BE49-F238E27FC236}">
                <a16:creationId xmlns:a16="http://schemas.microsoft.com/office/drawing/2014/main" id="{5E6EFBC0-23A9-AC68-0C22-E65D8C8D9C0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399" t="-1" r="31799" b="47078"/>
          <a:stretch/>
        </p:blipFill>
        <p:spPr>
          <a:xfrm>
            <a:off x="15231025" y="1773932"/>
            <a:ext cx="4350907" cy="7766943"/>
          </a:xfrm>
          <a:prstGeom prst="rect">
            <a:avLst/>
          </a:prstGeom>
        </p:spPr>
      </p:pic>
      <p:graphicFrame>
        <p:nvGraphicFramePr>
          <p:cNvPr id="13" name="object 6">
            <a:extLst>
              <a:ext uri="{FF2B5EF4-FFF2-40B4-BE49-F238E27FC236}">
                <a16:creationId xmlns:a16="http://schemas.microsoft.com/office/drawing/2014/main" id="{2E847467-0B70-C5A1-670F-D7BFDA7F9A86}"/>
              </a:ext>
            </a:extLst>
          </p:cNvPr>
          <p:cNvGraphicFramePr>
            <a:graphicFrameLocks noGrp="1"/>
          </p:cNvGraphicFramePr>
          <p:nvPr>
            <p:extLst>
              <p:ext uri="{D42A27DB-BD31-4B8C-83A1-F6EECF244321}">
                <p14:modId xmlns:p14="http://schemas.microsoft.com/office/powerpoint/2010/main" val="873573489"/>
              </p:ext>
            </p:extLst>
          </p:nvPr>
        </p:nvGraphicFramePr>
        <p:xfrm>
          <a:off x="298450" y="8680131"/>
          <a:ext cx="13563600" cy="1749521"/>
        </p:xfrm>
        <a:graphic>
          <a:graphicData uri="http://schemas.openxmlformats.org/drawingml/2006/table">
            <a:tbl>
              <a:tblPr firstRow="1" bandRow="1">
                <a:tableStyleId>{2D5ABB26-0587-4C30-8999-92F81FD0307C}</a:tableStyleId>
              </a:tblPr>
              <a:tblGrid>
                <a:gridCol w="7315200">
                  <a:extLst>
                    <a:ext uri="{9D8B030D-6E8A-4147-A177-3AD203B41FA5}">
                      <a16:colId xmlns:a16="http://schemas.microsoft.com/office/drawing/2014/main" val="20000"/>
                    </a:ext>
                  </a:extLst>
                </a:gridCol>
                <a:gridCol w="6248400">
                  <a:extLst>
                    <a:ext uri="{9D8B030D-6E8A-4147-A177-3AD203B41FA5}">
                      <a16:colId xmlns:a16="http://schemas.microsoft.com/office/drawing/2014/main" val="20001"/>
                    </a:ext>
                  </a:extLst>
                </a:gridCol>
              </a:tblGrid>
              <a:tr h="317892">
                <a:tc>
                  <a:txBody>
                    <a:bodyPr/>
                    <a:lstStyle/>
                    <a:p>
                      <a:pPr marL="133985">
                        <a:lnSpc>
                          <a:spcPct val="100000"/>
                        </a:lnSpc>
                        <a:spcBef>
                          <a:spcPts val="245"/>
                        </a:spcBef>
                      </a:pPr>
                      <a:r>
                        <a:rPr lang="it-IT" sz="2500" b="1" dirty="0">
                          <a:solidFill>
                            <a:srgbClr val="0070C0"/>
                          </a:solidFill>
                          <a:latin typeface="+mj-lt"/>
                          <a:cs typeface="Arial"/>
                        </a:rPr>
                        <a:t>PŘÍRODNÍ OLEJE PODOBNÉ SEBOMU</a:t>
                      </a:r>
                    </a:p>
                  </a:txBody>
                  <a:tcPr marL="0" marR="0" marT="311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985">
                        <a:lnSpc>
                          <a:spcPct val="100000"/>
                        </a:lnSpc>
                        <a:spcBef>
                          <a:spcPts val="345"/>
                        </a:spcBef>
                      </a:pPr>
                      <a:r>
                        <a:rPr lang="it-IT" sz="2500" spc="-45" dirty="0">
                          <a:latin typeface="+mj-lt"/>
                          <a:cs typeface="Arial"/>
                        </a:rPr>
                        <a:t>jemné čisticí prostředky</a:t>
                      </a:r>
                      <a:endParaRPr sz="2500" dirty="0">
                        <a:latin typeface="+mj-lt"/>
                        <a:cs typeface="Arial"/>
                      </a:endParaRPr>
                    </a:p>
                  </a:txBody>
                  <a:tcPr marL="0" marR="0" marT="438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475076">
                <a:tc>
                  <a:txBody>
                    <a:bodyPr/>
                    <a:lstStyle/>
                    <a:p>
                      <a:pPr marL="133985">
                        <a:lnSpc>
                          <a:spcPct val="100000"/>
                        </a:lnSpc>
                        <a:spcBef>
                          <a:spcPts val="245"/>
                        </a:spcBef>
                      </a:pPr>
                      <a:r>
                        <a:rPr lang="it-IT" sz="2500" b="1" spc="60" dirty="0">
                          <a:solidFill>
                            <a:srgbClr val="0070C0"/>
                          </a:solidFill>
                          <a:latin typeface="+mj-lt"/>
                          <a:cs typeface="Arial"/>
                        </a:rPr>
                        <a:t>HEŘMÁNEK</a:t>
                      </a:r>
                      <a:endParaRPr sz="2500" b="1" dirty="0">
                        <a:solidFill>
                          <a:srgbClr val="0070C0"/>
                        </a:solidFill>
                        <a:latin typeface="+mj-lt"/>
                        <a:cs typeface="Arial"/>
                      </a:endParaRPr>
                    </a:p>
                  </a:txBody>
                  <a:tcPr marL="0" marR="0" marT="311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985">
                        <a:lnSpc>
                          <a:spcPct val="100000"/>
                        </a:lnSpc>
                        <a:spcBef>
                          <a:spcPts val="345"/>
                        </a:spcBef>
                      </a:pPr>
                      <a:r>
                        <a:rPr lang="it-IT" sz="2500" spc="-50" dirty="0">
                          <a:latin typeface="+mj-lt"/>
                          <a:cs typeface="Arial"/>
                        </a:rPr>
                        <a:t>zklidňující, uvolňující</a:t>
                      </a:r>
                      <a:endParaRPr sz="2500" dirty="0">
                        <a:latin typeface="+mj-lt"/>
                        <a:cs typeface="Arial"/>
                      </a:endParaRPr>
                    </a:p>
                  </a:txBody>
                  <a:tcPr marL="0" marR="0" marT="438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317891">
                <a:tc>
                  <a:txBody>
                    <a:bodyPr/>
                    <a:lstStyle/>
                    <a:p>
                      <a:pPr marL="133985">
                        <a:lnSpc>
                          <a:spcPct val="100000"/>
                        </a:lnSpc>
                        <a:spcBef>
                          <a:spcPts val="245"/>
                        </a:spcBef>
                      </a:pPr>
                      <a:r>
                        <a:rPr lang="it-IT" sz="2500" b="1" spc="-10" dirty="0">
                          <a:solidFill>
                            <a:srgbClr val="0070C0"/>
                          </a:solidFill>
                          <a:latin typeface="+mj-lt"/>
                          <a:cs typeface="Arial"/>
                        </a:rPr>
                        <a:t>ROZMARÝN</a:t>
                      </a:r>
                      <a:endParaRPr sz="2500" b="1" dirty="0">
                        <a:solidFill>
                          <a:srgbClr val="0070C0"/>
                        </a:solidFill>
                        <a:latin typeface="+mj-lt"/>
                        <a:cs typeface="Arial"/>
                      </a:endParaRPr>
                    </a:p>
                  </a:txBody>
                  <a:tcPr marL="0" marR="0" marT="311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985">
                        <a:lnSpc>
                          <a:spcPct val="100000"/>
                        </a:lnSpc>
                        <a:spcBef>
                          <a:spcPts val="345"/>
                        </a:spcBef>
                      </a:pPr>
                      <a:r>
                        <a:rPr lang="it-IT" sz="2500" spc="-50" dirty="0">
                          <a:latin typeface="+mj-lt"/>
                          <a:cs typeface="Arial"/>
                        </a:rPr>
                        <a:t>antioxidant, stahující</a:t>
                      </a:r>
                      <a:endParaRPr sz="2500" dirty="0">
                        <a:latin typeface="+mj-lt"/>
                        <a:cs typeface="Arial"/>
                      </a:endParaRPr>
                    </a:p>
                  </a:txBody>
                  <a:tcPr marL="0" marR="0" marT="438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317892">
                <a:tc>
                  <a:txBody>
                    <a:bodyPr/>
                    <a:lstStyle/>
                    <a:p>
                      <a:pPr marL="133985">
                        <a:lnSpc>
                          <a:spcPct val="100000"/>
                        </a:lnSpc>
                        <a:spcBef>
                          <a:spcPts val="245"/>
                        </a:spcBef>
                      </a:pPr>
                      <a:r>
                        <a:rPr lang="it-IT" sz="2500" b="1" spc="-90" dirty="0">
                          <a:solidFill>
                            <a:srgbClr val="0070C0"/>
                          </a:solidFill>
                          <a:latin typeface="+mj-lt"/>
                          <a:cs typeface="Arial"/>
                        </a:rPr>
                        <a:t>ŠALVĚJ</a:t>
                      </a:r>
                      <a:endParaRPr sz="2500" b="1" dirty="0">
                        <a:solidFill>
                          <a:srgbClr val="0070C0"/>
                        </a:solidFill>
                        <a:latin typeface="+mj-lt"/>
                        <a:cs typeface="Arial"/>
                      </a:endParaRPr>
                    </a:p>
                  </a:txBody>
                  <a:tcPr marL="0" marR="0" marT="311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985">
                        <a:lnSpc>
                          <a:spcPct val="100000"/>
                        </a:lnSpc>
                        <a:spcBef>
                          <a:spcPts val="345"/>
                        </a:spcBef>
                      </a:pPr>
                      <a:r>
                        <a:rPr lang="it-IT" sz="2500" spc="-60" dirty="0">
                          <a:latin typeface="+mj-lt"/>
                          <a:cs typeface="Arial"/>
                        </a:rPr>
                        <a:t>čistící, osvěžující</a:t>
                      </a:r>
                      <a:endParaRPr sz="2500" dirty="0">
                        <a:latin typeface="+mj-lt"/>
                        <a:cs typeface="Arial"/>
                      </a:endParaRPr>
                    </a:p>
                  </a:txBody>
                  <a:tcPr marL="0" marR="0" marT="438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3"/>
                  </a:ext>
                </a:extLst>
              </a:tr>
            </a:tbl>
          </a:graphicData>
        </a:graphic>
      </p:graphicFrame>
      <p:sp>
        <p:nvSpPr>
          <p:cNvPr id="14" name="CasellaDiTesto 13">
            <a:extLst>
              <a:ext uri="{FF2B5EF4-FFF2-40B4-BE49-F238E27FC236}">
                <a16:creationId xmlns:a16="http://schemas.microsoft.com/office/drawing/2014/main" id="{B012976A-28E6-EBA9-7E60-F4CC9A195CA4}"/>
              </a:ext>
            </a:extLst>
          </p:cNvPr>
          <p:cNvSpPr txBox="1"/>
          <p:nvPr/>
        </p:nvSpPr>
        <p:spPr>
          <a:xfrm>
            <a:off x="298450" y="1845211"/>
            <a:ext cx="14249400" cy="5093702"/>
          </a:xfrm>
          <a:prstGeom prst="rect">
            <a:avLst/>
          </a:prstGeom>
          <a:noFill/>
        </p:spPr>
        <p:txBody>
          <a:bodyPr wrap="square">
            <a:spAutoFit/>
          </a:bodyPr>
          <a:lstStyle/>
          <a:p>
            <a:pPr>
              <a:buClr>
                <a:schemeClr val="accent6"/>
              </a:buClr>
            </a:pPr>
            <a:r>
              <a:rPr lang="en-GB" sz="2500" b="1" i="0" u="none" strike="noStrike" baseline="0" dirty="0">
                <a:solidFill>
                  <a:srgbClr val="0070C0"/>
                </a:solidFill>
                <a:latin typeface="+mj-lt"/>
              </a:rPr>
              <a:t>F</a:t>
            </a:r>
            <a:r>
              <a:rPr lang="cs-CZ" sz="2500" b="1" i="0" u="none" strike="noStrike" baseline="0" dirty="0">
                <a:solidFill>
                  <a:srgbClr val="0070C0"/>
                </a:solidFill>
                <a:latin typeface="+mj-lt"/>
              </a:rPr>
              <a:t>UNKCE</a:t>
            </a:r>
            <a:endParaRPr lang="en-GB" sz="2500" b="1" i="0" u="none" strike="noStrike" baseline="0" dirty="0">
              <a:solidFill>
                <a:srgbClr val="0070C0"/>
              </a:solidFill>
              <a:latin typeface="+mj-lt"/>
            </a:endParaRPr>
          </a:p>
          <a:p>
            <a:r>
              <a:rPr lang="en-GB" sz="2500" dirty="0" err="1">
                <a:latin typeface="+mj-lt"/>
              </a:rPr>
              <a:t>Tento</a:t>
            </a:r>
            <a:r>
              <a:rPr lang="en-GB" sz="2500" dirty="0">
                <a:latin typeface="+mj-lt"/>
              </a:rPr>
              <a:t> </a:t>
            </a:r>
            <a:r>
              <a:rPr lang="en-GB" sz="2500" dirty="0" err="1">
                <a:latin typeface="+mj-lt"/>
              </a:rPr>
              <a:t>čisticí</a:t>
            </a:r>
            <a:r>
              <a:rPr lang="en-GB" sz="2500" dirty="0">
                <a:latin typeface="+mj-lt"/>
              </a:rPr>
              <a:t> </a:t>
            </a:r>
            <a:r>
              <a:rPr lang="en-GB" sz="2500" dirty="0" err="1">
                <a:latin typeface="+mj-lt"/>
              </a:rPr>
              <a:t>prostředek</a:t>
            </a:r>
            <a:r>
              <a:rPr lang="en-GB" sz="2500" dirty="0">
                <a:latin typeface="+mj-lt"/>
              </a:rPr>
              <a:t> bez </a:t>
            </a:r>
            <a:r>
              <a:rPr lang="en-GB" sz="2500" dirty="0" err="1">
                <a:latin typeface="+mj-lt"/>
              </a:rPr>
              <a:t>mýdla</a:t>
            </a:r>
            <a:r>
              <a:rPr lang="en-GB" sz="2500" dirty="0">
                <a:latin typeface="+mj-lt"/>
              </a:rPr>
              <a:t> </a:t>
            </a:r>
            <a:r>
              <a:rPr lang="en-GB" sz="2500" dirty="0" err="1">
                <a:latin typeface="+mj-lt"/>
              </a:rPr>
              <a:t>ve</a:t>
            </a:r>
            <a:r>
              <a:rPr lang="en-GB" sz="2500" dirty="0">
                <a:latin typeface="+mj-lt"/>
              </a:rPr>
              <a:t> </a:t>
            </a:r>
            <a:r>
              <a:rPr lang="en-GB" sz="2500" dirty="0" err="1">
                <a:latin typeface="+mj-lt"/>
              </a:rPr>
              <a:t>spreji</a:t>
            </a:r>
            <a:r>
              <a:rPr lang="en-GB" sz="2500" dirty="0">
                <a:latin typeface="+mj-lt"/>
              </a:rPr>
              <a:t> </a:t>
            </a:r>
            <a:r>
              <a:rPr lang="en-GB" sz="2500" dirty="0" err="1">
                <a:latin typeface="+mj-lt"/>
              </a:rPr>
              <a:t>jemně</a:t>
            </a:r>
            <a:r>
              <a:rPr lang="en-GB" sz="2500" dirty="0">
                <a:latin typeface="+mj-lt"/>
              </a:rPr>
              <a:t> </a:t>
            </a:r>
            <a:r>
              <a:rPr lang="en-GB" sz="2500" dirty="0" err="1">
                <a:latin typeface="+mj-lt"/>
              </a:rPr>
              <a:t>odstraňuje</a:t>
            </a:r>
            <a:r>
              <a:rPr lang="en-GB" sz="2500" dirty="0">
                <a:latin typeface="+mj-lt"/>
              </a:rPr>
              <a:t> </a:t>
            </a:r>
            <a:r>
              <a:rPr lang="en-GB" sz="2500" dirty="0" err="1">
                <a:latin typeface="+mj-lt"/>
              </a:rPr>
              <a:t>nečistoty</a:t>
            </a:r>
            <a:r>
              <a:rPr lang="en-GB" sz="2500" dirty="0">
                <a:latin typeface="+mj-lt"/>
              </a:rPr>
              <a:t> a </a:t>
            </a:r>
            <a:r>
              <a:rPr lang="en-GB" sz="2500" dirty="0" err="1">
                <a:latin typeface="+mj-lt"/>
              </a:rPr>
              <a:t>zanechává</a:t>
            </a:r>
            <a:r>
              <a:rPr lang="en-GB" sz="2500" dirty="0">
                <a:latin typeface="+mj-lt"/>
              </a:rPr>
              <a:t> </a:t>
            </a:r>
            <a:r>
              <a:rPr lang="en-GB" sz="2500" dirty="0" err="1">
                <a:latin typeface="+mj-lt"/>
              </a:rPr>
              <a:t>pokožku</a:t>
            </a:r>
            <a:r>
              <a:rPr lang="en-GB" sz="2500" dirty="0">
                <a:latin typeface="+mj-lt"/>
              </a:rPr>
              <a:t> </a:t>
            </a:r>
            <a:r>
              <a:rPr lang="en-GB" sz="2500" dirty="0" err="1">
                <a:latin typeface="+mj-lt"/>
              </a:rPr>
              <a:t>hedvábně</a:t>
            </a:r>
            <a:r>
              <a:rPr lang="en-GB" sz="2500" dirty="0">
                <a:latin typeface="+mj-lt"/>
              </a:rPr>
              <a:t> </a:t>
            </a:r>
            <a:r>
              <a:rPr lang="en-GB" sz="2500" dirty="0" err="1">
                <a:latin typeface="+mj-lt"/>
              </a:rPr>
              <a:t>hladkou</a:t>
            </a:r>
            <a:r>
              <a:rPr lang="en-GB" sz="2500" dirty="0">
                <a:latin typeface="+mj-lt"/>
              </a:rPr>
              <a:t>, </a:t>
            </a:r>
            <a:r>
              <a:rPr lang="en-GB" sz="2500" dirty="0" err="1">
                <a:latin typeface="+mj-lt"/>
              </a:rPr>
              <a:t>hebkou</a:t>
            </a:r>
            <a:r>
              <a:rPr lang="en-GB" sz="2500" dirty="0">
                <a:latin typeface="+mj-lt"/>
              </a:rPr>
              <a:t> a </a:t>
            </a:r>
            <a:r>
              <a:rPr lang="en-GB" sz="2500" dirty="0" err="1">
                <a:latin typeface="+mj-lt"/>
              </a:rPr>
              <a:t>hydratovanou</a:t>
            </a:r>
            <a:r>
              <a:rPr lang="en-GB" sz="2500" dirty="0">
                <a:latin typeface="+mj-lt"/>
              </a:rPr>
              <a:t>.
</a:t>
            </a:r>
            <a:r>
              <a:rPr lang="en-GB" sz="2500" dirty="0" err="1">
                <a:latin typeface="+mj-lt"/>
              </a:rPr>
              <a:t>Obsahuje</a:t>
            </a:r>
            <a:r>
              <a:rPr lang="en-GB" sz="2500" dirty="0">
                <a:latin typeface="+mj-lt"/>
              </a:rPr>
              <a:t> </a:t>
            </a:r>
            <a:r>
              <a:rPr lang="en-GB" sz="2500" dirty="0" err="1">
                <a:latin typeface="+mj-lt"/>
              </a:rPr>
              <a:t>čisté</a:t>
            </a:r>
            <a:r>
              <a:rPr lang="en-GB" sz="2500" dirty="0">
                <a:latin typeface="+mj-lt"/>
              </a:rPr>
              <a:t> </a:t>
            </a:r>
            <a:r>
              <a:rPr lang="en-GB" sz="2500" dirty="0" err="1">
                <a:latin typeface="+mj-lt"/>
              </a:rPr>
              <a:t>rostlinné</a:t>
            </a:r>
            <a:r>
              <a:rPr lang="en-GB" sz="2500" dirty="0">
                <a:latin typeface="+mj-lt"/>
              </a:rPr>
              <a:t> </a:t>
            </a:r>
            <a:r>
              <a:rPr lang="en-GB" sz="2500" dirty="0" err="1">
                <a:latin typeface="+mj-lt"/>
              </a:rPr>
              <a:t>výtažky</a:t>
            </a:r>
            <a:r>
              <a:rPr lang="en-GB" sz="2500" dirty="0">
                <a:latin typeface="+mj-lt"/>
              </a:rPr>
              <a:t>, </a:t>
            </a:r>
            <a:r>
              <a:rPr lang="en-GB" sz="2500" dirty="0" err="1">
                <a:latin typeface="+mj-lt"/>
              </a:rPr>
              <a:t>zklidňuje</a:t>
            </a:r>
            <a:r>
              <a:rPr lang="en-GB" sz="2500" dirty="0">
                <a:latin typeface="+mj-lt"/>
              </a:rPr>
              <a:t> </a:t>
            </a:r>
            <a:r>
              <a:rPr lang="en-GB" sz="2500" dirty="0" err="1">
                <a:latin typeface="+mj-lt"/>
              </a:rPr>
              <a:t>podrážděnou</a:t>
            </a:r>
            <a:r>
              <a:rPr lang="en-GB" sz="2500" dirty="0">
                <a:latin typeface="+mj-lt"/>
              </a:rPr>
              <a:t> </a:t>
            </a:r>
            <a:r>
              <a:rPr lang="en-GB" sz="2500" dirty="0" err="1">
                <a:latin typeface="+mj-lt"/>
              </a:rPr>
              <a:t>pokožku</a:t>
            </a:r>
            <a:r>
              <a:rPr lang="en-GB" sz="2500" dirty="0">
                <a:latin typeface="+mj-lt"/>
              </a:rPr>
              <a:t> a </a:t>
            </a:r>
            <a:r>
              <a:rPr lang="en-GB" sz="2500" dirty="0" err="1">
                <a:latin typeface="+mj-lt"/>
              </a:rPr>
              <a:t>obnovuje</a:t>
            </a:r>
            <a:r>
              <a:rPr lang="en-GB" sz="2500" dirty="0">
                <a:latin typeface="+mj-lt"/>
              </a:rPr>
              <a:t> </a:t>
            </a:r>
            <a:r>
              <a:rPr lang="en-GB" sz="2500" dirty="0" err="1">
                <a:latin typeface="+mj-lt"/>
              </a:rPr>
              <a:t>její</a:t>
            </a:r>
            <a:r>
              <a:rPr lang="en-GB" sz="2500" dirty="0">
                <a:latin typeface="+mj-lt"/>
              </a:rPr>
              <a:t> </a:t>
            </a:r>
            <a:r>
              <a:rPr lang="en-GB" sz="2500" dirty="0" err="1">
                <a:latin typeface="+mj-lt"/>
              </a:rPr>
              <a:t>přirozené</a:t>
            </a:r>
            <a:r>
              <a:rPr lang="en-GB" sz="2500" dirty="0">
                <a:latin typeface="+mj-lt"/>
              </a:rPr>
              <a:t> </a:t>
            </a:r>
            <a:r>
              <a:rPr lang="en-GB" sz="2500" dirty="0" err="1">
                <a:latin typeface="+mj-lt"/>
              </a:rPr>
              <a:t>pH.</a:t>
            </a:r>
            <a:r>
              <a:rPr lang="en-GB" sz="2500" dirty="0">
                <a:latin typeface="+mj-lt"/>
              </a:rPr>
              <a:t> </a:t>
            </a:r>
            <a:r>
              <a:rPr lang="en-GB" sz="2500" dirty="0" err="1">
                <a:latin typeface="+mj-lt"/>
              </a:rPr>
              <a:t>Má</a:t>
            </a:r>
            <a:r>
              <a:rPr lang="en-GB" sz="2500" dirty="0">
                <a:latin typeface="+mj-lt"/>
              </a:rPr>
              <a:t> </a:t>
            </a:r>
            <a:r>
              <a:rPr lang="en-GB" sz="2500" dirty="0" err="1">
                <a:latin typeface="+mj-lt"/>
              </a:rPr>
              <a:t>uklidňující</a:t>
            </a:r>
            <a:r>
              <a:rPr lang="en-GB" sz="2500" dirty="0">
                <a:latin typeface="+mj-lt"/>
              </a:rPr>
              <a:t>, </a:t>
            </a:r>
            <a:r>
              <a:rPr lang="en-GB" sz="2500" dirty="0" err="1">
                <a:latin typeface="+mj-lt"/>
              </a:rPr>
              <a:t>osvěžující</a:t>
            </a:r>
            <a:r>
              <a:rPr lang="en-GB" sz="2500" dirty="0">
                <a:latin typeface="+mj-lt"/>
              </a:rPr>
              <a:t> a </a:t>
            </a:r>
            <a:r>
              <a:rPr lang="en-GB" sz="2500" dirty="0" err="1">
                <a:latin typeface="+mj-lt"/>
              </a:rPr>
              <a:t>sedativní</a:t>
            </a:r>
            <a:r>
              <a:rPr lang="en-GB" sz="2500" dirty="0">
                <a:latin typeface="+mj-lt"/>
              </a:rPr>
              <a:t> </a:t>
            </a:r>
            <a:r>
              <a:rPr lang="en-GB" sz="2500" dirty="0" err="1">
                <a:latin typeface="+mj-lt"/>
              </a:rPr>
              <a:t>účinek</a:t>
            </a:r>
            <a:r>
              <a:rPr lang="en-GB" sz="2500" dirty="0">
                <a:latin typeface="+mj-lt"/>
              </a:rPr>
              <a:t>.</a:t>
            </a:r>
          </a:p>
          <a:p>
            <a:pPr>
              <a:buClr>
                <a:schemeClr val="accent6"/>
              </a:buClr>
            </a:pPr>
            <a:r>
              <a:rPr lang="en-GB" sz="2500" b="1" dirty="0">
                <a:solidFill>
                  <a:srgbClr val="0070C0"/>
                </a:solidFill>
                <a:latin typeface="+mj-lt"/>
              </a:rPr>
              <a:t>KOMU JE DOPORUČENO</a:t>
            </a:r>
            <a:endParaRPr lang="cs-CZ" sz="2500" b="1" dirty="0">
              <a:solidFill>
                <a:srgbClr val="0070C0"/>
              </a:solidFill>
              <a:latin typeface="+mj-lt"/>
            </a:endParaRPr>
          </a:p>
          <a:p>
            <a:pPr>
              <a:buClr>
                <a:schemeClr val="accent6"/>
              </a:buClr>
            </a:pPr>
            <a:r>
              <a:rPr lang="en-GB" sz="2500" dirty="0" err="1">
                <a:solidFill>
                  <a:srgbClr val="000000"/>
                </a:solidFill>
                <a:latin typeface="+mj-lt"/>
              </a:rPr>
              <a:t>Vhodné</a:t>
            </a:r>
            <a:r>
              <a:rPr lang="en-GB" sz="2500" dirty="0">
                <a:solidFill>
                  <a:srgbClr val="000000"/>
                </a:solidFill>
                <a:latin typeface="+mj-lt"/>
              </a:rPr>
              <a:t> pro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typy</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a:t>
            </a:r>
          </a:p>
          <a:p>
            <a:pPr>
              <a:buClr>
                <a:schemeClr val="accent6"/>
              </a:buClr>
            </a:pPr>
            <a:r>
              <a:rPr lang="en-GB" sz="2500" b="1" dirty="0">
                <a:solidFill>
                  <a:srgbClr val="0070C0"/>
                </a:solidFill>
                <a:latin typeface="+mj-lt"/>
              </a:rPr>
              <a:t>JAK TO POUŽÍVAT</a:t>
            </a:r>
            <a:endParaRPr lang="cs-CZ" sz="2500" b="1" dirty="0">
              <a:solidFill>
                <a:srgbClr val="0070C0"/>
              </a:solidFill>
              <a:latin typeface="+mj-lt"/>
            </a:endParaRPr>
          </a:p>
          <a:p>
            <a:pPr>
              <a:buClr>
                <a:schemeClr val="accent6"/>
              </a:buClr>
            </a:pPr>
            <a:r>
              <a:rPr lang="en-GB" sz="2500" dirty="0" err="1">
                <a:latin typeface="+mj-lt"/>
              </a:rPr>
              <a:t>Nastříkejte</a:t>
            </a:r>
            <a:r>
              <a:rPr lang="en-GB" sz="2500" dirty="0">
                <a:latin typeface="+mj-lt"/>
              </a:rPr>
              <a:t> </a:t>
            </a:r>
            <a:r>
              <a:rPr lang="en-GB" sz="2500" dirty="0" err="1">
                <a:latin typeface="+mj-lt"/>
              </a:rPr>
              <a:t>na</a:t>
            </a:r>
            <a:r>
              <a:rPr lang="en-GB" sz="2500" dirty="0">
                <a:latin typeface="+mj-lt"/>
              </a:rPr>
              <a:t> </a:t>
            </a:r>
            <a:r>
              <a:rPr lang="en-GB" sz="2500" dirty="0" err="1">
                <a:latin typeface="+mj-lt"/>
              </a:rPr>
              <a:t>pokožku</a:t>
            </a:r>
            <a:r>
              <a:rPr lang="en-GB" sz="2500" dirty="0">
                <a:latin typeface="+mj-lt"/>
              </a:rPr>
              <a:t> v </a:t>
            </a:r>
            <a:r>
              <a:rPr lang="en-GB" sz="2500" dirty="0" err="1">
                <a:latin typeface="+mj-lt"/>
              </a:rPr>
              <a:t>jemné</a:t>
            </a:r>
            <a:r>
              <a:rPr lang="en-GB" sz="2500" dirty="0">
                <a:latin typeface="+mj-lt"/>
              </a:rPr>
              <a:t> </a:t>
            </a:r>
            <a:r>
              <a:rPr lang="en-GB" sz="2500" dirty="0" err="1">
                <a:latin typeface="+mj-lt"/>
              </a:rPr>
              <a:t>mlze</a:t>
            </a:r>
            <a:r>
              <a:rPr lang="en-GB" sz="2500" dirty="0">
                <a:latin typeface="+mj-lt"/>
              </a:rPr>
              <a:t>. </a:t>
            </a:r>
            <a:r>
              <a:rPr lang="en-GB" sz="2500" dirty="0" err="1">
                <a:latin typeface="+mj-lt"/>
              </a:rPr>
              <a:t>Poté</a:t>
            </a:r>
            <a:r>
              <a:rPr lang="en-GB" sz="2500" dirty="0">
                <a:latin typeface="+mj-lt"/>
              </a:rPr>
              <a:t> </a:t>
            </a:r>
            <a:r>
              <a:rPr lang="en-GB" sz="2500" dirty="0" err="1">
                <a:latin typeface="+mj-lt"/>
              </a:rPr>
              <a:t>lehce</a:t>
            </a:r>
            <a:r>
              <a:rPr lang="en-GB" sz="2500" dirty="0">
                <a:latin typeface="+mj-lt"/>
              </a:rPr>
              <a:t> </a:t>
            </a:r>
            <a:r>
              <a:rPr lang="en-GB" sz="2500" dirty="0" err="1">
                <a:latin typeface="+mj-lt"/>
              </a:rPr>
              <a:t>vmasírujte</a:t>
            </a:r>
            <a:r>
              <a:rPr lang="en-GB" sz="2500" dirty="0">
                <a:latin typeface="+mj-lt"/>
              </a:rPr>
              <a:t> a </a:t>
            </a:r>
            <a:r>
              <a:rPr lang="en-GB" sz="2500" dirty="0" err="1">
                <a:latin typeface="+mj-lt"/>
              </a:rPr>
              <a:t>jemně</a:t>
            </a:r>
            <a:r>
              <a:rPr lang="en-GB" sz="2500" dirty="0">
                <a:latin typeface="+mj-lt"/>
              </a:rPr>
              <a:t> </a:t>
            </a:r>
            <a:r>
              <a:rPr lang="en-GB" sz="2500" dirty="0" err="1">
                <a:latin typeface="+mj-lt"/>
              </a:rPr>
              <a:t>odstraňte</a:t>
            </a:r>
            <a:r>
              <a:rPr lang="en-GB" sz="2500" dirty="0">
                <a:latin typeface="+mj-lt"/>
              </a:rPr>
              <a:t>. </a:t>
            </a:r>
            <a:r>
              <a:rPr lang="en-GB" sz="2500" dirty="0" err="1">
                <a:latin typeface="+mj-lt"/>
              </a:rPr>
              <a:t>Nestříkejte</a:t>
            </a:r>
            <a:r>
              <a:rPr lang="en-GB" sz="2500" dirty="0">
                <a:latin typeface="+mj-lt"/>
              </a:rPr>
              <a:t> </a:t>
            </a:r>
            <a:r>
              <a:rPr lang="en-GB" sz="2500" dirty="0" err="1">
                <a:latin typeface="+mj-lt"/>
              </a:rPr>
              <a:t>přípravek</a:t>
            </a:r>
            <a:r>
              <a:rPr lang="en-GB" sz="2500" dirty="0">
                <a:latin typeface="+mj-lt"/>
              </a:rPr>
              <a:t> </a:t>
            </a:r>
            <a:r>
              <a:rPr lang="en-GB" sz="2500" dirty="0" err="1">
                <a:latin typeface="+mj-lt"/>
              </a:rPr>
              <a:t>přímo</a:t>
            </a:r>
            <a:r>
              <a:rPr lang="en-GB" sz="2500" dirty="0">
                <a:latin typeface="+mj-lt"/>
              </a:rPr>
              <a:t> do </a:t>
            </a:r>
            <a:r>
              <a:rPr lang="en-GB" sz="2500" dirty="0" err="1">
                <a:latin typeface="+mj-lt"/>
              </a:rPr>
              <a:t>oblasti</a:t>
            </a:r>
            <a:r>
              <a:rPr lang="cs-CZ" sz="2500" dirty="0">
                <a:latin typeface="+mj-lt"/>
              </a:rPr>
              <a:t> očí</a:t>
            </a:r>
            <a:r>
              <a:rPr lang="en-GB" sz="2500" dirty="0">
                <a:latin typeface="+mj-lt"/>
              </a:rPr>
              <a:t> a </a:t>
            </a:r>
            <a:r>
              <a:rPr lang="en-GB" sz="2500" dirty="0" err="1">
                <a:latin typeface="+mj-lt"/>
              </a:rPr>
              <a:t>vyhněte</a:t>
            </a:r>
            <a:r>
              <a:rPr lang="en-GB" sz="2500" dirty="0">
                <a:latin typeface="+mj-lt"/>
              </a:rPr>
              <a:t> se </a:t>
            </a:r>
            <a:r>
              <a:rPr lang="en-GB" sz="2500" dirty="0" err="1">
                <a:latin typeface="+mj-lt"/>
              </a:rPr>
              <a:t>přímému</a:t>
            </a:r>
            <a:r>
              <a:rPr lang="en-GB" sz="2500" dirty="0">
                <a:latin typeface="+mj-lt"/>
              </a:rPr>
              <a:t> </a:t>
            </a:r>
            <a:r>
              <a:rPr lang="en-GB" sz="2500" dirty="0" err="1">
                <a:latin typeface="+mj-lt"/>
              </a:rPr>
              <a:t>kontaktu</a:t>
            </a:r>
            <a:r>
              <a:rPr lang="en-GB" sz="2500" dirty="0">
                <a:latin typeface="+mj-lt"/>
              </a:rPr>
              <a:t> s </a:t>
            </a:r>
            <a:r>
              <a:rPr lang="en-GB" sz="2500" dirty="0" err="1">
                <a:latin typeface="+mj-lt"/>
              </a:rPr>
              <a:t>očima</a:t>
            </a:r>
            <a:r>
              <a:rPr lang="en-GB" sz="2500" dirty="0">
                <a:latin typeface="+mj-lt"/>
              </a:rPr>
              <a:t>. Pro o</a:t>
            </a:r>
            <a:r>
              <a:rPr lang="cs-CZ" sz="2500" dirty="0">
                <a:latin typeface="+mj-lt"/>
              </a:rPr>
              <a:t>čištění</a:t>
            </a:r>
            <a:r>
              <a:rPr lang="en-GB" sz="2500" dirty="0">
                <a:latin typeface="+mj-lt"/>
              </a:rPr>
              <a:t> </a:t>
            </a:r>
            <a:r>
              <a:rPr lang="en-GB" sz="2500" dirty="0" err="1">
                <a:latin typeface="+mj-lt"/>
              </a:rPr>
              <a:t>očního</a:t>
            </a:r>
            <a:r>
              <a:rPr lang="en-GB" sz="2500" dirty="0">
                <a:latin typeface="+mj-lt"/>
              </a:rPr>
              <a:t> </a:t>
            </a:r>
            <a:r>
              <a:rPr lang="en-GB" sz="2500" dirty="0" err="1">
                <a:latin typeface="+mj-lt"/>
              </a:rPr>
              <a:t>okolí</a:t>
            </a:r>
            <a:r>
              <a:rPr lang="en-GB" sz="2500" dirty="0">
                <a:latin typeface="+mj-lt"/>
              </a:rPr>
              <a:t> </a:t>
            </a:r>
            <a:r>
              <a:rPr lang="en-GB" sz="2500" dirty="0" err="1">
                <a:latin typeface="+mj-lt"/>
              </a:rPr>
              <a:t>nastříkejte</a:t>
            </a:r>
            <a:r>
              <a:rPr lang="en-GB" sz="2500" dirty="0">
                <a:latin typeface="+mj-lt"/>
              </a:rPr>
              <a:t> </a:t>
            </a:r>
            <a:r>
              <a:rPr lang="en-GB" sz="2500" dirty="0" err="1">
                <a:latin typeface="+mj-lt"/>
              </a:rPr>
              <a:t>přípravek</a:t>
            </a:r>
            <a:r>
              <a:rPr lang="en-GB" sz="2500" dirty="0">
                <a:latin typeface="+mj-lt"/>
              </a:rPr>
              <a:t> </a:t>
            </a:r>
            <a:r>
              <a:rPr lang="en-GB" sz="2500" dirty="0" err="1">
                <a:latin typeface="+mj-lt"/>
              </a:rPr>
              <a:t>na</a:t>
            </a:r>
            <a:r>
              <a:rPr lang="en-GB" sz="2500" dirty="0">
                <a:latin typeface="+mj-lt"/>
              </a:rPr>
              <a:t> </a:t>
            </a:r>
            <a:r>
              <a:rPr lang="en-GB" sz="2500" dirty="0" err="1">
                <a:latin typeface="+mj-lt"/>
              </a:rPr>
              <a:t>odličovací</a:t>
            </a:r>
            <a:r>
              <a:rPr lang="en-GB" sz="2500" dirty="0">
                <a:latin typeface="+mj-lt"/>
              </a:rPr>
              <a:t> tampon. </a:t>
            </a:r>
            <a:r>
              <a:rPr lang="en-GB" sz="2500" dirty="0" err="1">
                <a:latin typeface="+mj-lt"/>
              </a:rPr>
              <a:t>Není</a:t>
            </a:r>
            <a:r>
              <a:rPr lang="en-GB" sz="2500" dirty="0">
                <a:latin typeface="+mj-lt"/>
              </a:rPr>
              <a:t> </a:t>
            </a:r>
            <a:r>
              <a:rPr lang="en-GB" sz="2500" dirty="0" err="1">
                <a:latin typeface="+mj-lt"/>
              </a:rPr>
              <a:t>třeba</a:t>
            </a:r>
            <a:r>
              <a:rPr lang="en-GB" sz="2500" dirty="0">
                <a:latin typeface="+mj-lt"/>
              </a:rPr>
              <a:t> </a:t>
            </a:r>
            <a:r>
              <a:rPr lang="en-GB" sz="2500" dirty="0" err="1">
                <a:latin typeface="+mj-lt"/>
              </a:rPr>
              <a:t>oplachovat</a:t>
            </a:r>
            <a:r>
              <a:rPr lang="en-GB" sz="2500" dirty="0">
                <a:latin typeface="+mj-lt"/>
              </a:rPr>
              <a:t>: 1 </a:t>
            </a:r>
            <a:r>
              <a:rPr lang="en-GB" sz="2500" dirty="0" err="1">
                <a:latin typeface="+mj-lt"/>
              </a:rPr>
              <a:t>krok</a:t>
            </a:r>
            <a:r>
              <a:rPr lang="en-GB" sz="2500" dirty="0">
                <a:latin typeface="+mj-lt"/>
              </a:rPr>
              <a:t> </a:t>
            </a:r>
            <a:r>
              <a:rPr lang="en-GB" sz="2500" dirty="0" err="1">
                <a:latin typeface="+mj-lt"/>
              </a:rPr>
              <a:t>čištění</a:t>
            </a:r>
            <a:endParaRPr lang="en-GB" sz="2500" dirty="0">
              <a:solidFill>
                <a:srgbClr val="0070C0"/>
              </a:solidFill>
              <a:latin typeface="+mj-lt"/>
            </a:endParaRPr>
          </a:p>
          <a:p>
            <a:pPr>
              <a:buClr>
                <a:schemeClr val="accent6"/>
              </a:buClr>
            </a:pPr>
            <a:r>
              <a:rPr lang="en-GB" sz="2500" b="1" dirty="0">
                <a:solidFill>
                  <a:srgbClr val="0070C0"/>
                </a:solidFill>
                <a:latin typeface="+mj-lt"/>
              </a:rPr>
              <a:t>KDY POUŽÍT</a:t>
            </a:r>
            <a:endParaRPr lang="cs-CZ" sz="2500" b="1" dirty="0">
              <a:solidFill>
                <a:srgbClr val="0070C0"/>
              </a:solidFill>
              <a:latin typeface="+mj-lt"/>
            </a:endParaRPr>
          </a:p>
          <a:p>
            <a:pPr>
              <a:buClr>
                <a:schemeClr val="accent6"/>
              </a:buClr>
            </a:pPr>
            <a:r>
              <a:rPr lang="en-GB" sz="2500" dirty="0" err="1">
                <a:solidFill>
                  <a:srgbClr val="000000"/>
                </a:solidFill>
                <a:latin typeface="+mj-lt"/>
              </a:rPr>
              <a:t>Přípravek</a:t>
            </a:r>
            <a:r>
              <a:rPr lang="en-GB" sz="2500" dirty="0">
                <a:solidFill>
                  <a:srgbClr val="000000"/>
                </a:solidFill>
                <a:latin typeface="+mj-lt"/>
              </a:rPr>
              <a:t> </a:t>
            </a:r>
            <a:r>
              <a:rPr lang="en-GB" sz="2500" dirty="0" err="1">
                <a:solidFill>
                  <a:srgbClr val="000000"/>
                </a:solidFill>
                <a:latin typeface="+mj-lt"/>
              </a:rPr>
              <a:t>lze</a:t>
            </a:r>
            <a:r>
              <a:rPr lang="en-GB" sz="2500" dirty="0">
                <a:solidFill>
                  <a:srgbClr val="000000"/>
                </a:solidFill>
                <a:latin typeface="+mj-lt"/>
              </a:rPr>
              <a:t> </a:t>
            </a:r>
            <a:r>
              <a:rPr lang="en-GB" sz="2500" dirty="0" err="1">
                <a:solidFill>
                  <a:srgbClr val="000000"/>
                </a:solidFill>
                <a:latin typeface="+mj-lt"/>
              </a:rPr>
              <a:t>aplikovat</a:t>
            </a:r>
            <a:r>
              <a:rPr lang="en-GB" sz="2500" dirty="0">
                <a:solidFill>
                  <a:srgbClr val="000000"/>
                </a:solidFill>
                <a:latin typeface="+mj-lt"/>
              </a:rPr>
              <a:t> k </a:t>
            </a:r>
            <a:r>
              <a:rPr lang="en-GB" sz="2500" dirty="0" err="1">
                <a:solidFill>
                  <a:srgbClr val="000000"/>
                </a:solidFill>
                <a:latin typeface="+mj-lt"/>
              </a:rPr>
              <a:t>odstranění</a:t>
            </a:r>
            <a:r>
              <a:rPr lang="en-GB" sz="2500" dirty="0">
                <a:solidFill>
                  <a:srgbClr val="000000"/>
                </a:solidFill>
                <a:latin typeface="+mj-lt"/>
              </a:rPr>
              <a:t> make-</a:t>
            </a:r>
            <a:r>
              <a:rPr lang="en-GB" sz="2500" dirty="0" err="1">
                <a:solidFill>
                  <a:srgbClr val="000000"/>
                </a:solidFill>
                <a:latin typeface="+mj-lt"/>
              </a:rPr>
              <a:t>upu</a:t>
            </a:r>
            <a:r>
              <a:rPr lang="en-GB" sz="2500" dirty="0">
                <a:solidFill>
                  <a:srgbClr val="000000"/>
                </a:solidFill>
                <a:latin typeface="+mj-lt"/>
              </a:rPr>
              <a:t> a </a:t>
            </a:r>
            <a:r>
              <a:rPr lang="en-GB" sz="2500" dirty="0" err="1">
                <a:solidFill>
                  <a:srgbClr val="000000"/>
                </a:solidFill>
                <a:latin typeface="+mj-lt"/>
              </a:rPr>
              <a:t>vyčištění</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jakýmkoli</a:t>
            </a:r>
            <a:r>
              <a:rPr lang="en-GB" sz="2500" dirty="0">
                <a:solidFill>
                  <a:srgbClr val="000000"/>
                </a:solidFill>
                <a:latin typeface="+mj-lt"/>
              </a:rPr>
              <a:t> </a:t>
            </a:r>
            <a:r>
              <a:rPr lang="en-GB" sz="2500" dirty="0" err="1">
                <a:solidFill>
                  <a:srgbClr val="000000"/>
                </a:solidFill>
                <a:latin typeface="+mj-lt"/>
              </a:rPr>
              <a:t>ošetřením</a:t>
            </a:r>
            <a:endParaRPr lang="en-GB" sz="2500" dirty="0">
              <a:latin typeface="+mj-lt"/>
            </a:endParaRPr>
          </a:p>
        </p:txBody>
      </p:sp>
      <p:sp>
        <p:nvSpPr>
          <p:cNvPr id="15" name="object 9">
            <a:extLst>
              <a:ext uri="{FF2B5EF4-FFF2-40B4-BE49-F238E27FC236}">
                <a16:creationId xmlns:a16="http://schemas.microsoft.com/office/drawing/2014/main" id="{58E57A6C-3F8C-E2C1-1DCC-C8FC67908149}"/>
              </a:ext>
            </a:extLst>
          </p:cNvPr>
          <p:cNvSpPr txBox="1"/>
          <p:nvPr/>
        </p:nvSpPr>
        <p:spPr>
          <a:xfrm>
            <a:off x="16148050" y="9849981"/>
            <a:ext cx="2895600" cy="605294"/>
          </a:xfrm>
          <a:prstGeom prst="rect">
            <a:avLst/>
          </a:prstGeom>
        </p:spPr>
        <p:txBody>
          <a:bodyPr vert="horz" wrap="square" lIns="0" tIns="12700" rIns="0" bIns="0" rtlCol="0">
            <a:spAutoFit/>
          </a:bodyPr>
          <a:lstStyle/>
          <a:p>
            <a:pPr marL="12700">
              <a:lnSpc>
                <a:spcPct val="100000"/>
              </a:lnSpc>
              <a:spcBef>
                <a:spcPts val="100"/>
              </a:spcBef>
            </a:pPr>
            <a:r>
              <a:rPr lang="it-IT" sz="3850" spc="30" dirty="0">
                <a:latin typeface="Arial"/>
                <a:cs typeface="Arial"/>
              </a:rPr>
              <a:t>150/250 </a:t>
            </a:r>
            <a:r>
              <a:rPr sz="3850" spc="35" dirty="0">
                <a:latin typeface="Arial"/>
                <a:cs typeface="Arial"/>
              </a:rPr>
              <a:t>ml</a:t>
            </a:r>
            <a:endParaRPr sz="3850" dirty="0">
              <a:latin typeface="Arial"/>
              <a:cs typeface="Arial"/>
            </a:endParaRPr>
          </a:p>
        </p:txBody>
      </p:sp>
      <p:pic>
        <p:nvPicPr>
          <p:cNvPr id="2" name="Immagine 1">
            <a:extLst>
              <a:ext uri="{FF2B5EF4-FFF2-40B4-BE49-F238E27FC236}">
                <a16:creationId xmlns:a16="http://schemas.microsoft.com/office/drawing/2014/main" id="{71F9A678-8B62-D5C3-1503-3E62DC7CD9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4027220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ALPHA PEEL</a:t>
            </a:r>
            <a:r>
              <a:rPr lang="it-IT" sz="3500" b="1" dirty="0">
                <a:solidFill>
                  <a:srgbClr val="0070C0"/>
                </a:solidFill>
                <a:latin typeface="+mj-lt"/>
              </a:rPr>
              <a:t>: </a:t>
            </a:r>
            <a:r>
              <a:rPr lang="cs-CZ" sz="3500" b="1" dirty="0">
                <a:solidFill>
                  <a:srgbClr val="0070C0"/>
                </a:solidFill>
                <a:latin typeface="+mj-lt"/>
              </a:rPr>
              <a:t>Koncentráty</a:t>
            </a:r>
            <a:r>
              <a:rPr lang="it-IT" sz="3500" b="1" dirty="0">
                <a:solidFill>
                  <a:srgbClr val="0070C0"/>
                </a:solidFill>
                <a:latin typeface="+mj-lt"/>
              </a:rPr>
              <a:t> pro okamžitý liftingový efekt</a:t>
            </a:r>
          </a:p>
        </p:txBody>
      </p:sp>
      <p:pic>
        <p:nvPicPr>
          <p:cNvPr id="9" name="Immagine 8">
            <a:extLst>
              <a:ext uri="{FF2B5EF4-FFF2-40B4-BE49-F238E27FC236}">
                <a16:creationId xmlns:a16="http://schemas.microsoft.com/office/drawing/2014/main" id="{F153A6DF-CC91-C801-44E8-7FF3988B01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18850" y="2987675"/>
            <a:ext cx="9711217" cy="4953000"/>
          </a:xfrm>
          <a:prstGeom prst="rect">
            <a:avLst/>
          </a:prstGeom>
        </p:spPr>
      </p:pic>
      <p:sp>
        <p:nvSpPr>
          <p:cNvPr id="12" name="CasellaDiTesto 11">
            <a:extLst>
              <a:ext uri="{FF2B5EF4-FFF2-40B4-BE49-F238E27FC236}">
                <a16:creationId xmlns:a16="http://schemas.microsoft.com/office/drawing/2014/main" id="{77EF29FE-4A9A-2C46-93E1-A62691E7B45C}"/>
              </a:ext>
            </a:extLst>
          </p:cNvPr>
          <p:cNvSpPr txBox="1"/>
          <p:nvPr/>
        </p:nvSpPr>
        <p:spPr>
          <a:xfrm>
            <a:off x="20706" y="1387588"/>
            <a:ext cx="11326744" cy="8556188"/>
          </a:xfrm>
          <a:prstGeom prst="rect">
            <a:avLst/>
          </a:prstGeom>
          <a:noFill/>
        </p:spPr>
        <p:txBody>
          <a:bodyPr wrap="square">
            <a:spAutoFit/>
          </a:bodyPr>
          <a:lstStyle/>
          <a:p>
            <a:pPr>
              <a:buClr>
                <a:schemeClr val="accent6"/>
              </a:buClr>
            </a:pPr>
            <a:r>
              <a:rPr lang="en-GB" sz="2500" b="1" dirty="0">
                <a:solidFill>
                  <a:srgbClr val="0070C0"/>
                </a:solidFill>
                <a:latin typeface="+mj-lt"/>
              </a:rPr>
              <a:t>VLASTNOSTI PRODUKTU</a:t>
            </a:r>
            <a:endParaRPr lang="cs-CZ" sz="2500" b="1" dirty="0">
              <a:solidFill>
                <a:srgbClr val="0070C0"/>
              </a:solidFill>
              <a:latin typeface="+mj-lt"/>
            </a:endParaRPr>
          </a:p>
          <a:p>
            <a:pPr>
              <a:buClr>
                <a:schemeClr val="accent6"/>
              </a:buClr>
            </a:pPr>
            <a:r>
              <a:rPr lang="en-GB" sz="2000" dirty="0">
                <a:solidFill>
                  <a:srgbClr val="000000"/>
                </a:solidFill>
                <a:latin typeface="+mj-lt"/>
              </a:rPr>
              <a:t>Alpha Peel je peeling </a:t>
            </a:r>
            <a:r>
              <a:rPr lang="en-GB" sz="2000" dirty="0" err="1">
                <a:solidFill>
                  <a:srgbClr val="000000"/>
                </a:solidFill>
                <a:latin typeface="+mj-lt"/>
              </a:rPr>
              <a:t>založený</a:t>
            </a:r>
            <a:r>
              <a:rPr lang="en-GB" sz="2000" dirty="0">
                <a:solidFill>
                  <a:srgbClr val="000000"/>
                </a:solidFill>
                <a:latin typeface="+mj-lt"/>
              </a:rPr>
              <a:t> </a:t>
            </a:r>
            <a:r>
              <a:rPr lang="en-GB" sz="2000" dirty="0" err="1">
                <a:solidFill>
                  <a:srgbClr val="000000"/>
                </a:solidFill>
                <a:latin typeface="+mj-lt"/>
              </a:rPr>
              <a:t>na</a:t>
            </a:r>
            <a:r>
              <a:rPr lang="en-GB" sz="2000" dirty="0">
                <a:solidFill>
                  <a:srgbClr val="000000"/>
                </a:solidFill>
                <a:latin typeface="+mj-lt"/>
              </a:rPr>
              <a:t> </a:t>
            </a:r>
            <a:r>
              <a:rPr lang="en-GB" sz="2000" dirty="0" err="1">
                <a:solidFill>
                  <a:srgbClr val="000000"/>
                </a:solidFill>
                <a:latin typeface="+mj-lt"/>
              </a:rPr>
              <a:t>kyselině</a:t>
            </a:r>
            <a:r>
              <a:rPr lang="en-GB" sz="2000" dirty="0">
                <a:solidFill>
                  <a:srgbClr val="000000"/>
                </a:solidFill>
                <a:latin typeface="+mj-lt"/>
              </a:rPr>
              <a:t> </a:t>
            </a:r>
            <a:r>
              <a:rPr lang="en-GB" sz="2000" dirty="0" err="1">
                <a:solidFill>
                  <a:srgbClr val="000000"/>
                </a:solidFill>
                <a:latin typeface="+mj-lt"/>
              </a:rPr>
              <a:t>mandlové</a:t>
            </a:r>
            <a:r>
              <a:rPr lang="en-GB" sz="2000" dirty="0">
                <a:solidFill>
                  <a:srgbClr val="000000"/>
                </a:solidFill>
                <a:latin typeface="+mj-lt"/>
              </a:rPr>
              <a:t>, </a:t>
            </a:r>
            <a:r>
              <a:rPr lang="en-GB" sz="2000" dirty="0" err="1">
                <a:solidFill>
                  <a:srgbClr val="000000"/>
                </a:solidFill>
                <a:latin typeface="+mj-lt"/>
              </a:rPr>
              <a:t>látce</a:t>
            </a:r>
            <a:r>
              <a:rPr lang="en-GB" sz="2000" dirty="0">
                <a:solidFill>
                  <a:srgbClr val="000000"/>
                </a:solidFill>
                <a:latin typeface="+mj-lt"/>
              </a:rPr>
              <a:t> </a:t>
            </a:r>
            <a:r>
              <a:rPr lang="en-GB" sz="2000" dirty="0" err="1">
                <a:solidFill>
                  <a:srgbClr val="000000"/>
                </a:solidFill>
                <a:latin typeface="+mj-lt"/>
              </a:rPr>
              <a:t>široce</a:t>
            </a:r>
            <a:r>
              <a:rPr lang="en-GB" sz="2000" dirty="0">
                <a:solidFill>
                  <a:srgbClr val="000000"/>
                </a:solidFill>
                <a:latin typeface="+mj-lt"/>
              </a:rPr>
              <a:t> </a:t>
            </a:r>
            <a:r>
              <a:rPr lang="en-GB" sz="2000" dirty="0" err="1">
                <a:solidFill>
                  <a:srgbClr val="000000"/>
                </a:solidFill>
                <a:latin typeface="+mj-lt"/>
              </a:rPr>
              <a:t>používané</a:t>
            </a:r>
            <a:r>
              <a:rPr lang="en-GB" sz="2000" dirty="0">
                <a:solidFill>
                  <a:srgbClr val="000000"/>
                </a:solidFill>
                <a:latin typeface="+mj-lt"/>
              </a:rPr>
              <a:t> pro </a:t>
            </a:r>
            <a:r>
              <a:rPr lang="en-GB" sz="2000" dirty="0" err="1">
                <a:solidFill>
                  <a:srgbClr val="000000"/>
                </a:solidFill>
                <a:latin typeface="+mj-lt"/>
              </a:rPr>
              <a:t>své</a:t>
            </a:r>
            <a:r>
              <a:rPr lang="en-GB" sz="2000" dirty="0">
                <a:solidFill>
                  <a:srgbClr val="000000"/>
                </a:solidFill>
                <a:latin typeface="+mj-lt"/>
              </a:rPr>
              <a:t> </a:t>
            </a:r>
            <a:r>
              <a:rPr lang="en-GB" sz="2000" dirty="0" err="1">
                <a:solidFill>
                  <a:srgbClr val="000000"/>
                </a:solidFill>
                <a:latin typeface="+mj-lt"/>
              </a:rPr>
              <a:t>exfoliační</a:t>
            </a:r>
            <a:r>
              <a:rPr lang="en-GB" sz="2000" dirty="0">
                <a:solidFill>
                  <a:srgbClr val="000000"/>
                </a:solidFill>
                <a:latin typeface="+mj-lt"/>
              </a:rPr>
              <a:t> a </a:t>
            </a:r>
            <a:r>
              <a:rPr lang="en-GB" sz="2000" dirty="0" err="1">
                <a:solidFill>
                  <a:srgbClr val="000000"/>
                </a:solidFill>
                <a:latin typeface="+mj-lt"/>
              </a:rPr>
              <a:t>antioxidační</a:t>
            </a:r>
            <a:r>
              <a:rPr lang="en-GB" sz="2000" dirty="0">
                <a:solidFill>
                  <a:srgbClr val="000000"/>
                </a:solidFill>
                <a:latin typeface="+mj-lt"/>
              </a:rPr>
              <a:t> </a:t>
            </a:r>
            <a:r>
              <a:rPr lang="en-GB" sz="2000" dirty="0" err="1">
                <a:solidFill>
                  <a:srgbClr val="000000"/>
                </a:solidFill>
                <a:latin typeface="+mj-lt"/>
              </a:rPr>
              <a:t>vlastnosti</a:t>
            </a:r>
            <a:r>
              <a:rPr lang="en-GB" sz="2000" dirty="0">
                <a:solidFill>
                  <a:srgbClr val="000000"/>
                </a:solidFill>
                <a:latin typeface="+mj-lt"/>
              </a:rPr>
              <a:t>. Alfa-</a:t>
            </a:r>
            <a:r>
              <a:rPr lang="en-GB" sz="2000" dirty="0" err="1">
                <a:solidFill>
                  <a:srgbClr val="000000"/>
                </a:solidFill>
                <a:latin typeface="+mj-lt"/>
              </a:rPr>
              <a:t>hydroxylové</a:t>
            </a:r>
            <a:r>
              <a:rPr lang="en-GB" sz="2000" dirty="0">
                <a:solidFill>
                  <a:srgbClr val="000000"/>
                </a:solidFill>
                <a:latin typeface="+mj-lt"/>
              </a:rPr>
              <a:t> </a:t>
            </a:r>
            <a:r>
              <a:rPr lang="en-GB" sz="2000" dirty="0" err="1">
                <a:solidFill>
                  <a:srgbClr val="000000"/>
                </a:solidFill>
                <a:latin typeface="+mj-lt"/>
              </a:rPr>
              <a:t>kyseliny</a:t>
            </a:r>
            <a:r>
              <a:rPr lang="en-GB" sz="2000" dirty="0">
                <a:solidFill>
                  <a:srgbClr val="000000"/>
                </a:solidFill>
                <a:latin typeface="+mj-lt"/>
              </a:rPr>
              <a:t> v Alpha Peel </a:t>
            </a:r>
            <a:r>
              <a:rPr lang="en-GB" sz="2000" dirty="0" err="1">
                <a:solidFill>
                  <a:srgbClr val="000000"/>
                </a:solidFill>
                <a:latin typeface="+mj-lt"/>
              </a:rPr>
              <a:t>podporují</a:t>
            </a:r>
            <a:r>
              <a:rPr lang="en-GB" sz="2000" dirty="0">
                <a:solidFill>
                  <a:srgbClr val="000000"/>
                </a:solidFill>
                <a:latin typeface="+mj-lt"/>
              </a:rPr>
              <a:t> </a:t>
            </a:r>
            <a:r>
              <a:rPr lang="en-GB" sz="2000" dirty="0" err="1">
                <a:solidFill>
                  <a:srgbClr val="000000"/>
                </a:solidFill>
                <a:latin typeface="+mj-lt"/>
              </a:rPr>
              <a:t>obnovu</a:t>
            </a:r>
            <a:r>
              <a:rPr lang="en-GB" sz="2000" dirty="0">
                <a:solidFill>
                  <a:srgbClr val="000000"/>
                </a:solidFill>
                <a:latin typeface="+mj-lt"/>
              </a:rPr>
              <a:t> epidermis a </a:t>
            </a:r>
            <a:r>
              <a:rPr lang="en-GB" sz="2000" dirty="0" err="1">
                <a:solidFill>
                  <a:srgbClr val="000000"/>
                </a:solidFill>
                <a:latin typeface="+mj-lt"/>
              </a:rPr>
              <a:t>zároveň</a:t>
            </a:r>
            <a:r>
              <a:rPr lang="en-GB" sz="2000" dirty="0">
                <a:solidFill>
                  <a:srgbClr val="000000"/>
                </a:solidFill>
                <a:latin typeface="+mj-lt"/>
              </a:rPr>
              <a:t> </a:t>
            </a:r>
            <a:r>
              <a:rPr lang="en-GB" sz="2000" dirty="0" err="1">
                <a:solidFill>
                  <a:srgbClr val="000000"/>
                </a:solidFill>
                <a:latin typeface="+mj-lt"/>
              </a:rPr>
              <a:t>stimulují</a:t>
            </a:r>
            <a:r>
              <a:rPr lang="en-GB" sz="2000" dirty="0">
                <a:solidFill>
                  <a:srgbClr val="000000"/>
                </a:solidFill>
                <a:latin typeface="+mj-lt"/>
              </a:rPr>
              <a:t> </a:t>
            </a:r>
            <a:r>
              <a:rPr lang="en-GB" sz="2000" dirty="0" err="1">
                <a:solidFill>
                  <a:srgbClr val="000000"/>
                </a:solidFill>
                <a:latin typeface="+mj-lt"/>
              </a:rPr>
              <a:t>produkci</a:t>
            </a:r>
            <a:r>
              <a:rPr lang="en-GB" sz="2000" dirty="0">
                <a:solidFill>
                  <a:srgbClr val="000000"/>
                </a:solidFill>
                <a:latin typeface="+mj-lt"/>
              </a:rPr>
              <a:t> </a:t>
            </a:r>
            <a:r>
              <a:rPr lang="en-GB" sz="2000" dirty="0" err="1">
                <a:solidFill>
                  <a:srgbClr val="000000"/>
                </a:solidFill>
                <a:latin typeface="+mj-lt"/>
              </a:rPr>
              <a:t>kolagenu</a:t>
            </a:r>
            <a:r>
              <a:rPr lang="en-GB" sz="2000" dirty="0">
                <a:solidFill>
                  <a:srgbClr val="000000"/>
                </a:solidFill>
                <a:latin typeface="+mj-lt"/>
              </a:rPr>
              <a:t> a </a:t>
            </a:r>
            <a:r>
              <a:rPr lang="en-GB" sz="2000" dirty="0" err="1">
                <a:solidFill>
                  <a:srgbClr val="000000"/>
                </a:solidFill>
                <a:latin typeface="+mj-lt"/>
              </a:rPr>
              <a:t>elastinu</a:t>
            </a:r>
            <a:r>
              <a:rPr lang="en-GB" sz="2000" dirty="0">
                <a:solidFill>
                  <a:srgbClr val="000000"/>
                </a:solidFill>
                <a:latin typeface="+mj-lt"/>
              </a:rPr>
              <a:t> v dermis. </a:t>
            </a:r>
            <a:r>
              <a:rPr lang="en-GB" sz="2000" dirty="0" err="1">
                <a:solidFill>
                  <a:srgbClr val="000000"/>
                </a:solidFill>
                <a:latin typeface="+mj-lt"/>
              </a:rPr>
              <a:t>Ovocné</a:t>
            </a:r>
            <a:r>
              <a:rPr lang="en-GB" sz="2000" dirty="0">
                <a:solidFill>
                  <a:srgbClr val="000000"/>
                </a:solidFill>
                <a:latin typeface="+mj-lt"/>
              </a:rPr>
              <a:t> </a:t>
            </a:r>
            <a:r>
              <a:rPr lang="en-GB" sz="2000" dirty="0" err="1">
                <a:solidFill>
                  <a:srgbClr val="000000"/>
                </a:solidFill>
                <a:latin typeface="+mj-lt"/>
              </a:rPr>
              <a:t>kyseliny</a:t>
            </a:r>
            <a:r>
              <a:rPr lang="en-GB" sz="2000" dirty="0">
                <a:solidFill>
                  <a:srgbClr val="000000"/>
                </a:solidFill>
                <a:latin typeface="+mj-lt"/>
              </a:rPr>
              <a:t>, </a:t>
            </a:r>
            <a:r>
              <a:rPr lang="en-GB" sz="2000" dirty="0" err="1">
                <a:solidFill>
                  <a:srgbClr val="000000"/>
                </a:solidFill>
                <a:latin typeface="+mj-lt"/>
              </a:rPr>
              <a:t>jako</a:t>
            </a:r>
            <a:r>
              <a:rPr lang="en-GB" sz="2000" dirty="0">
                <a:solidFill>
                  <a:srgbClr val="000000"/>
                </a:solidFill>
                <a:latin typeface="+mj-lt"/>
              </a:rPr>
              <a:t> je </a:t>
            </a:r>
            <a:r>
              <a:rPr lang="en-GB" sz="2000" dirty="0" err="1">
                <a:solidFill>
                  <a:srgbClr val="000000"/>
                </a:solidFill>
                <a:latin typeface="+mj-lt"/>
              </a:rPr>
              <a:t>kyselina</a:t>
            </a:r>
            <a:r>
              <a:rPr lang="en-GB" sz="2000" dirty="0">
                <a:solidFill>
                  <a:srgbClr val="000000"/>
                </a:solidFill>
                <a:latin typeface="+mj-lt"/>
              </a:rPr>
              <a:t> </a:t>
            </a:r>
            <a:r>
              <a:rPr lang="en-GB" sz="2000" dirty="0" err="1">
                <a:solidFill>
                  <a:srgbClr val="000000"/>
                </a:solidFill>
                <a:latin typeface="+mj-lt"/>
              </a:rPr>
              <a:t>mandlová</a:t>
            </a:r>
            <a:r>
              <a:rPr lang="en-GB" sz="2000" dirty="0">
                <a:solidFill>
                  <a:srgbClr val="000000"/>
                </a:solidFill>
                <a:latin typeface="+mj-lt"/>
              </a:rPr>
              <a:t>, </a:t>
            </a:r>
            <a:r>
              <a:rPr lang="en-GB" sz="2000" dirty="0" err="1">
                <a:solidFill>
                  <a:srgbClr val="000000"/>
                </a:solidFill>
                <a:latin typeface="+mj-lt"/>
              </a:rPr>
              <a:t>jsou</a:t>
            </a:r>
            <a:r>
              <a:rPr lang="en-GB" sz="2000" dirty="0">
                <a:solidFill>
                  <a:srgbClr val="000000"/>
                </a:solidFill>
                <a:latin typeface="+mj-lt"/>
              </a:rPr>
              <a:t> </a:t>
            </a:r>
            <a:r>
              <a:rPr lang="en-GB" sz="2000" dirty="0" err="1">
                <a:solidFill>
                  <a:srgbClr val="000000"/>
                </a:solidFill>
                <a:latin typeface="+mj-lt"/>
              </a:rPr>
              <a:t>schopny</a:t>
            </a:r>
            <a:r>
              <a:rPr lang="en-GB" sz="2000" dirty="0">
                <a:solidFill>
                  <a:srgbClr val="000000"/>
                </a:solidFill>
                <a:latin typeface="+mj-lt"/>
              </a:rPr>
              <a:t> </a:t>
            </a:r>
            <a:r>
              <a:rPr lang="en-GB" sz="2000" dirty="0" err="1">
                <a:solidFill>
                  <a:srgbClr val="000000"/>
                </a:solidFill>
                <a:latin typeface="+mj-lt"/>
              </a:rPr>
              <a:t>rozpustit</a:t>
            </a:r>
            <a:r>
              <a:rPr lang="en-GB" sz="2000" dirty="0">
                <a:solidFill>
                  <a:srgbClr val="000000"/>
                </a:solidFill>
                <a:latin typeface="+mj-lt"/>
              </a:rPr>
              <a:t> </a:t>
            </a:r>
            <a:r>
              <a:rPr lang="en-GB" sz="2000" dirty="0" err="1">
                <a:solidFill>
                  <a:srgbClr val="000000"/>
                </a:solidFill>
                <a:latin typeface="+mj-lt"/>
              </a:rPr>
              <a:t>vazby</a:t>
            </a:r>
            <a:r>
              <a:rPr lang="en-GB" sz="2000" dirty="0">
                <a:solidFill>
                  <a:srgbClr val="000000"/>
                </a:solidFill>
                <a:latin typeface="+mj-lt"/>
              </a:rPr>
              <a:t>, </a:t>
            </a:r>
            <a:r>
              <a:rPr lang="en-GB" sz="2000" dirty="0" err="1">
                <a:solidFill>
                  <a:srgbClr val="000000"/>
                </a:solidFill>
                <a:latin typeface="+mj-lt"/>
              </a:rPr>
              <a:t>které</a:t>
            </a:r>
            <a:r>
              <a:rPr lang="en-GB" sz="2000" dirty="0">
                <a:solidFill>
                  <a:srgbClr val="000000"/>
                </a:solidFill>
                <a:latin typeface="+mj-lt"/>
              </a:rPr>
              <a:t> </a:t>
            </a:r>
            <a:r>
              <a:rPr lang="en-GB" sz="2000" dirty="0" err="1">
                <a:solidFill>
                  <a:srgbClr val="000000"/>
                </a:solidFill>
                <a:latin typeface="+mj-lt"/>
              </a:rPr>
              <a:t>vážou</a:t>
            </a:r>
            <a:r>
              <a:rPr lang="en-GB" sz="2000" dirty="0">
                <a:solidFill>
                  <a:srgbClr val="000000"/>
                </a:solidFill>
                <a:latin typeface="+mj-lt"/>
              </a:rPr>
              <a:t> </a:t>
            </a:r>
            <a:r>
              <a:rPr lang="en-GB" sz="2000" dirty="0" err="1">
                <a:solidFill>
                  <a:srgbClr val="000000"/>
                </a:solidFill>
                <a:latin typeface="+mj-lt"/>
              </a:rPr>
              <a:t>odumřelé</a:t>
            </a:r>
            <a:r>
              <a:rPr lang="en-GB" sz="2000" dirty="0">
                <a:solidFill>
                  <a:srgbClr val="000000"/>
                </a:solidFill>
                <a:latin typeface="+mj-lt"/>
              </a:rPr>
              <a:t> </a:t>
            </a:r>
            <a:r>
              <a:rPr lang="en-GB" sz="2000" dirty="0" err="1">
                <a:solidFill>
                  <a:srgbClr val="000000"/>
                </a:solidFill>
                <a:latin typeface="+mj-lt"/>
              </a:rPr>
              <a:t>buňky</a:t>
            </a:r>
            <a:r>
              <a:rPr lang="en-GB" sz="2000" dirty="0">
                <a:solidFill>
                  <a:srgbClr val="000000"/>
                </a:solidFill>
                <a:latin typeface="+mj-lt"/>
              </a:rPr>
              <a:t> </a:t>
            </a:r>
            <a:r>
              <a:rPr lang="en-GB" sz="2000" dirty="0" err="1">
                <a:solidFill>
                  <a:srgbClr val="000000"/>
                </a:solidFill>
                <a:latin typeface="+mj-lt"/>
              </a:rPr>
              <a:t>na</a:t>
            </a:r>
            <a:r>
              <a:rPr lang="en-GB" sz="2000" dirty="0">
                <a:solidFill>
                  <a:srgbClr val="000000"/>
                </a:solidFill>
                <a:latin typeface="+mj-lt"/>
              </a:rPr>
              <a:t> </a:t>
            </a:r>
            <a:r>
              <a:rPr lang="en-GB" sz="2000" dirty="0" err="1">
                <a:solidFill>
                  <a:srgbClr val="000000"/>
                </a:solidFill>
                <a:latin typeface="+mj-lt"/>
              </a:rPr>
              <a:t>živé</a:t>
            </a:r>
            <a:r>
              <a:rPr lang="en-GB" sz="2000" dirty="0">
                <a:solidFill>
                  <a:srgbClr val="000000"/>
                </a:solidFill>
                <a:latin typeface="+mj-lt"/>
              </a:rPr>
              <a:t> </a:t>
            </a:r>
            <a:r>
              <a:rPr lang="en-GB" sz="2000" dirty="0" err="1">
                <a:solidFill>
                  <a:srgbClr val="000000"/>
                </a:solidFill>
                <a:latin typeface="+mj-lt"/>
              </a:rPr>
              <a:t>buňky</a:t>
            </a:r>
            <a:r>
              <a:rPr lang="en-GB" sz="2000" dirty="0">
                <a:solidFill>
                  <a:srgbClr val="000000"/>
                </a:solidFill>
                <a:latin typeface="+mj-lt"/>
              </a:rPr>
              <a:t>, a </a:t>
            </a:r>
            <a:r>
              <a:rPr lang="en-GB" sz="2000" dirty="0" err="1">
                <a:solidFill>
                  <a:srgbClr val="000000"/>
                </a:solidFill>
                <a:latin typeface="+mj-lt"/>
              </a:rPr>
              <a:t>usnadňují</a:t>
            </a:r>
            <a:r>
              <a:rPr lang="en-GB" sz="2000" dirty="0">
                <a:solidFill>
                  <a:srgbClr val="000000"/>
                </a:solidFill>
                <a:latin typeface="+mj-lt"/>
              </a:rPr>
              <a:t> </a:t>
            </a:r>
            <a:r>
              <a:rPr lang="en-GB" sz="2000" dirty="0" err="1">
                <a:solidFill>
                  <a:srgbClr val="000000"/>
                </a:solidFill>
                <a:latin typeface="+mj-lt"/>
              </a:rPr>
              <a:t>tak</a:t>
            </a:r>
            <a:r>
              <a:rPr lang="en-GB" sz="2000" dirty="0">
                <a:solidFill>
                  <a:srgbClr val="000000"/>
                </a:solidFill>
                <a:latin typeface="+mj-lt"/>
              </a:rPr>
              <a:t> </a:t>
            </a:r>
            <a:r>
              <a:rPr lang="en-GB" sz="2000" dirty="0" err="1">
                <a:solidFill>
                  <a:srgbClr val="000000"/>
                </a:solidFill>
                <a:latin typeface="+mj-lt"/>
              </a:rPr>
              <a:t>jejich</a:t>
            </a:r>
            <a:r>
              <a:rPr lang="en-GB" sz="2000" dirty="0">
                <a:solidFill>
                  <a:srgbClr val="000000"/>
                </a:solidFill>
                <a:latin typeface="+mj-lt"/>
              </a:rPr>
              <a:t> </a:t>
            </a:r>
            <a:r>
              <a:rPr lang="en-GB" sz="2000" dirty="0" err="1">
                <a:solidFill>
                  <a:srgbClr val="000000"/>
                </a:solidFill>
                <a:latin typeface="+mj-lt"/>
              </a:rPr>
              <a:t>odstranění</a:t>
            </a:r>
            <a:r>
              <a:rPr lang="en-GB" sz="2000" dirty="0">
                <a:solidFill>
                  <a:srgbClr val="000000"/>
                </a:solidFill>
                <a:latin typeface="+mj-lt"/>
              </a:rPr>
              <a:t>.
</a:t>
            </a:r>
            <a:r>
              <a:rPr lang="en-GB" sz="2000" dirty="0" err="1">
                <a:solidFill>
                  <a:srgbClr val="000000"/>
                </a:solidFill>
                <a:latin typeface="+mj-lt"/>
              </a:rPr>
              <a:t>Kyselina</a:t>
            </a:r>
            <a:r>
              <a:rPr lang="en-GB" sz="2000" dirty="0">
                <a:solidFill>
                  <a:srgbClr val="000000"/>
                </a:solidFill>
                <a:latin typeface="+mj-lt"/>
              </a:rPr>
              <a:t> </a:t>
            </a:r>
            <a:r>
              <a:rPr lang="en-GB" sz="2000" dirty="0" err="1">
                <a:solidFill>
                  <a:srgbClr val="000000"/>
                </a:solidFill>
                <a:latin typeface="+mj-lt"/>
              </a:rPr>
              <a:t>mandlová</a:t>
            </a:r>
            <a:r>
              <a:rPr lang="en-GB" sz="2000" dirty="0">
                <a:solidFill>
                  <a:srgbClr val="000000"/>
                </a:solidFill>
                <a:latin typeface="+mj-lt"/>
              </a:rPr>
              <a:t> </a:t>
            </a:r>
            <a:r>
              <a:rPr lang="en-GB" sz="2000" dirty="0" err="1">
                <a:solidFill>
                  <a:srgbClr val="000000"/>
                </a:solidFill>
                <a:latin typeface="+mj-lt"/>
              </a:rPr>
              <a:t>má</a:t>
            </a:r>
            <a:r>
              <a:rPr lang="en-GB" sz="2000" dirty="0">
                <a:solidFill>
                  <a:srgbClr val="000000"/>
                </a:solidFill>
                <a:latin typeface="+mj-lt"/>
              </a:rPr>
              <a:t> </a:t>
            </a:r>
            <a:r>
              <a:rPr lang="en-GB" sz="2000" dirty="0" err="1">
                <a:solidFill>
                  <a:srgbClr val="000000"/>
                </a:solidFill>
                <a:latin typeface="+mj-lt"/>
              </a:rPr>
              <a:t>několik</a:t>
            </a:r>
            <a:r>
              <a:rPr lang="en-GB" sz="2000" dirty="0">
                <a:solidFill>
                  <a:srgbClr val="000000"/>
                </a:solidFill>
                <a:latin typeface="+mj-lt"/>
              </a:rPr>
              <a:t> </a:t>
            </a:r>
            <a:r>
              <a:rPr lang="en-GB" sz="2000" dirty="0" err="1">
                <a:solidFill>
                  <a:srgbClr val="000000"/>
                </a:solidFill>
                <a:latin typeface="+mj-lt"/>
              </a:rPr>
              <a:t>výhod</a:t>
            </a:r>
            <a:r>
              <a:rPr lang="en-GB" sz="2000" dirty="0">
                <a:solidFill>
                  <a:srgbClr val="000000"/>
                </a:solidFill>
                <a:latin typeface="+mj-lt"/>
              </a:rPr>
              <a:t> </a:t>
            </a:r>
            <a:r>
              <a:rPr lang="en-GB" sz="2000" dirty="0" err="1">
                <a:solidFill>
                  <a:srgbClr val="000000"/>
                </a:solidFill>
                <a:latin typeface="+mj-lt"/>
              </a:rPr>
              <a:t>oproti</a:t>
            </a:r>
            <a:r>
              <a:rPr lang="en-GB" sz="2000" dirty="0">
                <a:solidFill>
                  <a:srgbClr val="000000"/>
                </a:solidFill>
                <a:latin typeface="+mj-lt"/>
              </a:rPr>
              <a:t> </a:t>
            </a:r>
            <a:r>
              <a:rPr lang="en-GB" sz="2000" dirty="0" err="1">
                <a:solidFill>
                  <a:srgbClr val="000000"/>
                </a:solidFill>
                <a:latin typeface="+mj-lt"/>
              </a:rPr>
              <a:t>kyselině</a:t>
            </a:r>
            <a:r>
              <a:rPr lang="en-GB" sz="2000" dirty="0">
                <a:solidFill>
                  <a:srgbClr val="000000"/>
                </a:solidFill>
                <a:latin typeface="+mj-lt"/>
              </a:rPr>
              <a:t> </a:t>
            </a:r>
            <a:r>
              <a:rPr lang="en-GB" sz="2000" dirty="0" err="1">
                <a:solidFill>
                  <a:srgbClr val="000000"/>
                </a:solidFill>
                <a:latin typeface="+mj-lt"/>
              </a:rPr>
              <a:t>glykolové</a:t>
            </a:r>
            <a:r>
              <a:rPr lang="en-GB" sz="2000" dirty="0">
                <a:solidFill>
                  <a:srgbClr val="000000"/>
                </a:solidFill>
                <a:latin typeface="+mj-lt"/>
              </a:rPr>
              <a:t>, TCA </a:t>
            </a:r>
            <a:r>
              <a:rPr lang="en-GB" sz="2000" dirty="0" err="1">
                <a:solidFill>
                  <a:srgbClr val="000000"/>
                </a:solidFill>
                <a:latin typeface="+mj-lt"/>
              </a:rPr>
              <a:t>nebo</a:t>
            </a:r>
            <a:r>
              <a:rPr lang="en-GB" sz="2000" dirty="0">
                <a:solidFill>
                  <a:srgbClr val="000000"/>
                </a:solidFill>
                <a:latin typeface="+mj-lt"/>
              </a:rPr>
              <a:t> </a:t>
            </a:r>
            <a:r>
              <a:rPr lang="en-GB" sz="2000" dirty="0" err="1">
                <a:solidFill>
                  <a:srgbClr val="000000"/>
                </a:solidFill>
                <a:latin typeface="+mj-lt"/>
              </a:rPr>
              <a:t>jiným</a:t>
            </a:r>
            <a:r>
              <a:rPr lang="en-GB" sz="2000" dirty="0">
                <a:solidFill>
                  <a:srgbClr val="000000"/>
                </a:solidFill>
                <a:latin typeface="+mj-lt"/>
              </a:rPr>
              <a:t> alfa </a:t>
            </a:r>
            <a:r>
              <a:rPr lang="en-GB" sz="2000" dirty="0" err="1">
                <a:solidFill>
                  <a:srgbClr val="000000"/>
                </a:solidFill>
                <a:latin typeface="+mj-lt"/>
              </a:rPr>
              <a:t>hydroxykyselinám</a:t>
            </a:r>
            <a:r>
              <a:rPr lang="en-GB" sz="2000" dirty="0">
                <a:solidFill>
                  <a:srgbClr val="000000"/>
                </a:solidFill>
                <a:latin typeface="+mj-lt"/>
              </a:rPr>
              <a:t>. </a:t>
            </a:r>
            <a:r>
              <a:rPr lang="en-GB" sz="2000" dirty="0" err="1">
                <a:solidFill>
                  <a:srgbClr val="000000"/>
                </a:solidFill>
                <a:latin typeface="+mj-lt"/>
              </a:rPr>
              <a:t>Způsobuje</a:t>
            </a:r>
            <a:r>
              <a:rPr lang="en-GB" sz="2000" dirty="0">
                <a:solidFill>
                  <a:srgbClr val="000000"/>
                </a:solidFill>
                <a:latin typeface="+mj-lt"/>
              </a:rPr>
              <a:t> </a:t>
            </a:r>
            <a:r>
              <a:rPr lang="en-GB" sz="2000" dirty="0" err="1">
                <a:solidFill>
                  <a:srgbClr val="000000"/>
                </a:solidFill>
                <a:latin typeface="+mj-lt"/>
              </a:rPr>
              <a:t>výrazně</a:t>
            </a:r>
            <a:r>
              <a:rPr lang="en-GB" sz="2000" dirty="0">
                <a:solidFill>
                  <a:srgbClr val="000000"/>
                </a:solidFill>
                <a:latin typeface="+mj-lt"/>
              </a:rPr>
              <a:t> </a:t>
            </a:r>
            <a:r>
              <a:rPr lang="en-GB" sz="2000" dirty="0" err="1">
                <a:solidFill>
                  <a:srgbClr val="000000"/>
                </a:solidFill>
                <a:latin typeface="+mj-lt"/>
              </a:rPr>
              <a:t>méně</a:t>
            </a:r>
            <a:r>
              <a:rPr lang="en-GB" sz="2000" dirty="0">
                <a:solidFill>
                  <a:srgbClr val="000000"/>
                </a:solidFill>
                <a:latin typeface="+mj-lt"/>
              </a:rPr>
              <a:t> </a:t>
            </a:r>
            <a:r>
              <a:rPr lang="en-GB" sz="2000" dirty="0" err="1">
                <a:solidFill>
                  <a:srgbClr val="000000"/>
                </a:solidFill>
                <a:latin typeface="+mj-lt"/>
              </a:rPr>
              <a:t>zarudnutí</a:t>
            </a:r>
            <a:r>
              <a:rPr lang="en-GB" sz="2000" dirty="0">
                <a:solidFill>
                  <a:srgbClr val="000000"/>
                </a:solidFill>
                <a:latin typeface="+mj-lt"/>
              </a:rPr>
              <a:t>, </a:t>
            </a:r>
            <a:r>
              <a:rPr lang="en-GB" sz="2000" dirty="0" err="1">
                <a:solidFill>
                  <a:srgbClr val="000000"/>
                </a:solidFill>
                <a:latin typeface="+mj-lt"/>
              </a:rPr>
              <a:t>odlupování</a:t>
            </a:r>
            <a:r>
              <a:rPr lang="en-GB" sz="2000" dirty="0">
                <a:solidFill>
                  <a:srgbClr val="000000"/>
                </a:solidFill>
                <a:latin typeface="+mj-lt"/>
              </a:rPr>
              <a:t> a </a:t>
            </a:r>
            <a:r>
              <a:rPr lang="en-GB" sz="2000" dirty="0" err="1">
                <a:solidFill>
                  <a:srgbClr val="000000"/>
                </a:solidFill>
                <a:latin typeface="+mj-lt"/>
              </a:rPr>
              <a:t>podráždění</a:t>
            </a:r>
            <a:r>
              <a:rPr lang="en-GB" sz="2000" dirty="0">
                <a:solidFill>
                  <a:srgbClr val="000000"/>
                </a:solidFill>
                <a:latin typeface="+mj-lt"/>
              </a:rPr>
              <a:t> </a:t>
            </a:r>
            <a:r>
              <a:rPr lang="en-GB" sz="2000" dirty="0" err="1">
                <a:solidFill>
                  <a:srgbClr val="000000"/>
                </a:solidFill>
                <a:latin typeface="+mj-lt"/>
              </a:rPr>
              <a:t>pokožky</a:t>
            </a:r>
            <a:r>
              <a:rPr lang="en-GB" sz="2000" dirty="0">
                <a:solidFill>
                  <a:srgbClr val="000000"/>
                </a:solidFill>
                <a:latin typeface="+mj-lt"/>
              </a:rPr>
              <a:t>.
</a:t>
            </a:r>
            <a:r>
              <a:rPr lang="en-GB" sz="2000" dirty="0" err="1">
                <a:solidFill>
                  <a:srgbClr val="000000"/>
                </a:solidFill>
                <a:latin typeface="+mj-lt"/>
              </a:rPr>
              <a:t>Díky</a:t>
            </a:r>
            <a:r>
              <a:rPr lang="en-GB" sz="2000" dirty="0">
                <a:solidFill>
                  <a:srgbClr val="000000"/>
                </a:solidFill>
                <a:latin typeface="+mj-lt"/>
              </a:rPr>
              <a:t> </a:t>
            </a:r>
            <a:r>
              <a:rPr lang="en-GB" sz="2000" dirty="0" err="1">
                <a:solidFill>
                  <a:srgbClr val="000000"/>
                </a:solidFill>
                <a:latin typeface="+mj-lt"/>
              </a:rPr>
              <a:t>svým</a:t>
            </a:r>
            <a:r>
              <a:rPr lang="en-GB" sz="2000" dirty="0">
                <a:solidFill>
                  <a:srgbClr val="000000"/>
                </a:solidFill>
                <a:latin typeface="+mj-lt"/>
              </a:rPr>
              <a:t> </a:t>
            </a:r>
            <a:r>
              <a:rPr lang="en-GB" sz="2000" dirty="0" err="1">
                <a:solidFill>
                  <a:srgbClr val="000000"/>
                </a:solidFill>
                <a:latin typeface="+mj-lt"/>
              </a:rPr>
              <a:t>protizánětlivým</a:t>
            </a:r>
            <a:r>
              <a:rPr lang="en-GB" sz="2000" dirty="0">
                <a:solidFill>
                  <a:srgbClr val="000000"/>
                </a:solidFill>
                <a:latin typeface="+mj-lt"/>
              </a:rPr>
              <a:t> </a:t>
            </a:r>
            <a:r>
              <a:rPr lang="en-GB" sz="2000" dirty="0" err="1">
                <a:solidFill>
                  <a:srgbClr val="000000"/>
                </a:solidFill>
                <a:latin typeface="+mj-lt"/>
              </a:rPr>
              <a:t>vlastnostem</a:t>
            </a:r>
            <a:r>
              <a:rPr lang="en-GB" sz="2000" dirty="0">
                <a:solidFill>
                  <a:srgbClr val="000000"/>
                </a:solidFill>
                <a:latin typeface="+mj-lt"/>
              </a:rPr>
              <a:t> je </a:t>
            </a:r>
            <a:r>
              <a:rPr lang="en-GB" sz="2000" dirty="0" err="1">
                <a:solidFill>
                  <a:srgbClr val="000000"/>
                </a:solidFill>
                <a:latin typeface="+mj-lt"/>
              </a:rPr>
              <a:t>také</a:t>
            </a:r>
            <a:r>
              <a:rPr lang="en-GB" sz="2000" dirty="0">
                <a:solidFill>
                  <a:srgbClr val="000000"/>
                </a:solidFill>
                <a:latin typeface="+mj-lt"/>
              </a:rPr>
              <a:t> </a:t>
            </a:r>
            <a:r>
              <a:rPr lang="en-GB" sz="2000" dirty="0" err="1">
                <a:solidFill>
                  <a:srgbClr val="000000"/>
                </a:solidFill>
                <a:latin typeface="+mj-lt"/>
              </a:rPr>
              <a:t>prospěšný</a:t>
            </a:r>
            <a:r>
              <a:rPr lang="en-GB" sz="2000" dirty="0">
                <a:solidFill>
                  <a:srgbClr val="000000"/>
                </a:solidFill>
                <a:latin typeface="+mj-lt"/>
              </a:rPr>
              <a:t> pro </a:t>
            </a:r>
            <a:r>
              <a:rPr lang="en-GB" sz="2000" dirty="0" err="1">
                <a:solidFill>
                  <a:srgbClr val="000000"/>
                </a:solidFill>
                <a:latin typeface="+mj-lt"/>
              </a:rPr>
              <a:t>léčbu</a:t>
            </a:r>
            <a:r>
              <a:rPr lang="en-GB" sz="2000" dirty="0">
                <a:solidFill>
                  <a:srgbClr val="000000"/>
                </a:solidFill>
                <a:latin typeface="+mj-lt"/>
              </a:rPr>
              <a:t> </a:t>
            </a:r>
            <a:r>
              <a:rPr lang="en-GB" sz="2000" dirty="0" err="1">
                <a:solidFill>
                  <a:srgbClr val="000000"/>
                </a:solidFill>
                <a:latin typeface="+mj-lt"/>
              </a:rPr>
              <a:t>růžovky</a:t>
            </a:r>
            <a:r>
              <a:rPr lang="en-GB" sz="2000" dirty="0">
                <a:solidFill>
                  <a:srgbClr val="000000"/>
                </a:solidFill>
                <a:latin typeface="+mj-lt"/>
              </a:rPr>
              <a:t>, </a:t>
            </a:r>
            <a:r>
              <a:rPr lang="en-GB" sz="2000" dirty="0" err="1">
                <a:solidFill>
                  <a:srgbClr val="000000"/>
                </a:solidFill>
                <a:latin typeface="+mj-lt"/>
              </a:rPr>
              <a:t>citlivosti</a:t>
            </a:r>
            <a:r>
              <a:rPr lang="en-GB" sz="2000" dirty="0">
                <a:solidFill>
                  <a:srgbClr val="000000"/>
                </a:solidFill>
                <a:latin typeface="+mj-lt"/>
              </a:rPr>
              <a:t> </a:t>
            </a:r>
            <a:r>
              <a:rPr lang="en-GB" sz="2000" dirty="0" err="1">
                <a:solidFill>
                  <a:srgbClr val="000000"/>
                </a:solidFill>
                <a:latin typeface="+mj-lt"/>
              </a:rPr>
              <a:t>obličeje</a:t>
            </a:r>
            <a:r>
              <a:rPr lang="en-GB" sz="2000" dirty="0">
                <a:solidFill>
                  <a:srgbClr val="000000"/>
                </a:solidFill>
                <a:latin typeface="+mj-lt"/>
              </a:rPr>
              <a:t>, </a:t>
            </a:r>
            <a:r>
              <a:rPr lang="en-GB" sz="2000" dirty="0" err="1">
                <a:solidFill>
                  <a:srgbClr val="000000"/>
                </a:solidFill>
                <a:latin typeface="+mj-lt"/>
              </a:rPr>
              <a:t>zarudnutí</a:t>
            </a:r>
            <a:r>
              <a:rPr lang="en-GB" sz="2000" dirty="0">
                <a:solidFill>
                  <a:srgbClr val="000000"/>
                </a:solidFill>
                <a:latin typeface="+mj-lt"/>
              </a:rPr>
              <a:t> a </a:t>
            </a:r>
            <a:r>
              <a:rPr lang="en-GB" sz="2000" dirty="0" err="1">
                <a:solidFill>
                  <a:srgbClr val="000000"/>
                </a:solidFill>
                <a:latin typeface="+mj-lt"/>
              </a:rPr>
              <a:t>lézí</a:t>
            </a:r>
            <a:r>
              <a:rPr lang="en-GB" sz="2000" dirty="0">
                <a:solidFill>
                  <a:srgbClr val="000000"/>
                </a:solidFill>
                <a:latin typeface="+mj-lt"/>
              </a:rPr>
              <a:t> </a:t>
            </a:r>
            <a:r>
              <a:rPr lang="en-GB" sz="2000" dirty="0" err="1">
                <a:solidFill>
                  <a:srgbClr val="000000"/>
                </a:solidFill>
                <a:latin typeface="+mj-lt"/>
              </a:rPr>
              <a:t>podobných</a:t>
            </a:r>
            <a:r>
              <a:rPr lang="en-GB" sz="2000" dirty="0">
                <a:solidFill>
                  <a:srgbClr val="000000"/>
                </a:solidFill>
                <a:latin typeface="+mj-lt"/>
              </a:rPr>
              <a:t> </a:t>
            </a:r>
            <a:r>
              <a:rPr lang="en-GB" sz="2000" dirty="0" err="1">
                <a:solidFill>
                  <a:srgbClr val="000000"/>
                </a:solidFill>
                <a:latin typeface="+mj-lt"/>
              </a:rPr>
              <a:t>akné</a:t>
            </a:r>
            <a:r>
              <a:rPr lang="en-GB" sz="2000" dirty="0">
                <a:solidFill>
                  <a:srgbClr val="000000"/>
                </a:solidFill>
                <a:latin typeface="+mj-lt"/>
              </a:rPr>
              <a:t>, </a:t>
            </a:r>
            <a:r>
              <a:rPr lang="en-GB" sz="2000" dirty="0" err="1">
                <a:solidFill>
                  <a:srgbClr val="000000"/>
                </a:solidFill>
                <a:latin typeface="+mj-lt"/>
              </a:rPr>
              <a:t>také</a:t>
            </a:r>
            <a:r>
              <a:rPr lang="en-GB" sz="2000" dirty="0">
                <a:solidFill>
                  <a:srgbClr val="000000"/>
                </a:solidFill>
                <a:latin typeface="+mj-lt"/>
              </a:rPr>
              <a:t> </a:t>
            </a:r>
            <a:r>
              <a:rPr lang="en-GB" sz="2000" dirty="0" err="1">
                <a:solidFill>
                  <a:srgbClr val="000000"/>
                </a:solidFill>
                <a:latin typeface="+mj-lt"/>
              </a:rPr>
              <a:t>na</a:t>
            </a:r>
            <a:r>
              <a:rPr lang="en-GB" sz="2000" dirty="0">
                <a:solidFill>
                  <a:srgbClr val="000000"/>
                </a:solidFill>
                <a:latin typeface="+mj-lt"/>
              </a:rPr>
              <a:t> </a:t>
            </a:r>
            <a:r>
              <a:rPr lang="en-GB" sz="2000" dirty="0" err="1">
                <a:solidFill>
                  <a:srgbClr val="000000"/>
                </a:solidFill>
                <a:latin typeface="+mj-lt"/>
              </a:rPr>
              <a:t>tmavším</a:t>
            </a:r>
            <a:r>
              <a:rPr lang="en-GB" sz="2000" dirty="0">
                <a:solidFill>
                  <a:srgbClr val="000000"/>
                </a:solidFill>
                <a:latin typeface="+mj-lt"/>
              </a:rPr>
              <a:t> </a:t>
            </a:r>
            <a:r>
              <a:rPr lang="en-GB" sz="2000" dirty="0" err="1">
                <a:solidFill>
                  <a:srgbClr val="000000"/>
                </a:solidFill>
                <a:latin typeface="+mj-lt"/>
              </a:rPr>
              <a:t>tónu</a:t>
            </a:r>
            <a:r>
              <a:rPr lang="en-GB" sz="2000" dirty="0">
                <a:solidFill>
                  <a:srgbClr val="000000"/>
                </a:solidFill>
                <a:latin typeface="+mj-lt"/>
              </a:rPr>
              <a:t> </a:t>
            </a:r>
            <a:r>
              <a:rPr lang="en-GB" sz="2000" dirty="0" err="1">
                <a:solidFill>
                  <a:srgbClr val="000000"/>
                </a:solidFill>
                <a:latin typeface="+mj-lt"/>
              </a:rPr>
              <a:t>pleti</a:t>
            </a:r>
            <a:r>
              <a:rPr lang="en-GB" sz="2000" dirty="0">
                <a:solidFill>
                  <a:srgbClr val="000000"/>
                </a:solidFill>
                <a:latin typeface="+mj-lt"/>
              </a:rPr>
              <a:t>.
</a:t>
            </a:r>
            <a:r>
              <a:rPr lang="en-GB" sz="2000" dirty="0" err="1">
                <a:solidFill>
                  <a:srgbClr val="000000"/>
                </a:solidFill>
                <a:latin typeface="+mj-lt"/>
              </a:rPr>
              <a:t>Má</a:t>
            </a:r>
            <a:r>
              <a:rPr lang="en-GB" sz="2000" dirty="0">
                <a:solidFill>
                  <a:srgbClr val="000000"/>
                </a:solidFill>
                <a:latin typeface="+mj-lt"/>
              </a:rPr>
              <a:t> </a:t>
            </a:r>
            <a:r>
              <a:rPr lang="en-GB" sz="2000" dirty="0" err="1">
                <a:solidFill>
                  <a:srgbClr val="000000"/>
                </a:solidFill>
                <a:latin typeface="+mj-lt"/>
              </a:rPr>
              <a:t>vynikající</a:t>
            </a:r>
            <a:r>
              <a:rPr lang="en-GB" sz="2000" dirty="0">
                <a:solidFill>
                  <a:srgbClr val="000000"/>
                </a:solidFill>
                <a:latin typeface="+mj-lt"/>
              </a:rPr>
              <a:t> </a:t>
            </a:r>
            <a:r>
              <a:rPr lang="en-GB" sz="2000" dirty="0" err="1">
                <a:solidFill>
                  <a:srgbClr val="000000"/>
                </a:solidFill>
                <a:latin typeface="+mj-lt"/>
              </a:rPr>
              <a:t>antibakteriální</a:t>
            </a:r>
            <a:r>
              <a:rPr lang="en-GB" sz="2000" dirty="0">
                <a:solidFill>
                  <a:srgbClr val="000000"/>
                </a:solidFill>
                <a:latin typeface="+mj-lt"/>
              </a:rPr>
              <a:t> </a:t>
            </a:r>
            <a:r>
              <a:rPr lang="en-GB" sz="2000" dirty="0" err="1">
                <a:solidFill>
                  <a:srgbClr val="000000"/>
                </a:solidFill>
                <a:latin typeface="+mj-lt"/>
              </a:rPr>
              <a:t>účinek</a:t>
            </a:r>
            <a:r>
              <a:rPr lang="en-GB" sz="2000" dirty="0">
                <a:solidFill>
                  <a:srgbClr val="000000"/>
                </a:solidFill>
                <a:latin typeface="+mj-lt"/>
              </a:rPr>
              <a:t> </a:t>
            </a:r>
            <a:r>
              <a:rPr lang="en-GB" sz="2000" dirty="0" err="1">
                <a:solidFill>
                  <a:srgbClr val="000000"/>
                </a:solidFill>
                <a:latin typeface="+mj-lt"/>
              </a:rPr>
              <a:t>proti</a:t>
            </a:r>
            <a:r>
              <a:rPr lang="en-GB" sz="2000" dirty="0">
                <a:solidFill>
                  <a:srgbClr val="000000"/>
                </a:solidFill>
                <a:latin typeface="+mj-lt"/>
              </a:rPr>
              <a:t> </a:t>
            </a:r>
            <a:r>
              <a:rPr lang="en-GB" sz="2000" dirty="0" err="1">
                <a:solidFill>
                  <a:srgbClr val="000000"/>
                </a:solidFill>
                <a:latin typeface="+mj-lt"/>
              </a:rPr>
              <a:t>Stafylokokovi</a:t>
            </a:r>
            <a:r>
              <a:rPr lang="en-GB" sz="2000" dirty="0">
                <a:solidFill>
                  <a:srgbClr val="000000"/>
                </a:solidFill>
                <a:latin typeface="+mj-lt"/>
              </a:rPr>
              <a:t>. Aureus, Proteus sp., P. Acnes. </a:t>
            </a:r>
            <a:r>
              <a:rPr lang="en-GB" sz="2000" dirty="0" err="1">
                <a:solidFill>
                  <a:srgbClr val="000000"/>
                </a:solidFill>
                <a:latin typeface="+mj-lt"/>
              </a:rPr>
              <a:t>Díky</a:t>
            </a:r>
            <a:r>
              <a:rPr lang="en-GB" sz="2000" dirty="0">
                <a:solidFill>
                  <a:srgbClr val="000000"/>
                </a:solidFill>
                <a:latin typeface="+mj-lt"/>
              </a:rPr>
              <a:t> </a:t>
            </a:r>
            <a:r>
              <a:rPr lang="en-GB" sz="2000" dirty="0" err="1">
                <a:solidFill>
                  <a:srgbClr val="000000"/>
                </a:solidFill>
                <a:latin typeface="+mj-lt"/>
              </a:rPr>
              <a:t>tomu</a:t>
            </a:r>
            <a:r>
              <a:rPr lang="en-GB" sz="2000" dirty="0">
                <a:solidFill>
                  <a:srgbClr val="000000"/>
                </a:solidFill>
                <a:latin typeface="+mj-lt"/>
              </a:rPr>
              <a:t> je </a:t>
            </a:r>
            <a:r>
              <a:rPr lang="en-GB" sz="2000" dirty="0" err="1">
                <a:solidFill>
                  <a:srgbClr val="000000"/>
                </a:solidFill>
                <a:latin typeface="+mj-lt"/>
              </a:rPr>
              <a:t>cenný</a:t>
            </a:r>
            <a:r>
              <a:rPr lang="en-GB" sz="2000" dirty="0">
                <a:solidFill>
                  <a:srgbClr val="000000"/>
                </a:solidFill>
                <a:latin typeface="+mj-lt"/>
              </a:rPr>
              <a:t> </a:t>
            </a:r>
            <a:r>
              <a:rPr lang="en-GB" sz="2000" dirty="0" err="1">
                <a:solidFill>
                  <a:srgbClr val="000000"/>
                </a:solidFill>
                <a:latin typeface="+mj-lt"/>
              </a:rPr>
              <a:t>při</a:t>
            </a:r>
            <a:r>
              <a:rPr lang="en-GB" sz="2000" dirty="0">
                <a:solidFill>
                  <a:srgbClr val="000000"/>
                </a:solidFill>
                <a:latin typeface="+mj-lt"/>
              </a:rPr>
              <a:t> </a:t>
            </a:r>
            <a:r>
              <a:rPr lang="cs-CZ" sz="2000" dirty="0">
                <a:solidFill>
                  <a:srgbClr val="000000"/>
                </a:solidFill>
                <a:latin typeface="+mj-lt"/>
              </a:rPr>
              <a:t>léčby</a:t>
            </a:r>
            <a:r>
              <a:rPr lang="en-GB" sz="2000" dirty="0">
                <a:solidFill>
                  <a:srgbClr val="000000"/>
                </a:solidFill>
                <a:latin typeface="+mj-lt"/>
              </a:rPr>
              <a:t> </a:t>
            </a:r>
            <a:r>
              <a:rPr lang="en-GB" sz="2000" dirty="0" err="1">
                <a:solidFill>
                  <a:srgbClr val="000000"/>
                </a:solidFill>
                <a:latin typeface="+mj-lt"/>
              </a:rPr>
              <a:t>akné</a:t>
            </a:r>
            <a:r>
              <a:rPr lang="en-GB" sz="2000" dirty="0">
                <a:solidFill>
                  <a:srgbClr val="000000"/>
                </a:solidFill>
                <a:latin typeface="+mj-lt"/>
              </a:rPr>
              <a:t>.</a:t>
            </a:r>
            <a:endParaRPr lang="cs-CZ" sz="2000" dirty="0">
              <a:solidFill>
                <a:srgbClr val="000000"/>
              </a:solidFill>
              <a:latin typeface="+mj-lt"/>
            </a:endParaRPr>
          </a:p>
          <a:p>
            <a:pPr>
              <a:buClr>
                <a:schemeClr val="accent6"/>
              </a:buClr>
            </a:pPr>
            <a:r>
              <a:rPr lang="en-GB" sz="2500" b="0" i="0" u="none" strike="noStrike" baseline="0" dirty="0">
                <a:solidFill>
                  <a:srgbClr val="000000"/>
                </a:solidFill>
                <a:latin typeface="+mj-lt"/>
              </a:rPr>
              <a:t>I</a:t>
            </a:r>
            <a:r>
              <a:rPr lang="en-GB" sz="2500" b="1" dirty="0">
                <a:solidFill>
                  <a:srgbClr val="0070C0"/>
                </a:solidFill>
                <a:latin typeface="+mj-lt"/>
              </a:rPr>
              <a:t>KOMU JE </a:t>
            </a:r>
            <a:r>
              <a:rPr lang="en-GB" sz="2500" b="1" dirty="0" err="1">
                <a:solidFill>
                  <a:srgbClr val="0070C0"/>
                </a:solidFill>
                <a:latin typeface="+mj-lt"/>
              </a:rPr>
              <a:t>DOPORUČENO</a:t>
            </a:r>
            <a:r>
              <a:rPr lang="en-GB" sz="2500" dirty="0" err="1">
                <a:solidFill>
                  <a:srgbClr val="000000"/>
                </a:solidFill>
                <a:latin typeface="+mj-lt"/>
              </a:rPr>
              <a:t>určený</a:t>
            </a:r>
            <a:r>
              <a:rPr lang="en-GB" sz="2500" dirty="0">
                <a:solidFill>
                  <a:srgbClr val="000000"/>
                </a:solidFill>
                <a:latin typeface="+mj-lt"/>
              </a:rPr>
              <a:t> pro </a:t>
            </a:r>
            <a:r>
              <a:rPr lang="en-GB" sz="2500" dirty="0" err="1">
                <a:solidFill>
                  <a:srgbClr val="000000"/>
                </a:solidFill>
                <a:latin typeface="+mj-lt"/>
              </a:rPr>
              <a:t>stárn</a:t>
            </a:r>
            <a:r>
              <a:rPr lang="cs-CZ" sz="2500" dirty="0" err="1">
                <a:solidFill>
                  <a:srgbClr val="000000"/>
                </a:solidFill>
                <a:latin typeface="+mj-lt"/>
              </a:rPr>
              <a:t>oucí</a:t>
            </a:r>
            <a:r>
              <a:rPr lang="en-GB" sz="2500" dirty="0">
                <a:solidFill>
                  <a:srgbClr val="000000"/>
                </a:solidFill>
                <a:latin typeface="+mj-lt"/>
              </a:rPr>
              <a:t> </a:t>
            </a:r>
            <a:r>
              <a:rPr lang="en-GB" sz="2500" dirty="0" err="1">
                <a:solidFill>
                  <a:srgbClr val="000000"/>
                </a:solidFill>
                <a:latin typeface="+mj-lt"/>
              </a:rPr>
              <a:t>ple</a:t>
            </a:r>
            <a:r>
              <a:rPr lang="cs-CZ" sz="2500" dirty="0">
                <a:solidFill>
                  <a:srgbClr val="000000"/>
                </a:solidFill>
                <a:latin typeface="+mj-lt"/>
              </a:rPr>
              <a:t>ť</a:t>
            </a:r>
            <a:r>
              <a:rPr lang="en-GB" sz="2500" dirty="0">
                <a:solidFill>
                  <a:srgbClr val="000000"/>
                </a:solidFill>
                <a:latin typeface="+mj-lt"/>
              </a:rPr>
              <a:t>, </a:t>
            </a:r>
            <a:r>
              <a:rPr lang="en-GB" sz="2500" dirty="0" err="1">
                <a:solidFill>
                  <a:srgbClr val="000000"/>
                </a:solidFill>
                <a:latin typeface="+mj-lt"/>
              </a:rPr>
              <a:t>hyperpigmentace</a:t>
            </a:r>
            <a:r>
              <a:rPr lang="en-GB" sz="2500" dirty="0">
                <a:solidFill>
                  <a:srgbClr val="000000"/>
                </a:solidFill>
                <a:latin typeface="+mj-lt"/>
              </a:rPr>
              <a:t>, </a:t>
            </a:r>
            <a:r>
              <a:rPr lang="en-GB" sz="2500" dirty="0" err="1">
                <a:solidFill>
                  <a:srgbClr val="000000"/>
                </a:solidFill>
                <a:latin typeface="+mj-lt"/>
              </a:rPr>
              <a:t>jizvy</a:t>
            </a:r>
            <a:r>
              <a:rPr lang="en-GB" sz="2500" dirty="0">
                <a:solidFill>
                  <a:srgbClr val="000000"/>
                </a:solidFill>
                <a:latin typeface="+mj-lt"/>
              </a:rPr>
              <a:t> po </a:t>
            </a:r>
            <a:r>
              <a:rPr lang="en-GB" sz="2500" dirty="0" err="1">
                <a:solidFill>
                  <a:srgbClr val="000000"/>
                </a:solidFill>
                <a:latin typeface="+mj-lt"/>
              </a:rPr>
              <a:t>akné</a:t>
            </a:r>
            <a:r>
              <a:rPr lang="en-GB" sz="2500" dirty="0">
                <a:solidFill>
                  <a:srgbClr val="000000"/>
                </a:solidFill>
                <a:latin typeface="+mj-lt"/>
              </a:rPr>
              <a:t>, </a:t>
            </a:r>
            <a:r>
              <a:rPr lang="en-GB" sz="2500" dirty="0" err="1">
                <a:solidFill>
                  <a:srgbClr val="000000"/>
                </a:solidFill>
                <a:latin typeface="+mj-lt"/>
              </a:rPr>
              <a:t>aktivní</a:t>
            </a:r>
            <a:r>
              <a:rPr lang="en-GB" sz="2500" dirty="0">
                <a:solidFill>
                  <a:srgbClr val="000000"/>
                </a:solidFill>
                <a:latin typeface="+mj-lt"/>
              </a:rPr>
              <a:t> </a:t>
            </a:r>
            <a:r>
              <a:rPr lang="en-GB" sz="2500" dirty="0" err="1">
                <a:solidFill>
                  <a:srgbClr val="000000"/>
                </a:solidFill>
                <a:latin typeface="+mj-lt"/>
              </a:rPr>
              <a:t>akné</a:t>
            </a:r>
            <a:r>
              <a:rPr lang="en-GB" sz="2500" dirty="0">
                <a:solidFill>
                  <a:srgbClr val="000000"/>
                </a:solidFill>
                <a:latin typeface="+mj-lt"/>
              </a:rPr>
              <a:t>, </a:t>
            </a:r>
            <a:r>
              <a:rPr lang="en-GB" sz="2500" dirty="0" err="1">
                <a:solidFill>
                  <a:srgbClr val="000000"/>
                </a:solidFill>
                <a:latin typeface="+mj-lt"/>
              </a:rPr>
              <a:t>růžovku</a:t>
            </a:r>
            <a:endParaRPr lang="en-GB" sz="2500" b="1" i="0" u="none" strike="noStrike" baseline="0" dirty="0">
              <a:solidFill>
                <a:srgbClr val="000000"/>
              </a:solidFill>
              <a:latin typeface="+mj-lt"/>
            </a:endParaRPr>
          </a:p>
          <a:p>
            <a:pPr>
              <a:buClr>
                <a:schemeClr val="accent6"/>
              </a:buClr>
            </a:pPr>
            <a:r>
              <a:rPr lang="en-GB" sz="2500" b="1" dirty="0">
                <a:solidFill>
                  <a:srgbClr val="0070C0"/>
                </a:solidFill>
                <a:latin typeface="+mj-lt"/>
              </a:rPr>
              <a:t>JAK TO POUŽÍT</a:t>
            </a:r>
            <a:endParaRPr lang="en-GB" sz="2500" b="0" i="0" u="none" strike="noStrike" baseline="0" dirty="0">
              <a:solidFill>
                <a:srgbClr val="0070C0"/>
              </a:solidFill>
              <a:latin typeface="+mj-lt"/>
            </a:endParaRPr>
          </a:p>
          <a:p>
            <a:r>
              <a:rPr lang="en-GB" sz="2500" dirty="0" err="1">
                <a:solidFill>
                  <a:srgbClr val="000000"/>
                </a:solidFill>
                <a:latin typeface="+mj-lt"/>
              </a:rPr>
              <a:t>Očistěte</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a </a:t>
            </a:r>
            <a:r>
              <a:rPr lang="en-GB" sz="2500" dirty="0" err="1">
                <a:solidFill>
                  <a:srgbClr val="000000"/>
                </a:solidFill>
                <a:latin typeface="+mj-lt"/>
              </a:rPr>
              <a:t>poté</a:t>
            </a:r>
            <a:r>
              <a:rPr lang="en-GB" sz="2500" dirty="0">
                <a:solidFill>
                  <a:srgbClr val="000000"/>
                </a:solidFill>
                <a:latin typeface="+mj-lt"/>
              </a:rPr>
              <a:t> </a:t>
            </a:r>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přípravek</a:t>
            </a:r>
            <a:r>
              <a:rPr lang="en-GB" sz="2500" dirty="0">
                <a:solidFill>
                  <a:srgbClr val="000000"/>
                </a:solidFill>
                <a:latin typeface="+mj-lt"/>
              </a:rPr>
              <a:t> </a:t>
            </a:r>
            <a:r>
              <a:rPr lang="en-GB" sz="2500" dirty="0" err="1">
                <a:solidFill>
                  <a:srgbClr val="000000"/>
                </a:solidFill>
                <a:latin typeface="+mj-lt"/>
              </a:rPr>
              <a:t>štětcem</a:t>
            </a:r>
            <a:r>
              <a:rPr lang="en-GB" sz="2500" dirty="0">
                <a:solidFill>
                  <a:srgbClr val="000000"/>
                </a:solidFill>
                <a:latin typeface="+mj-lt"/>
              </a:rPr>
              <a:t> </a:t>
            </a:r>
            <a:r>
              <a:rPr lang="en-GB" sz="2500" dirty="0" err="1">
                <a:solidFill>
                  <a:srgbClr val="000000"/>
                </a:solidFill>
                <a:latin typeface="+mj-lt"/>
              </a:rPr>
              <a:t>nejprve</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silnější</a:t>
            </a:r>
            <a:r>
              <a:rPr lang="en-GB" sz="2500" dirty="0">
                <a:solidFill>
                  <a:srgbClr val="000000"/>
                </a:solidFill>
                <a:latin typeface="+mj-lt"/>
              </a:rPr>
              <a:t> </a:t>
            </a:r>
            <a:r>
              <a:rPr lang="en-GB" sz="2500" dirty="0" err="1">
                <a:solidFill>
                  <a:srgbClr val="000000"/>
                </a:solidFill>
                <a:latin typeface="+mj-lt"/>
              </a:rPr>
              <a:t>místa</a:t>
            </a:r>
            <a:r>
              <a:rPr lang="en-GB" sz="2500" dirty="0">
                <a:solidFill>
                  <a:srgbClr val="000000"/>
                </a:solidFill>
                <a:latin typeface="+mj-lt"/>
              </a:rPr>
              <a:t> a </a:t>
            </a:r>
            <a:r>
              <a:rPr lang="en-GB" sz="2500" dirty="0" err="1">
                <a:solidFill>
                  <a:srgbClr val="000000"/>
                </a:solidFill>
                <a:latin typeface="+mj-lt"/>
              </a:rPr>
              <a:t>poté</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tenčí</a:t>
            </a:r>
            <a:r>
              <a:rPr lang="en-GB" sz="2500" dirty="0">
                <a:solidFill>
                  <a:srgbClr val="000000"/>
                </a:solidFill>
                <a:latin typeface="+mj-lt"/>
              </a:rPr>
              <a:t>.  </a:t>
            </a:r>
            <a:r>
              <a:rPr lang="en-GB" sz="2500" dirty="0" err="1">
                <a:solidFill>
                  <a:srgbClr val="000000"/>
                </a:solidFill>
                <a:latin typeface="+mj-lt"/>
              </a:rPr>
              <a:t>Nechte</a:t>
            </a:r>
            <a:r>
              <a:rPr lang="en-GB" sz="2500" dirty="0">
                <a:solidFill>
                  <a:srgbClr val="000000"/>
                </a:solidFill>
                <a:latin typeface="+mj-lt"/>
              </a:rPr>
              <a:t> ji </a:t>
            </a:r>
            <a:r>
              <a:rPr lang="cs-CZ" sz="2500" dirty="0">
                <a:solidFill>
                  <a:srgbClr val="000000"/>
                </a:solidFill>
                <a:latin typeface="+mj-lt"/>
              </a:rPr>
              <a:t>působit na</a:t>
            </a:r>
            <a:r>
              <a:rPr lang="en-GB" sz="2500" dirty="0">
                <a:solidFill>
                  <a:srgbClr val="000000"/>
                </a:solidFill>
                <a:latin typeface="+mj-lt"/>
              </a:rPr>
              <a:t> : 
</a:t>
            </a:r>
            <a:r>
              <a:rPr lang="en-GB" sz="2500" dirty="0" err="1">
                <a:solidFill>
                  <a:srgbClr val="000000"/>
                </a:solidFill>
                <a:latin typeface="+mj-lt"/>
              </a:rPr>
              <a:t>Citlivá</a:t>
            </a:r>
            <a:r>
              <a:rPr lang="en-GB" sz="2500" dirty="0">
                <a:solidFill>
                  <a:srgbClr val="000000"/>
                </a:solidFill>
                <a:latin typeface="+mj-lt"/>
              </a:rPr>
              <a:t> </a:t>
            </a:r>
            <a:r>
              <a:rPr lang="en-GB" sz="2500" dirty="0" err="1">
                <a:solidFill>
                  <a:srgbClr val="000000"/>
                </a:solidFill>
                <a:latin typeface="+mj-lt"/>
              </a:rPr>
              <a:t>pokožka</a:t>
            </a:r>
            <a:r>
              <a:rPr lang="en-GB" sz="2500" dirty="0">
                <a:solidFill>
                  <a:srgbClr val="000000"/>
                </a:solidFill>
                <a:latin typeface="+mj-lt"/>
              </a:rPr>
              <a:t>: 15 - 20 </a:t>
            </a:r>
            <a:r>
              <a:rPr lang="en-GB" sz="2500" dirty="0" err="1">
                <a:solidFill>
                  <a:srgbClr val="000000"/>
                </a:solidFill>
                <a:latin typeface="+mj-lt"/>
              </a:rPr>
              <a:t>minut</a:t>
            </a:r>
            <a:r>
              <a:rPr lang="en-GB" sz="2500" dirty="0">
                <a:solidFill>
                  <a:srgbClr val="000000"/>
                </a:solidFill>
                <a:latin typeface="+mj-lt"/>
              </a:rPr>
              <a:t>; 
</a:t>
            </a:r>
            <a:r>
              <a:rPr lang="en-GB" sz="2500" dirty="0" err="1">
                <a:solidFill>
                  <a:srgbClr val="000000"/>
                </a:solidFill>
                <a:latin typeface="+mj-lt"/>
              </a:rPr>
              <a:t>Normální</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20 - 25 </a:t>
            </a:r>
            <a:r>
              <a:rPr lang="en-GB" sz="2500" dirty="0" err="1">
                <a:solidFill>
                  <a:srgbClr val="000000"/>
                </a:solidFill>
                <a:latin typeface="+mj-lt"/>
              </a:rPr>
              <a:t>minut</a:t>
            </a:r>
            <a:r>
              <a:rPr lang="en-GB" sz="2500" dirty="0">
                <a:solidFill>
                  <a:srgbClr val="000000"/>
                </a:solidFill>
                <a:latin typeface="+mj-lt"/>
              </a:rPr>
              <a:t>; 
</a:t>
            </a:r>
            <a:r>
              <a:rPr lang="en-GB" sz="2500" dirty="0" err="1">
                <a:solidFill>
                  <a:srgbClr val="000000"/>
                </a:solidFill>
                <a:latin typeface="+mj-lt"/>
              </a:rPr>
              <a:t>Mastná</a:t>
            </a:r>
            <a:r>
              <a:rPr lang="en-GB" sz="2500" dirty="0">
                <a:solidFill>
                  <a:srgbClr val="000000"/>
                </a:solidFill>
                <a:latin typeface="+mj-lt"/>
              </a:rPr>
              <a:t>/</a:t>
            </a:r>
            <a:r>
              <a:rPr lang="en-GB" sz="2500" dirty="0" err="1">
                <a:solidFill>
                  <a:srgbClr val="000000"/>
                </a:solidFill>
                <a:latin typeface="+mj-lt"/>
              </a:rPr>
              <a:t>aknózní</a:t>
            </a:r>
            <a:r>
              <a:rPr lang="en-GB" sz="2500" dirty="0">
                <a:solidFill>
                  <a:srgbClr val="000000"/>
                </a:solidFill>
                <a:latin typeface="+mj-lt"/>
              </a:rPr>
              <a:t>/</a:t>
            </a:r>
            <a:r>
              <a:rPr lang="en-GB" sz="2500" dirty="0" err="1">
                <a:solidFill>
                  <a:srgbClr val="000000"/>
                </a:solidFill>
                <a:latin typeface="+mj-lt"/>
              </a:rPr>
              <a:t>hyperpigmentovaná</a:t>
            </a:r>
            <a:r>
              <a:rPr lang="en-GB" sz="2500" dirty="0">
                <a:solidFill>
                  <a:srgbClr val="000000"/>
                </a:solidFill>
                <a:latin typeface="+mj-lt"/>
              </a:rPr>
              <a:t> a </a:t>
            </a:r>
            <a:r>
              <a:rPr lang="en-GB" sz="2500" dirty="0" err="1">
                <a:solidFill>
                  <a:srgbClr val="000000"/>
                </a:solidFill>
                <a:latin typeface="+mj-lt"/>
              </a:rPr>
              <a:t>silná</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25-30 </a:t>
            </a:r>
            <a:r>
              <a:rPr lang="en-GB" sz="2500" dirty="0" err="1">
                <a:solidFill>
                  <a:srgbClr val="000000"/>
                </a:solidFill>
                <a:latin typeface="+mj-lt"/>
              </a:rPr>
              <a:t>minut</a:t>
            </a:r>
            <a:r>
              <a:rPr lang="en-GB" sz="2500" dirty="0">
                <a:solidFill>
                  <a:srgbClr val="000000"/>
                </a:solidFill>
                <a:latin typeface="+mj-lt"/>
              </a:rPr>
              <a:t> 
</a:t>
            </a:r>
            <a:r>
              <a:rPr lang="en-GB" sz="2500" dirty="0" err="1">
                <a:solidFill>
                  <a:srgbClr val="000000"/>
                </a:solidFill>
                <a:latin typeface="+mj-lt"/>
              </a:rPr>
              <a:t>Poté</a:t>
            </a:r>
            <a:r>
              <a:rPr lang="en-GB" sz="2500" dirty="0">
                <a:solidFill>
                  <a:srgbClr val="000000"/>
                </a:solidFill>
                <a:latin typeface="+mj-lt"/>
              </a:rPr>
              <a:t> </a:t>
            </a:r>
            <a:r>
              <a:rPr lang="en-GB" sz="2500" dirty="0" err="1">
                <a:solidFill>
                  <a:srgbClr val="000000"/>
                </a:solidFill>
                <a:latin typeface="+mj-lt"/>
              </a:rPr>
              <a:t>neutralizujte</a:t>
            </a:r>
            <a:r>
              <a:rPr lang="en-GB" sz="2500" dirty="0">
                <a:solidFill>
                  <a:srgbClr val="000000"/>
                </a:solidFill>
                <a:latin typeface="+mj-lt"/>
              </a:rPr>
              <a:t> </a:t>
            </a:r>
            <a:r>
              <a:rPr lang="en-GB" sz="2500" dirty="0" err="1">
                <a:solidFill>
                  <a:srgbClr val="000000"/>
                </a:solidFill>
                <a:latin typeface="+mj-lt"/>
              </a:rPr>
              <a:t>pomocí</a:t>
            </a:r>
            <a:r>
              <a:rPr lang="en-GB" sz="2500" dirty="0">
                <a:solidFill>
                  <a:srgbClr val="000000"/>
                </a:solidFill>
                <a:latin typeface="+mj-lt"/>
              </a:rPr>
              <a:t> RESTORING LOTION. </a:t>
            </a:r>
            <a:r>
              <a:rPr lang="en-GB" sz="2500" dirty="0" err="1">
                <a:solidFill>
                  <a:srgbClr val="000000"/>
                </a:solidFill>
                <a:latin typeface="+mj-lt"/>
              </a:rPr>
              <a:t>Následně</a:t>
            </a:r>
            <a:r>
              <a:rPr lang="en-GB" sz="2500" dirty="0">
                <a:solidFill>
                  <a:srgbClr val="000000"/>
                </a:solidFill>
                <a:latin typeface="+mj-lt"/>
              </a:rPr>
              <a:t> </a:t>
            </a:r>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hydratační</a:t>
            </a:r>
            <a:r>
              <a:rPr lang="en-GB" sz="2500" dirty="0">
                <a:solidFill>
                  <a:srgbClr val="000000"/>
                </a:solidFill>
                <a:latin typeface="+mj-lt"/>
              </a:rPr>
              <a:t> </a:t>
            </a:r>
            <a:r>
              <a:rPr lang="cs-CZ" sz="2500" dirty="0">
                <a:solidFill>
                  <a:srgbClr val="000000"/>
                </a:solidFill>
                <a:latin typeface="+mj-lt"/>
              </a:rPr>
              <a:t>přípravek</a:t>
            </a:r>
          </a:p>
          <a:p>
            <a:r>
              <a:rPr lang="en-GB" sz="2500" b="1" dirty="0">
                <a:solidFill>
                  <a:srgbClr val="0070C0"/>
                </a:solidFill>
                <a:latin typeface="+mj-lt"/>
              </a:rPr>
              <a:t>KDY POUŽÍT</a:t>
            </a:r>
            <a:endParaRPr lang="cs-CZ" sz="2500" b="1" dirty="0">
              <a:solidFill>
                <a:srgbClr val="0070C0"/>
              </a:solidFill>
              <a:latin typeface="+mj-lt"/>
            </a:endParaRPr>
          </a:p>
          <a:p>
            <a:r>
              <a:rPr lang="en-GB" sz="2500" dirty="0" err="1">
                <a:solidFill>
                  <a:srgbClr val="000000"/>
                </a:solidFill>
                <a:latin typeface="+mj-lt"/>
              </a:rPr>
              <a:t>Výrobek</a:t>
            </a:r>
            <a:r>
              <a:rPr lang="en-GB" sz="2500" dirty="0">
                <a:solidFill>
                  <a:srgbClr val="000000"/>
                </a:solidFill>
                <a:latin typeface="+mj-lt"/>
              </a:rPr>
              <a:t> pro </a:t>
            </a:r>
            <a:r>
              <a:rPr lang="en-GB" sz="2500" dirty="0" err="1">
                <a:solidFill>
                  <a:srgbClr val="000000"/>
                </a:solidFill>
                <a:latin typeface="+mj-lt"/>
              </a:rPr>
              <a:t>profesionální</a:t>
            </a:r>
            <a:r>
              <a:rPr lang="en-GB" sz="2500" dirty="0">
                <a:solidFill>
                  <a:srgbClr val="000000"/>
                </a:solidFill>
                <a:latin typeface="+mj-lt"/>
              </a:rPr>
              <a:t> </a:t>
            </a:r>
            <a:r>
              <a:rPr lang="en-GB" sz="2500" dirty="0" err="1">
                <a:solidFill>
                  <a:srgbClr val="000000"/>
                </a:solidFill>
                <a:latin typeface="+mj-lt"/>
              </a:rPr>
              <a:t>použití</a:t>
            </a:r>
            <a:r>
              <a:rPr lang="en-GB" sz="2500" dirty="0">
                <a:solidFill>
                  <a:srgbClr val="000000"/>
                </a:solidFill>
                <a:latin typeface="+mj-lt"/>
              </a:rPr>
              <a:t> by </a:t>
            </a:r>
            <a:r>
              <a:rPr lang="en-GB" sz="2500" dirty="0" err="1">
                <a:solidFill>
                  <a:srgbClr val="000000"/>
                </a:solidFill>
                <a:latin typeface="+mj-lt"/>
              </a:rPr>
              <a:t>měl</a:t>
            </a:r>
            <a:r>
              <a:rPr lang="en-GB" sz="2500" dirty="0">
                <a:solidFill>
                  <a:srgbClr val="000000"/>
                </a:solidFill>
                <a:latin typeface="+mj-lt"/>
              </a:rPr>
              <a:t> </a:t>
            </a:r>
            <a:r>
              <a:rPr lang="en-GB" sz="2500" dirty="0" err="1">
                <a:solidFill>
                  <a:srgbClr val="000000"/>
                </a:solidFill>
                <a:latin typeface="+mj-lt"/>
              </a:rPr>
              <a:t>být</a:t>
            </a:r>
            <a:r>
              <a:rPr lang="en-GB" sz="2500" dirty="0">
                <a:solidFill>
                  <a:srgbClr val="000000"/>
                </a:solidFill>
                <a:latin typeface="+mj-lt"/>
              </a:rPr>
              <a:t> </a:t>
            </a:r>
            <a:r>
              <a:rPr lang="en-GB" sz="2500" dirty="0" err="1">
                <a:solidFill>
                  <a:srgbClr val="000000"/>
                </a:solidFill>
                <a:latin typeface="+mj-lt"/>
              </a:rPr>
              <a:t>používán</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vyčištěnou</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k </a:t>
            </a:r>
            <a:r>
              <a:rPr lang="en-GB" sz="2500" dirty="0" err="1">
                <a:solidFill>
                  <a:srgbClr val="000000"/>
                </a:solidFill>
                <a:latin typeface="+mj-lt"/>
              </a:rPr>
              <a:t>přípravě</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jakýmkoli</a:t>
            </a:r>
            <a:r>
              <a:rPr lang="en-GB" sz="2500" dirty="0">
                <a:solidFill>
                  <a:srgbClr val="000000"/>
                </a:solidFill>
                <a:latin typeface="+mj-lt"/>
              </a:rPr>
              <a:t> </a:t>
            </a:r>
            <a:r>
              <a:rPr lang="en-GB" sz="2500" dirty="0" err="1">
                <a:solidFill>
                  <a:srgbClr val="000000"/>
                </a:solidFill>
                <a:latin typeface="+mj-lt"/>
              </a:rPr>
              <a:t>zákrokem</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samostatná</a:t>
            </a:r>
            <a:r>
              <a:rPr lang="en-GB" sz="2500" dirty="0">
                <a:solidFill>
                  <a:srgbClr val="000000"/>
                </a:solidFill>
                <a:latin typeface="+mj-lt"/>
              </a:rPr>
              <a:t> </a:t>
            </a:r>
            <a:r>
              <a:rPr lang="en-GB" sz="2500" dirty="0" err="1">
                <a:solidFill>
                  <a:srgbClr val="000000"/>
                </a:solidFill>
                <a:latin typeface="+mj-lt"/>
              </a:rPr>
              <a:t>léčba</a:t>
            </a:r>
            <a:r>
              <a:rPr lang="en-GB" sz="2500" dirty="0">
                <a:solidFill>
                  <a:srgbClr val="000000"/>
                </a:solidFill>
                <a:latin typeface="+mj-lt"/>
              </a:rPr>
              <a:t> </a:t>
            </a:r>
            <a:r>
              <a:rPr lang="en-GB" sz="2500" dirty="0" err="1">
                <a:solidFill>
                  <a:srgbClr val="000000"/>
                </a:solidFill>
                <a:latin typeface="+mj-lt"/>
              </a:rPr>
              <a:t>stárn</a:t>
            </a:r>
            <a:r>
              <a:rPr lang="cs-CZ" sz="2500" dirty="0" err="1">
                <a:solidFill>
                  <a:srgbClr val="000000"/>
                </a:solidFill>
                <a:latin typeface="+mj-lt"/>
              </a:rPr>
              <a:t>oucí</a:t>
            </a:r>
            <a:r>
              <a:rPr lang="cs-CZ" sz="2500" dirty="0">
                <a:solidFill>
                  <a:srgbClr val="000000"/>
                </a:solidFill>
                <a:latin typeface="+mj-lt"/>
              </a:rPr>
              <a:t> pokožku</a:t>
            </a:r>
            <a:r>
              <a:rPr lang="en-GB" sz="2500" dirty="0">
                <a:solidFill>
                  <a:srgbClr val="000000"/>
                </a:solidFill>
                <a:latin typeface="+mj-lt"/>
              </a:rPr>
              <a:t>, </a:t>
            </a:r>
            <a:r>
              <a:rPr lang="en-GB" sz="2500" dirty="0" err="1">
                <a:solidFill>
                  <a:srgbClr val="000000"/>
                </a:solidFill>
                <a:latin typeface="+mj-lt"/>
              </a:rPr>
              <a:t>hyperpigmentace</a:t>
            </a:r>
            <a:r>
              <a:rPr lang="en-GB" sz="2500" dirty="0">
                <a:solidFill>
                  <a:srgbClr val="000000"/>
                </a:solidFill>
                <a:latin typeface="+mj-lt"/>
              </a:rPr>
              <a:t>, </a:t>
            </a:r>
            <a:r>
              <a:rPr lang="en-GB" sz="2500" dirty="0" err="1">
                <a:solidFill>
                  <a:srgbClr val="000000"/>
                </a:solidFill>
                <a:latin typeface="+mj-lt"/>
              </a:rPr>
              <a:t>jizev</a:t>
            </a:r>
            <a:r>
              <a:rPr lang="en-GB" sz="2500" dirty="0">
                <a:solidFill>
                  <a:srgbClr val="000000"/>
                </a:solidFill>
                <a:latin typeface="+mj-lt"/>
              </a:rPr>
              <a:t> po </a:t>
            </a:r>
            <a:r>
              <a:rPr lang="en-GB" sz="2500" dirty="0" err="1">
                <a:solidFill>
                  <a:srgbClr val="000000"/>
                </a:solidFill>
                <a:latin typeface="+mj-lt"/>
              </a:rPr>
              <a:t>akné</a:t>
            </a:r>
            <a:r>
              <a:rPr lang="en-GB" sz="2500" dirty="0">
                <a:solidFill>
                  <a:srgbClr val="000000"/>
                </a:solidFill>
                <a:latin typeface="+mj-lt"/>
              </a:rPr>
              <a:t> a </a:t>
            </a:r>
            <a:r>
              <a:rPr lang="en-GB" sz="2500" dirty="0" err="1">
                <a:solidFill>
                  <a:srgbClr val="000000"/>
                </a:solidFill>
                <a:latin typeface="+mj-lt"/>
              </a:rPr>
              <a:t>aktivního</a:t>
            </a:r>
            <a:r>
              <a:rPr lang="en-GB" sz="2500" dirty="0">
                <a:solidFill>
                  <a:srgbClr val="000000"/>
                </a:solidFill>
                <a:latin typeface="+mj-lt"/>
              </a:rPr>
              <a:t> </a:t>
            </a:r>
            <a:r>
              <a:rPr lang="en-GB" sz="2500" dirty="0" err="1">
                <a:solidFill>
                  <a:srgbClr val="000000"/>
                </a:solidFill>
                <a:latin typeface="+mj-lt"/>
              </a:rPr>
              <a:t>akné</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růžovky</a:t>
            </a:r>
            <a:r>
              <a:rPr lang="en-GB" sz="2500" dirty="0">
                <a:solidFill>
                  <a:srgbClr val="000000"/>
                </a:solidFill>
                <a:latin typeface="+mj-lt"/>
              </a:rPr>
              <a:t>.</a:t>
            </a:r>
            <a:endParaRPr lang="en-GB" sz="2500" dirty="0">
              <a:latin typeface="+mj-lt"/>
              <a:cs typeface="Arial"/>
            </a:endParaRPr>
          </a:p>
        </p:txBody>
      </p:sp>
      <p:graphicFrame>
        <p:nvGraphicFramePr>
          <p:cNvPr id="13" name="object 9">
            <a:extLst>
              <a:ext uri="{FF2B5EF4-FFF2-40B4-BE49-F238E27FC236}">
                <a16:creationId xmlns:a16="http://schemas.microsoft.com/office/drawing/2014/main" id="{BA2457A7-394C-9EA3-C5ED-040799109AEC}"/>
              </a:ext>
            </a:extLst>
          </p:cNvPr>
          <p:cNvGraphicFramePr>
            <a:graphicFrameLocks noGrp="1"/>
          </p:cNvGraphicFramePr>
          <p:nvPr>
            <p:extLst>
              <p:ext uri="{D42A27DB-BD31-4B8C-83A1-F6EECF244321}">
                <p14:modId xmlns:p14="http://schemas.microsoft.com/office/powerpoint/2010/main" val="1762075459"/>
              </p:ext>
            </p:extLst>
          </p:nvPr>
        </p:nvGraphicFramePr>
        <p:xfrm>
          <a:off x="11681939" y="7712075"/>
          <a:ext cx="8199911" cy="773430"/>
        </p:xfrm>
        <a:graphic>
          <a:graphicData uri="http://schemas.openxmlformats.org/drawingml/2006/table">
            <a:tbl>
              <a:tblPr firstRow="1" bandRow="1">
                <a:tableStyleId>{2D5ABB26-0587-4C30-8999-92F81FD0307C}</a:tableStyleId>
              </a:tblPr>
              <a:tblGrid>
                <a:gridCol w="2103911">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497303">
                <a:tc>
                  <a:txBody>
                    <a:bodyPr/>
                    <a:lstStyle/>
                    <a:p>
                      <a:pPr marL="131445">
                        <a:lnSpc>
                          <a:spcPct val="100000"/>
                        </a:lnSpc>
                        <a:spcBef>
                          <a:spcPts val="229"/>
                        </a:spcBef>
                      </a:pPr>
                      <a:r>
                        <a:rPr lang="it-IT" sz="2400" b="1" spc="-110" dirty="0">
                          <a:solidFill>
                            <a:schemeClr val="accent6"/>
                          </a:solidFill>
                          <a:latin typeface="+mj-lt"/>
                          <a:cs typeface="Arial"/>
                        </a:rPr>
                        <a:t>KYSELINA MANDLOVÁ</a:t>
                      </a:r>
                      <a:endParaRPr sz="2400" b="1" dirty="0">
                        <a:solidFill>
                          <a:schemeClr val="accent6"/>
                        </a:solidFill>
                        <a:latin typeface="+mj-lt"/>
                        <a:cs typeface="Arial"/>
                      </a:endParaRPr>
                    </a:p>
                  </a:txBody>
                  <a:tcPr marL="0" marR="0" marT="29209"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r>
                        <a:rPr lang="en-GB" sz="2400" b="0" i="0" u="none" strike="noStrike" kern="1200" baseline="0" dirty="0">
                          <a:solidFill>
                            <a:schemeClr val="tx1"/>
                          </a:solidFill>
                          <a:latin typeface="+mj-lt"/>
                          <a:ea typeface="+mn-ea"/>
                          <a:cs typeface="+mn-cs"/>
                        </a:rPr>
                        <a:t> 50% </a:t>
                      </a:r>
                      <a:r>
                        <a:rPr lang="en-GB" sz="2400" b="0" i="0" u="none" strike="noStrike" kern="1200" baseline="0" dirty="0" err="1">
                          <a:solidFill>
                            <a:schemeClr val="tx1"/>
                          </a:solidFill>
                          <a:latin typeface="+mj-lt"/>
                          <a:ea typeface="+mn-ea"/>
                          <a:cs typeface="+mn-cs"/>
                        </a:rPr>
                        <a:t>exfolianty</a:t>
                      </a:r>
                      <a:r>
                        <a:rPr lang="en-GB" sz="2400" b="0" i="0" u="none" strike="noStrike" kern="1200" baseline="0" dirty="0">
                          <a:solidFill>
                            <a:schemeClr val="tx1"/>
                          </a:solidFill>
                          <a:latin typeface="+mj-lt"/>
                          <a:ea typeface="+mn-ea"/>
                          <a:cs typeface="+mn-cs"/>
                        </a:rPr>
                        <a:t>, </a:t>
                      </a:r>
                      <a:r>
                        <a:rPr lang="en-GB" sz="2400" b="0" i="0" u="none" strike="noStrike" kern="1200" baseline="0" dirty="0" err="1">
                          <a:solidFill>
                            <a:schemeClr val="tx1"/>
                          </a:solidFill>
                          <a:latin typeface="+mj-lt"/>
                          <a:ea typeface="+mn-ea"/>
                          <a:cs typeface="+mn-cs"/>
                        </a:rPr>
                        <a:t>regenerátory</a:t>
                      </a:r>
                      <a:r>
                        <a:rPr lang="en-GB" sz="2400" b="0" i="0" u="none" strike="noStrike" kern="1200" baseline="0" dirty="0">
                          <a:solidFill>
                            <a:schemeClr val="tx1"/>
                          </a:solidFill>
                          <a:latin typeface="+mj-lt"/>
                          <a:ea typeface="+mn-ea"/>
                          <a:cs typeface="+mn-cs"/>
                        </a:rPr>
                        <a:t> </a:t>
                      </a:r>
                      <a:r>
                        <a:rPr lang="en-GB" sz="2400" b="0" i="0" u="none" strike="noStrike" kern="1200" baseline="0" dirty="0" err="1">
                          <a:solidFill>
                            <a:schemeClr val="tx1"/>
                          </a:solidFill>
                          <a:latin typeface="+mj-lt"/>
                          <a:ea typeface="+mn-ea"/>
                          <a:cs typeface="+mn-cs"/>
                        </a:rPr>
                        <a:t>buněk</a:t>
                      </a:r>
                      <a:r>
                        <a:rPr lang="en-GB" sz="2400" b="0" i="0" u="none" strike="noStrike" kern="1200" baseline="0" dirty="0">
                          <a:solidFill>
                            <a:schemeClr val="tx1"/>
                          </a:solidFill>
                          <a:latin typeface="+mj-lt"/>
                          <a:ea typeface="+mn-ea"/>
                          <a:cs typeface="+mn-cs"/>
                        </a:rPr>
                        <a:t>, </a:t>
                      </a:r>
                      <a:r>
                        <a:rPr lang="en-GB" sz="2400" b="0" i="0" u="none" strike="noStrike" kern="1200" baseline="0" dirty="0" err="1">
                          <a:solidFill>
                            <a:schemeClr val="tx1"/>
                          </a:solidFill>
                          <a:latin typeface="+mj-lt"/>
                          <a:ea typeface="+mn-ea"/>
                          <a:cs typeface="+mn-cs"/>
                        </a:rPr>
                        <a:t>antibakteriální</a:t>
                      </a:r>
                      <a:r>
                        <a:rPr lang="en-GB" sz="2400" b="0" i="0" u="none" strike="noStrike" kern="1200" baseline="0" dirty="0">
                          <a:solidFill>
                            <a:schemeClr val="tx1"/>
                          </a:solidFill>
                          <a:latin typeface="+mj-lt"/>
                          <a:ea typeface="+mn-ea"/>
                          <a:cs typeface="+mn-cs"/>
                        </a:rPr>
                        <a:t>, </a:t>
                      </a:r>
                      <a:r>
                        <a:rPr lang="en-GB" sz="2400" b="0" i="0" u="none" strike="noStrike" kern="1200" baseline="0" dirty="0" err="1">
                          <a:solidFill>
                            <a:schemeClr val="tx1"/>
                          </a:solidFill>
                          <a:latin typeface="+mj-lt"/>
                          <a:ea typeface="+mn-ea"/>
                          <a:cs typeface="+mn-cs"/>
                        </a:rPr>
                        <a:t>bělící</a:t>
                      </a:r>
                      <a:r>
                        <a:rPr lang="en-GB" sz="2400" b="0" i="0" u="none" strike="noStrike" kern="1200" baseline="0" dirty="0">
                          <a:solidFill>
                            <a:schemeClr val="tx1"/>
                          </a:solidFill>
                          <a:latin typeface="+mj-lt"/>
                          <a:ea typeface="+mn-ea"/>
                          <a:cs typeface="+mn-cs"/>
                        </a:rPr>
                        <a:t>, </a:t>
                      </a:r>
                      <a:r>
                        <a:rPr lang="en-GB" sz="2400" b="0" i="0" u="none" strike="noStrike" kern="1200" baseline="0" dirty="0" err="1">
                          <a:solidFill>
                            <a:schemeClr val="tx1"/>
                          </a:solidFill>
                          <a:latin typeface="+mj-lt"/>
                          <a:ea typeface="+mn-ea"/>
                          <a:cs typeface="+mn-cs"/>
                        </a:rPr>
                        <a:t>protizánětlivé</a:t>
                      </a:r>
                      <a:r>
                        <a:rPr lang="en-GB" sz="2400" b="0" i="0" u="none" strike="noStrike" kern="1200" baseline="0" dirty="0">
                          <a:solidFill>
                            <a:schemeClr val="tx1"/>
                          </a:solidFill>
                          <a:latin typeface="+mj-lt"/>
                          <a:ea typeface="+mn-ea"/>
                          <a:cs typeface="+mn-cs"/>
                        </a:rPr>
                        <a:t>	</a:t>
                      </a:r>
                    </a:p>
                  </a:txBody>
                  <a:tcPr marL="0" marR="0" marT="4191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bl>
          </a:graphicData>
        </a:graphic>
      </p:graphicFrame>
      <p:pic>
        <p:nvPicPr>
          <p:cNvPr id="1026" name="Picture 2" descr="Mandorl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47850" y="1616075"/>
            <a:ext cx="3962400" cy="19812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5" name="object 9">
            <a:extLst>
              <a:ext uri="{FF2B5EF4-FFF2-40B4-BE49-F238E27FC236}">
                <a16:creationId xmlns:a16="http://schemas.microsoft.com/office/drawing/2014/main" id="{BA2457A7-394C-9EA3-C5ED-040799109AEC}"/>
              </a:ext>
            </a:extLst>
          </p:cNvPr>
          <p:cNvGraphicFramePr>
            <a:graphicFrameLocks noGrp="1"/>
          </p:cNvGraphicFramePr>
          <p:nvPr>
            <p:extLst>
              <p:ext uri="{D42A27DB-BD31-4B8C-83A1-F6EECF244321}">
                <p14:modId xmlns:p14="http://schemas.microsoft.com/office/powerpoint/2010/main" val="3274994085"/>
              </p:ext>
            </p:extLst>
          </p:nvPr>
        </p:nvGraphicFramePr>
        <p:xfrm>
          <a:off x="11681939" y="8899963"/>
          <a:ext cx="8199911" cy="1988820"/>
        </p:xfrm>
        <a:graphic>
          <a:graphicData uri="http://schemas.openxmlformats.org/drawingml/2006/table">
            <a:tbl>
              <a:tblPr firstRow="1" bandRow="1">
                <a:tableStyleId>{2D5ABB26-0587-4C30-8999-92F81FD0307C}</a:tableStyleId>
              </a:tblPr>
              <a:tblGrid>
                <a:gridCol w="2118503">
                  <a:extLst>
                    <a:ext uri="{9D8B030D-6E8A-4147-A177-3AD203B41FA5}">
                      <a16:colId xmlns:a16="http://schemas.microsoft.com/office/drawing/2014/main" val="20000"/>
                    </a:ext>
                  </a:extLst>
                </a:gridCol>
                <a:gridCol w="6081408">
                  <a:extLst>
                    <a:ext uri="{9D8B030D-6E8A-4147-A177-3AD203B41FA5}">
                      <a16:colId xmlns:a16="http://schemas.microsoft.com/office/drawing/2014/main" val="20001"/>
                    </a:ext>
                  </a:extLst>
                </a:gridCol>
              </a:tblGrid>
              <a:tr h="477332">
                <a:tc>
                  <a:txBody>
                    <a:bodyPr/>
                    <a:lstStyle/>
                    <a:p>
                      <a:pPr marL="131445">
                        <a:lnSpc>
                          <a:spcPct val="100000"/>
                        </a:lnSpc>
                        <a:spcBef>
                          <a:spcPts val="229"/>
                        </a:spcBef>
                      </a:pPr>
                      <a:r>
                        <a:rPr lang="it-IT" sz="2500" b="1" spc="-110" dirty="0">
                          <a:solidFill>
                            <a:schemeClr val="accent6"/>
                          </a:solidFill>
                          <a:latin typeface="+mj-lt"/>
                          <a:cs typeface="Arial"/>
                        </a:rPr>
                        <a:t>GLYCERYN</a:t>
                      </a:r>
                      <a:endParaRPr sz="2500" b="1" dirty="0">
                        <a:solidFill>
                          <a:schemeClr val="accent6"/>
                        </a:solidFill>
                        <a:latin typeface="+mj-lt"/>
                        <a:cs typeface="Arial"/>
                      </a:endParaRPr>
                    </a:p>
                  </a:txBody>
                  <a:tcPr marL="0" marR="0" marT="29209" marB="0" anchor="ctr">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0" marR="0" lvl="0" indent="0" algn="l" defTabSz="1507846" rtl="0" eaLnBrk="1" fontAlgn="auto" latinLnBrk="0" hangingPunct="1">
                        <a:lnSpc>
                          <a:spcPct val="100000"/>
                        </a:lnSpc>
                        <a:spcBef>
                          <a:spcPts val="0"/>
                        </a:spcBef>
                        <a:spcAft>
                          <a:spcPts val="0"/>
                        </a:spcAft>
                        <a:buClrTx/>
                        <a:buSzTx/>
                        <a:buFontTx/>
                        <a:buNone/>
                        <a:tabLst/>
                        <a:defRPr/>
                      </a:pPr>
                      <a:r>
                        <a:rPr lang="en-US" sz="2500" b="0" dirty="0" err="1">
                          <a:latin typeface="+mj-lt"/>
                        </a:rPr>
                        <a:t>Získává</a:t>
                      </a:r>
                      <a:r>
                        <a:rPr lang="en-US" sz="2500" b="0" dirty="0">
                          <a:latin typeface="+mj-lt"/>
                        </a:rPr>
                        <a:t> se </a:t>
                      </a:r>
                      <a:r>
                        <a:rPr lang="en-US" sz="2500" b="0" dirty="0" err="1">
                          <a:latin typeface="+mj-lt"/>
                        </a:rPr>
                        <a:t>zpracováním</a:t>
                      </a:r>
                      <a:r>
                        <a:rPr lang="en-US" sz="2500" b="0" dirty="0">
                          <a:latin typeface="+mj-lt"/>
                        </a:rPr>
                        <a:t> </a:t>
                      </a:r>
                      <a:r>
                        <a:rPr lang="en-US" sz="2500" b="0" dirty="0" err="1">
                          <a:latin typeface="+mj-lt"/>
                        </a:rPr>
                        <a:t>rostlinných</a:t>
                      </a:r>
                      <a:r>
                        <a:rPr lang="en-US" sz="2500" b="0" dirty="0">
                          <a:latin typeface="+mj-lt"/>
                        </a:rPr>
                        <a:t> </a:t>
                      </a:r>
                      <a:r>
                        <a:rPr lang="en-US" sz="2500" b="0" dirty="0" err="1">
                          <a:latin typeface="+mj-lt"/>
                        </a:rPr>
                        <a:t>olejů</a:t>
                      </a:r>
                      <a:r>
                        <a:rPr lang="en-US" sz="2500" b="0" dirty="0">
                          <a:latin typeface="+mj-lt"/>
                        </a:rPr>
                        <a:t>, v </a:t>
                      </a:r>
                      <a:r>
                        <a:rPr lang="en-US" sz="2500" b="0" dirty="0" err="1">
                          <a:latin typeface="+mj-lt"/>
                        </a:rPr>
                        <a:t>emulzi</a:t>
                      </a:r>
                      <a:r>
                        <a:rPr lang="en-US" sz="2500" b="0" dirty="0">
                          <a:latin typeface="+mj-lt"/>
                        </a:rPr>
                        <a:t>, pro </a:t>
                      </a:r>
                      <a:r>
                        <a:rPr lang="en-US" sz="2500" b="0" dirty="0" err="1">
                          <a:latin typeface="+mj-lt"/>
                        </a:rPr>
                        <a:t>hydratační</a:t>
                      </a:r>
                      <a:r>
                        <a:rPr lang="en-US" sz="2500" b="0" dirty="0">
                          <a:latin typeface="+mj-lt"/>
                        </a:rPr>
                        <a:t> </a:t>
                      </a:r>
                      <a:r>
                        <a:rPr lang="en-US" sz="2500" b="0" dirty="0" err="1">
                          <a:latin typeface="+mj-lt"/>
                        </a:rPr>
                        <a:t>účinek</a:t>
                      </a:r>
                      <a:r>
                        <a:rPr lang="en-US" sz="2500" b="0" dirty="0">
                          <a:latin typeface="+mj-lt"/>
                        </a:rPr>
                        <a:t>.</a:t>
                      </a:r>
                      <a:endParaRPr lang="en-GB" sz="2500" b="0" i="0" u="none" strike="noStrike" kern="1200" baseline="0" dirty="0">
                        <a:solidFill>
                          <a:schemeClr val="tx1"/>
                        </a:solidFill>
                        <a:latin typeface="+mj-lt"/>
                        <a:ea typeface="+mn-ea"/>
                        <a:cs typeface="+mn-cs"/>
                      </a:endParaRPr>
                    </a:p>
                  </a:txBody>
                  <a:tcPr marL="0" marR="0" marT="41910" marB="0" anchor="ctr">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marL="131445">
                        <a:lnSpc>
                          <a:spcPct val="100000"/>
                        </a:lnSpc>
                        <a:spcBef>
                          <a:spcPts val="229"/>
                        </a:spcBef>
                      </a:pPr>
                      <a:r>
                        <a:rPr lang="en-US" sz="2500" b="1" dirty="0">
                          <a:solidFill>
                            <a:schemeClr val="accent6"/>
                          </a:solidFill>
                          <a:latin typeface="+mj-lt"/>
                          <a:cs typeface="Arial"/>
                        </a:rPr>
                        <a:t>CHITOSAN</a:t>
                      </a:r>
                      <a:endParaRPr sz="2500" b="1" dirty="0">
                        <a:solidFill>
                          <a:schemeClr val="accent6"/>
                        </a:solidFill>
                        <a:latin typeface="+mj-lt"/>
                        <a:cs typeface="Arial"/>
                      </a:endParaRPr>
                    </a:p>
                  </a:txBody>
                  <a:tcPr marL="0" marR="0" marT="29209"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a:solidFill>
                        <a:srgbClr val="000000"/>
                      </a:solidFill>
                      <a:prstDash val="solid"/>
                    </a:lnB>
                  </a:tcPr>
                </a:tc>
                <a:tc>
                  <a:txBody>
                    <a:bodyPr/>
                    <a:lstStyle/>
                    <a:p>
                      <a:pPr marL="0" indent="0">
                        <a:buNone/>
                      </a:pPr>
                      <a:r>
                        <a:rPr lang="en-US" sz="2500" b="0" dirty="0" err="1">
                          <a:latin typeface="+mj-lt"/>
                        </a:rPr>
                        <a:t>inhibuje</a:t>
                      </a:r>
                      <a:r>
                        <a:rPr lang="en-US" sz="2500" b="0" dirty="0">
                          <a:latin typeface="+mj-lt"/>
                        </a:rPr>
                        <a:t> </a:t>
                      </a:r>
                      <a:r>
                        <a:rPr lang="en-US" sz="2500" b="0" dirty="0" err="1">
                          <a:latin typeface="+mj-lt"/>
                        </a:rPr>
                        <a:t>proces</a:t>
                      </a:r>
                      <a:r>
                        <a:rPr lang="en-US" sz="2500" b="0" dirty="0">
                          <a:latin typeface="+mj-lt"/>
                        </a:rPr>
                        <a:t> </a:t>
                      </a:r>
                      <a:r>
                        <a:rPr lang="en-US" sz="2500" b="0" dirty="0" err="1">
                          <a:latin typeface="+mj-lt"/>
                        </a:rPr>
                        <a:t>stárnutí</a:t>
                      </a:r>
                      <a:r>
                        <a:rPr lang="en-US" sz="2500" b="0" dirty="0">
                          <a:latin typeface="+mj-lt"/>
                        </a:rPr>
                        <a:t>, </a:t>
                      </a:r>
                      <a:r>
                        <a:rPr lang="en-US" sz="2500" b="0" dirty="0" err="1">
                          <a:latin typeface="+mj-lt"/>
                        </a:rPr>
                        <a:t>chrání</a:t>
                      </a:r>
                      <a:r>
                        <a:rPr lang="en-US" sz="2500" b="0" dirty="0">
                          <a:latin typeface="+mj-lt"/>
                        </a:rPr>
                        <a:t>, </a:t>
                      </a:r>
                      <a:r>
                        <a:rPr lang="en-US" sz="2500" b="0" dirty="0" err="1">
                          <a:latin typeface="+mj-lt"/>
                        </a:rPr>
                        <a:t>zklidňuje</a:t>
                      </a:r>
                      <a:r>
                        <a:rPr lang="en-US" sz="2500" b="0" dirty="0">
                          <a:latin typeface="+mj-lt"/>
                        </a:rPr>
                        <a:t>, </a:t>
                      </a:r>
                      <a:r>
                        <a:rPr lang="en-US" sz="2500" b="0" dirty="0" err="1">
                          <a:latin typeface="+mj-lt"/>
                        </a:rPr>
                        <a:t>hydratuje</a:t>
                      </a:r>
                      <a:r>
                        <a:rPr lang="en-US" sz="2500" b="0" dirty="0">
                          <a:latin typeface="+mj-lt"/>
                        </a:rPr>
                        <a:t>, </a:t>
                      </a:r>
                      <a:r>
                        <a:rPr lang="en-US" sz="2500" b="0" dirty="0" err="1">
                          <a:latin typeface="+mj-lt"/>
                        </a:rPr>
                        <a:t>má</a:t>
                      </a:r>
                      <a:r>
                        <a:rPr lang="en-US" sz="2500" b="0" dirty="0">
                          <a:latin typeface="+mj-lt"/>
                        </a:rPr>
                        <a:t> </a:t>
                      </a:r>
                      <a:r>
                        <a:rPr lang="en-US" sz="2500" b="0" dirty="0" err="1">
                          <a:latin typeface="+mj-lt"/>
                        </a:rPr>
                        <a:t>zásadité</a:t>
                      </a:r>
                      <a:r>
                        <a:rPr lang="en-US" sz="2500" b="0" dirty="0">
                          <a:latin typeface="+mj-lt"/>
                        </a:rPr>
                        <a:t> pH – </a:t>
                      </a:r>
                      <a:r>
                        <a:rPr lang="en-US" sz="2500" b="0" dirty="0" err="1">
                          <a:latin typeface="+mj-lt"/>
                        </a:rPr>
                        <a:t>neutralizuje</a:t>
                      </a:r>
                      <a:r>
                        <a:rPr lang="cs-CZ" sz="2500" b="0" dirty="0">
                          <a:latin typeface="+mj-lt"/>
                        </a:rPr>
                        <a:t>,</a:t>
                      </a:r>
                      <a:r>
                        <a:rPr lang="en-US" sz="2500" b="0" dirty="0">
                          <a:latin typeface="+mj-lt"/>
                        </a:rPr>
                        <a:t> </a:t>
                      </a:r>
                      <a:r>
                        <a:rPr lang="en-US" sz="2500" b="0" dirty="0" err="1">
                          <a:latin typeface="+mj-lt"/>
                        </a:rPr>
                        <a:t>zvyšuje</a:t>
                      </a:r>
                      <a:r>
                        <a:rPr lang="en-US" sz="2500" b="0" dirty="0">
                          <a:latin typeface="+mj-lt"/>
                        </a:rPr>
                        <a:t> </a:t>
                      </a:r>
                      <a:r>
                        <a:rPr lang="en-US" sz="2500" b="0" dirty="0" err="1">
                          <a:latin typeface="+mj-lt"/>
                        </a:rPr>
                        <a:t>imunitní</a:t>
                      </a:r>
                      <a:r>
                        <a:rPr lang="en-US" sz="2500" b="0" dirty="0">
                          <a:latin typeface="+mj-lt"/>
                        </a:rPr>
                        <a:t> </a:t>
                      </a:r>
                      <a:r>
                        <a:rPr lang="en-US" sz="2500" b="0" dirty="0" err="1">
                          <a:latin typeface="+mj-lt"/>
                        </a:rPr>
                        <a:t>odolnost</a:t>
                      </a:r>
                      <a:r>
                        <a:rPr lang="en-US" sz="2500" b="0" dirty="0">
                          <a:latin typeface="+mj-lt"/>
                        </a:rPr>
                        <a:t> </a:t>
                      </a:r>
                      <a:r>
                        <a:rPr lang="en-US" sz="2500" b="0" dirty="0" err="1">
                          <a:latin typeface="+mj-lt"/>
                        </a:rPr>
                        <a:t>pokožky</a:t>
                      </a:r>
                      <a:r>
                        <a:rPr lang="en-US" sz="2500" b="0" dirty="0">
                          <a:latin typeface="+mj-lt"/>
                        </a:rPr>
                        <a:t>.</a:t>
                      </a:r>
                    </a:p>
                  </a:txBody>
                  <a:tcPr marL="0" marR="0" marT="41910" marB="0" anchor="ctr">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bl>
          </a:graphicData>
        </a:graphic>
      </p:graphicFrame>
      <p:pic>
        <p:nvPicPr>
          <p:cNvPr id="2" name="Immagine 1">
            <a:extLst>
              <a:ext uri="{FF2B5EF4-FFF2-40B4-BE49-F238E27FC236}">
                <a16:creationId xmlns:a16="http://schemas.microsoft.com/office/drawing/2014/main" id="{170B941E-C2AB-56F5-FE13-42DE6E6C34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3683862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bject 45"/>
          <p:cNvSpPr/>
          <p:nvPr/>
        </p:nvSpPr>
        <p:spPr>
          <a:xfrm>
            <a:off x="-3391" y="1128506"/>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sp>
        <p:nvSpPr>
          <p:cNvPr id="27" name="object 45"/>
          <p:cNvSpPr/>
          <p:nvPr/>
        </p:nvSpPr>
        <p:spPr>
          <a:xfrm>
            <a:off x="2" y="11050381"/>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sp>
        <p:nvSpPr>
          <p:cNvPr id="35" name="Titolo 1">
            <a:extLst>
              <a:ext uri="{FF2B5EF4-FFF2-40B4-BE49-F238E27FC236}">
                <a16:creationId xmlns:a16="http://schemas.microsoft.com/office/drawing/2014/main" id="{6ADA11B3-2067-AB84-49C0-271A16EFFF55}"/>
              </a:ext>
            </a:extLst>
          </p:cNvPr>
          <p:cNvSpPr>
            <a:spLocks noGrp="1"/>
          </p:cNvSpPr>
          <p:nvPr>
            <p:ph type="title"/>
          </p:nvPr>
        </p:nvSpPr>
        <p:spPr>
          <a:xfrm>
            <a:off x="35819" y="107599"/>
            <a:ext cx="12344400" cy="1180296"/>
          </a:xfrm>
        </p:spPr>
        <p:txBody>
          <a:bodyPr>
            <a:noAutofit/>
          </a:bodyPr>
          <a:lstStyle/>
          <a:p>
            <a:r>
              <a:rPr lang="it-IT" sz="5400" b="1" dirty="0">
                <a:solidFill>
                  <a:srgbClr val="0070C0"/>
                </a:solidFill>
                <a:latin typeface="+mj-lt"/>
              </a:rPr>
              <a:t>DOCTOR &amp; PATIENT NEED</a:t>
            </a:r>
          </a:p>
        </p:txBody>
      </p:sp>
      <p:pic>
        <p:nvPicPr>
          <p:cNvPr id="36" name="Immagine 35"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2"/>
          <a:stretch>
            <a:fillRect/>
          </a:stretch>
        </p:blipFill>
        <p:spPr>
          <a:xfrm>
            <a:off x="17493463" y="22110"/>
            <a:ext cx="2610637" cy="1085770"/>
          </a:xfrm>
          <a:prstGeom prst="rect">
            <a:avLst/>
          </a:prstGeom>
        </p:spPr>
      </p:pic>
      <p:pic>
        <p:nvPicPr>
          <p:cNvPr id="4" name="Immagine 3">
            <a:extLst>
              <a:ext uri="{FF2B5EF4-FFF2-40B4-BE49-F238E27FC236}">
                <a16:creationId xmlns:a16="http://schemas.microsoft.com/office/drawing/2014/main" id="{5EE90AF9-FECE-EA6E-2612-C98C3D253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pic>
        <p:nvPicPr>
          <p:cNvPr id="3" name="Immagine 2">
            <a:extLst>
              <a:ext uri="{FF2B5EF4-FFF2-40B4-BE49-F238E27FC236}">
                <a16:creationId xmlns:a16="http://schemas.microsoft.com/office/drawing/2014/main" id="{AA04773D-A65B-A9EC-15B5-7A3A79310005}"/>
              </a:ext>
            </a:extLst>
          </p:cNvPr>
          <p:cNvPicPr>
            <a:picLocks noChangeAspect="1"/>
          </p:cNvPicPr>
          <p:nvPr/>
        </p:nvPicPr>
        <p:blipFill>
          <a:blip r:embed="rId4">
            <a:extLst>
              <a:ext uri="{28A0092B-C50C-407E-A947-70E740481C1C}">
                <a14:useLocalDpi xmlns:a14="http://schemas.microsoft.com/office/drawing/2010/main" val="0"/>
              </a:ext>
            </a:extLst>
          </a:blip>
          <a:srcRect l="24119" r="13863" b="10006"/>
          <a:stretch/>
        </p:blipFill>
        <p:spPr>
          <a:xfrm>
            <a:off x="222250" y="6095492"/>
            <a:ext cx="6553200" cy="4754769"/>
          </a:xfrm>
          <a:prstGeom prst="rect">
            <a:avLst/>
          </a:prstGeom>
          <a:solidFill>
            <a:srgbClr val="FF99FF"/>
          </a:solidFill>
          <a:ln w="88900" cap="sq">
            <a:solidFill>
              <a:srgbClr val="CC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Immagine 5">
            <a:extLst>
              <a:ext uri="{FF2B5EF4-FFF2-40B4-BE49-F238E27FC236}">
                <a16:creationId xmlns:a16="http://schemas.microsoft.com/office/drawing/2014/main" id="{8B6335A3-B7A3-FACD-6FEF-D1BC1630A6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48050" y="6035675"/>
            <a:ext cx="3636003" cy="4754770"/>
          </a:xfrm>
          <a:prstGeom prst="rect">
            <a:avLst/>
          </a:prstGeom>
          <a:solidFill>
            <a:srgbClr val="FFFFFF">
              <a:shade val="85000"/>
            </a:srgbClr>
          </a:solidFill>
          <a:ln w="88900" cap="sq">
            <a:solidFill>
              <a:srgbClr val="0070C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Fumetto 3 13">
            <a:extLst>
              <a:ext uri="{FF2B5EF4-FFF2-40B4-BE49-F238E27FC236}">
                <a16:creationId xmlns:a16="http://schemas.microsoft.com/office/drawing/2014/main" id="{D0047061-C844-494D-B898-9AC762E996DA}"/>
              </a:ext>
            </a:extLst>
          </p:cNvPr>
          <p:cNvSpPr/>
          <p:nvPr/>
        </p:nvSpPr>
        <p:spPr>
          <a:xfrm rot="18594179">
            <a:off x="14405583" y="1712540"/>
            <a:ext cx="4147942" cy="3923554"/>
          </a:xfrm>
          <a:prstGeom prst="wedgeEllipseCallout">
            <a:avLst/>
          </a:prstGeom>
          <a:solidFill>
            <a:srgbClr val="33CC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8" name="Fumetto 3 13">
            <a:extLst>
              <a:ext uri="{FF2B5EF4-FFF2-40B4-BE49-F238E27FC236}">
                <a16:creationId xmlns:a16="http://schemas.microsoft.com/office/drawing/2014/main" id="{DBE3347A-E2C7-5A7A-5253-3DD4FEAAE5F5}"/>
              </a:ext>
            </a:extLst>
          </p:cNvPr>
          <p:cNvSpPr/>
          <p:nvPr/>
        </p:nvSpPr>
        <p:spPr>
          <a:xfrm rot="21087155">
            <a:off x="411444" y="2652766"/>
            <a:ext cx="4142945" cy="3363027"/>
          </a:xfrm>
          <a:prstGeom prst="wedgeEllipseCallout">
            <a:avLst/>
          </a:prstGeom>
          <a:solidFill>
            <a:srgbClr val="FF99FF"/>
          </a:solid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9" name="CasellaDiTesto 8">
            <a:extLst>
              <a:ext uri="{FF2B5EF4-FFF2-40B4-BE49-F238E27FC236}">
                <a16:creationId xmlns:a16="http://schemas.microsoft.com/office/drawing/2014/main" id="{43606A42-EBFD-C2B8-ACA0-0B41ACE5F8C5}"/>
              </a:ext>
            </a:extLst>
          </p:cNvPr>
          <p:cNvSpPr txBox="1"/>
          <p:nvPr/>
        </p:nvSpPr>
        <p:spPr>
          <a:xfrm>
            <a:off x="799564" y="3217716"/>
            <a:ext cx="3810000" cy="1938992"/>
          </a:xfrm>
          <a:prstGeom prst="rect">
            <a:avLst/>
          </a:prstGeom>
          <a:noFill/>
          <a:ln>
            <a:noFill/>
          </a:ln>
        </p:spPr>
        <p:txBody>
          <a:bodyPr wrap="square" rtlCol="0">
            <a:spAutoFit/>
          </a:bodyPr>
          <a:lstStyle/>
          <a:p>
            <a:r>
              <a:rPr lang="en-US" sz="3000" dirty="0" err="1"/>
              <a:t>Musím</a:t>
            </a:r>
            <a:r>
              <a:rPr lang="en-US" sz="3000" dirty="0"/>
              <a:t> </a:t>
            </a:r>
            <a:r>
              <a:rPr lang="en-US" sz="3000" dirty="0" err="1"/>
              <a:t>odličovat</a:t>
            </a:r>
            <a:r>
              <a:rPr lang="en-US" sz="3000" dirty="0"/>
              <a:t> </a:t>
            </a:r>
            <a:r>
              <a:rPr lang="cs-CZ" sz="3000" dirty="0"/>
              <a:t>make up</a:t>
            </a:r>
            <a:r>
              <a:rPr lang="en-US" sz="3000" dirty="0"/>
              <a:t>?
Co </a:t>
            </a:r>
            <a:r>
              <a:rPr lang="en-US" sz="3000" dirty="0" err="1"/>
              <a:t>mohu</a:t>
            </a:r>
            <a:r>
              <a:rPr lang="en-US" sz="3000" dirty="0"/>
              <a:t> </a:t>
            </a:r>
            <a:r>
              <a:rPr lang="en-US" sz="3000" dirty="0" err="1"/>
              <a:t>aplikovat</a:t>
            </a:r>
            <a:r>
              <a:rPr lang="en-US" sz="3000" dirty="0"/>
              <a:t> po </a:t>
            </a:r>
            <a:r>
              <a:rPr lang="en-US" sz="3000" dirty="0" err="1"/>
              <a:t>ošetření</a:t>
            </a:r>
            <a:r>
              <a:rPr lang="en-US" sz="3000" dirty="0"/>
              <a:t>?</a:t>
            </a:r>
            <a:endParaRPr lang="en-US" dirty="0"/>
          </a:p>
        </p:txBody>
      </p:sp>
      <p:sp>
        <p:nvSpPr>
          <p:cNvPr id="10" name="CasellaDiTesto 9">
            <a:extLst>
              <a:ext uri="{FF2B5EF4-FFF2-40B4-BE49-F238E27FC236}">
                <a16:creationId xmlns:a16="http://schemas.microsoft.com/office/drawing/2014/main" id="{ECE84B3C-F07B-9C6A-26FA-6701F2576FC8}"/>
              </a:ext>
            </a:extLst>
          </p:cNvPr>
          <p:cNvSpPr txBox="1"/>
          <p:nvPr/>
        </p:nvSpPr>
        <p:spPr>
          <a:xfrm>
            <a:off x="14908138" y="2688234"/>
            <a:ext cx="3810000" cy="1477328"/>
          </a:xfrm>
          <a:prstGeom prst="rect">
            <a:avLst/>
          </a:prstGeom>
          <a:noFill/>
        </p:spPr>
        <p:txBody>
          <a:bodyPr wrap="square" rtlCol="0">
            <a:spAutoFit/>
          </a:bodyPr>
          <a:lstStyle/>
          <a:p>
            <a:r>
              <a:rPr lang="en-US" sz="3000" dirty="0" err="1"/>
              <a:t>Udělal</a:t>
            </a:r>
            <a:r>
              <a:rPr lang="en-US" sz="3000" dirty="0"/>
              <a:t> </a:t>
            </a:r>
            <a:r>
              <a:rPr lang="en-US" sz="3000" dirty="0" err="1"/>
              <a:t>jsem</a:t>
            </a:r>
            <a:r>
              <a:rPr lang="en-US" sz="3000" dirty="0"/>
              <a:t> </a:t>
            </a:r>
            <a:r>
              <a:rPr lang="en-US" sz="3000" dirty="0" err="1"/>
              <a:t>vše</a:t>
            </a:r>
            <a:r>
              <a:rPr lang="en-US" sz="3000" dirty="0"/>
              <a:t> </a:t>
            </a:r>
            <a:r>
              <a:rPr lang="en-US" sz="3000" dirty="0" err="1"/>
              <a:t>správně</a:t>
            </a:r>
            <a:r>
              <a:rPr lang="en-US" sz="3000" dirty="0"/>
              <a:t>, ale </a:t>
            </a:r>
            <a:r>
              <a:rPr lang="en-US" sz="3000" dirty="0" err="1"/>
              <a:t>problém</a:t>
            </a:r>
            <a:r>
              <a:rPr lang="en-US" sz="3000" dirty="0"/>
              <a:t> se po 1 </a:t>
            </a:r>
            <a:r>
              <a:rPr lang="en-US" sz="3000" dirty="0" err="1"/>
              <a:t>roce</a:t>
            </a:r>
            <a:r>
              <a:rPr lang="en-US" sz="3000" dirty="0"/>
              <a:t> </a:t>
            </a:r>
            <a:r>
              <a:rPr lang="en-US" sz="3000" dirty="0" err="1"/>
              <a:t>vrátil</a:t>
            </a:r>
            <a:r>
              <a:rPr lang="en-US" sz="3000" dirty="0"/>
              <a:t>.</a:t>
            </a:r>
            <a:endParaRPr lang="en-US" dirty="0"/>
          </a:p>
        </p:txBody>
      </p:sp>
      <p:sp>
        <p:nvSpPr>
          <p:cNvPr id="11" name="Fumetto 3 13">
            <a:extLst>
              <a:ext uri="{FF2B5EF4-FFF2-40B4-BE49-F238E27FC236}">
                <a16:creationId xmlns:a16="http://schemas.microsoft.com/office/drawing/2014/main" id="{44685F0E-C8F5-56CA-770C-E3805F582C21}"/>
              </a:ext>
            </a:extLst>
          </p:cNvPr>
          <p:cNvSpPr/>
          <p:nvPr/>
        </p:nvSpPr>
        <p:spPr>
          <a:xfrm rot="1314105">
            <a:off x="5718776" y="2914367"/>
            <a:ext cx="4142945" cy="3363027"/>
          </a:xfrm>
          <a:prstGeom prst="wedgeEllipseCallout">
            <a:avLst/>
          </a:prstGeom>
          <a:solidFill>
            <a:srgbClr val="FF99FF"/>
          </a:solid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13" name="CasellaDiTesto 12">
            <a:extLst>
              <a:ext uri="{FF2B5EF4-FFF2-40B4-BE49-F238E27FC236}">
                <a16:creationId xmlns:a16="http://schemas.microsoft.com/office/drawing/2014/main" id="{27381762-6146-0D08-0056-CDC8B084CB17}"/>
              </a:ext>
            </a:extLst>
          </p:cNvPr>
          <p:cNvSpPr txBox="1"/>
          <p:nvPr/>
        </p:nvSpPr>
        <p:spPr>
          <a:xfrm>
            <a:off x="5944453" y="3751472"/>
            <a:ext cx="3810000" cy="1477328"/>
          </a:xfrm>
          <a:prstGeom prst="rect">
            <a:avLst/>
          </a:prstGeom>
          <a:noFill/>
          <a:ln>
            <a:noFill/>
          </a:ln>
        </p:spPr>
        <p:txBody>
          <a:bodyPr wrap="square" rtlCol="0">
            <a:spAutoFit/>
          </a:bodyPr>
          <a:lstStyle/>
          <a:p>
            <a:r>
              <a:rPr lang="en-US" sz="3000" dirty="0" err="1"/>
              <a:t>Mohu</a:t>
            </a:r>
            <a:r>
              <a:rPr lang="en-US" sz="3000" dirty="0"/>
              <a:t> </a:t>
            </a:r>
            <a:r>
              <a:rPr lang="en-US" sz="3000" dirty="0" err="1"/>
              <a:t>ošetření</a:t>
            </a:r>
            <a:r>
              <a:rPr lang="en-US" sz="3000" dirty="0"/>
              <a:t> </a:t>
            </a:r>
            <a:r>
              <a:rPr lang="en-US" sz="3000" dirty="0" err="1"/>
              <a:t>provést</a:t>
            </a:r>
            <a:r>
              <a:rPr lang="en-US" sz="3000" dirty="0"/>
              <a:t> </a:t>
            </a:r>
            <a:r>
              <a:rPr lang="cs-CZ" sz="3000" dirty="0"/>
              <a:t>pro</a:t>
            </a:r>
            <a:r>
              <a:rPr lang="en-US" sz="3000" dirty="0"/>
              <a:t> </a:t>
            </a:r>
            <a:r>
              <a:rPr lang="cs-CZ" sz="3000" dirty="0"/>
              <a:t>fototyp IV</a:t>
            </a:r>
            <a:r>
              <a:rPr lang="en-US" sz="3000" dirty="0"/>
              <a:t>? 
</a:t>
            </a:r>
            <a:r>
              <a:rPr lang="en-US" sz="3000" dirty="0" err="1"/>
              <a:t>Žádná</a:t>
            </a:r>
            <a:r>
              <a:rPr lang="en-US" sz="3000" dirty="0"/>
              <a:t> </a:t>
            </a:r>
            <a:r>
              <a:rPr lang="en-US" sz="3000" dirty="0" err="1"/>
              <a:t>rizika</a:t>
            </a:r>
            <a:r>
              <a:rPr lang="en-US" sz="3000" dirty="0"/>
              <a:t> PIH?</a:t>
            </a:r>
            <a:endParaRPr lang="en-US" dirty="0"/>
          </a:p>
        </p:txBody>
      </p:sp>
      <p:sp>
        <p:nvSpPr>
          <p:cNvPr id="19" name="Fumetto 3 13">
            <a:extLst>
              <a:ext uri="{FF2B5EF4-FFF2-40B4-BE49-F238E27FC236}">
                <a16:creationId xmlns:a16="http://schemas.microsoft.com/office/drawing/2014/main" id="{28307303-C00A-D034-8CE3-748397A2D03E}"/>
              </a:ext>
            </a:extLst>
          </p:cNvPr>
          <p:cNvSpPr/>
          <p:nvPr/>
        </p:nvSpPr>
        <p:spPr>
          <a:xfrm rot="18413713">
            <a:off x="12044994" y="5382680"/>
            <a:ext cx="4147942" cy="3923554"/>
          </a:xfrm>
          <a:prstGeom prst="wedgeEllipseCallout">
            <a:avLst/>
          </a:prstGeom>
          <a:solidFill>
            <a:srgbClr val="33CC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23" name="CasellaDiTesto 22">
            <a:extLst>
              <a:ext uri="{FF2B5EF4-FFF2-40B4-BE49-F238E27FC236}">
                <a16:creationId xmlns:a16="http://schemas.microsoft.com/office/drawing/2014/main" id="{CD352331-4C9E-97B4-D2AE-38EEE0E2C4BA}"/>
              </a:ext>
            </a:extLst>
          </p:cNvPr>
          <p:cNvSpPr txBox="1"/>
          <p:nvPr/>
        </p:nvSpPr>
        <p:spPr>
          <a:xfrm rot="21419534">
            <a:off x="12532490" y="6872889"/>
            <a:ext cx="3810000" cy="1477328"/>
          </a:xfrm>
          <a:prstGeom prst="rect">
            <a:avLst/>
          </a:prstGeom>
          <a:noFill/>
        </p:spPr>
        <p:txBody>
          <a:bodyPr wrap="square" rtlCol="0">
            <a:spAutoFit/>
          </a:bodyPr>
          <a:lstStyle/>
          <a:p>
            <a:r>
              <a:rPr lang="en-US" sz="3000" dirty="0" err="1"/>
              <a:t>Můj</a:t>
            </a:r>
            <a:r>
              <a:rPr lang="en-US" sz="3000" dirty="0"/>
              <a:t> </a:t>
            </a:r>
            <a:r>
              <a:rPr lang="en-US" sz="3000" dirty="0" err="1"/>
              <a:t>pacient</a:t>
            </a:r>
            <a:r>
              <a:rPr lang="en-US" sz="3000" dirty="0"/>
              <a:t> se </a:t>
            </a:r>
            <a:r>
              <a:rPr lang="en-US" sz="3000" dirty="0" err="1"/>
              <a:t>mě</a:t>
            </a:r>
            <a:r>
              <a:rPr lang="en-US" sz="3000" dirty="0"/>
              <a:t> </a:t>
            </a:r>
            <a:r>
              <a:rPr lang="en-US" sz="3000" dirty="0" err="1"/>
              <a:t>ptá</a:t>
            </a:r>
            <a:r>
              <a:rPr lang="en-US" sz="3000" dirty="0"/>
              <a:t>, co </a:t>
            </a:r>
            <a:r>
              <a:rPr lang="en-US" sz="3000" dirty="0" err="1"/>
              <a:t>má</a:t>
            </a:r>
            <a:r>
              <a:rPr lang="en-US" sz="3000" dirty="0"/>
              <a:t> </a:t>
            </a:r>
            <a:r>
              <a:rPr lang="en-US" sz="3000" dirty="0" err="1"/>
              <a:t>aplikovat</a:t>
            </a:r>
            <a:r>
              <a:rPr lang="en-US" sz="3000" dirty="0"/>
              <a:t> </a:t>
            </a:r>
            <a:r>
              <a:rPr lang="en-US" sz="3000" dirty="0" err="1"/>
              <a:t>doma</a:t>
            </a:r>
            <a:r>
              <a:rPr lang="en-US" sz="3000" dirty="0"/>
              <a:t>, co </a:t>
            </a:r>
            <a:r>
              <a:rPr lang="en-US" sz="3000" dirty="0" err="1"/>
              <a:t>mohu</a:t>
            </a:r>
            <a:r>
              <a:rPr lang="en-US" sz="3000" dirty="0"/>
              <a:t> </a:t>
            </a:r>
            <a:r>
              <a:rPr lang="en-US" sz="3000" dirty="0" err="1"/>
              <a:t>doporučit</a:t>
            </a:r>
            <a:r>
              <a:rPr lang="en-US" sz="3000" dirty="0"/>
              <a:t>?</a:t>
            </a:r>
            <a:endParaRPr lang="en-US" dirty="0"/>
          </a:p>
        </p:txBody>
      </p:sp>
      <p:sp>
        <p:nvSpPr>
          <p:cNvPr id="24" name="Fumetto 3 13">
            <a:extLst>
              <a:ext uri="{FF2B5EF4-FFF2-40B4-BE49-F238E27FC236}">
                <a16:creationId xmlns:a16="http://schemas.microsoft.com/office/drawing/2014/main" id="{750758DC-9D17-2C31-AF8F-4130B38E4D21}"/>
              </a:ext>
            </a:extLst>
          </p:cNvPr>
          <p:cNvSpPr/>
          <p:nvPr/>
        </p:nvSpPr>
        <p:spPr>
          <a:xfrm rot="1314105">
            <a:off x="6338437" y="6647241"/>
            <a:ext cx="4142945" cy="3363027"/>
          </a:xfrm>
          <a:prstGeom prst="wedgeEllipseCallout">
            <a:avLst/>
          </a:prstGeom>
          <a:solidFill>
            <a:srgbClr val="FF99FF"/>
          </a:solid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37" name="CasellaDiTesto 36">
            <a:extLst>
              <a:ext uri="{FF2B5EF4-FFF2-40B4-BE49-F238E27FC236}">
                <a16:creationId xmlns:a16="http://schemas.microsoft.com/office/drawing/2014/main" id="{5AB1B7DB-57EB-85FF-C6B5-601992247E07}"/>
              </a:ext>
            </a:extLst>
          </p:cNvPr>
          <p:cNvSpPr txBox="1"/>
          <p:nvPr/>
        </p:nvSpPr>
        <p:spPr>
          <a:xfrm>
            <a:off x="6888488" y="7581679"/>
            <a:ext cx="3607923" cy="1938992"/>
          </a:xfrm>
          <a:prstGeom prst="rect">
            <a:avLst/>
          </a:prstGeom>
          <a:noFill/>
          <a:ln>
            <a:noFill/>
          </a:ln>
        </p:spPr>
        <p:txBody>
          <a:bodyPr wrap="square" rtlCol="0">
            <a:spAutoFit/>
          </a:bodyPr>
          <a:lstStyle/>
          <a:p>
            <a:r>
              <a:rPr lang="en-US" sz="3000" dirty="0" err="1"/>
              <a:t>Může</a:t>
            </a:r>
            <a:r>
              <a:rPr lang="en-US" sz="3000" dirty="0"/>
              <a:t> </a:t>
            </a:r>
            <a:r>
              <a:rPr lang="en-US" sz="3000" dirty="0" err="1"/>
              <a:t>pacientka</a:t>
            </a:r>
            <a:r>
              <a:rPr lang="en-US" sz="3000" dirty="0"/>
              <a:t> po </a:t>
            </a:r>
            <a:r>
              <a:rPr lang="en-US" sz="3000" dirty="0" err="1"/>
              <a:t>ošetření</a:t>
            </a:r>
            <a:r>
              <a:rPr lang="en-US" sz="3000" dirty="0"/>
              <a:t> </a:t>
            </a:r>
            <a:r>
              <a:rPr lang="en-US" sz="3000" dirty="0" err="1"/>
              <a:t>použít</a:t>
            </a:r>
            <a:r>
              <a:rPr lang="en-US" sz="3000" dirty="0"/>
              <a:t> make-up </a:t>
            </a:r>
            <a:r>
              <a:rPr lang="en-US" sz="3000" dirty="0" err="1"/>
              <a:t>ke</a:t>
            </a:r>
            <a:r>
              <a:rPr lang="en-US" sz="3000" dirty="0"/>
              <a:t> </a:t>
            </a:r>
            <a:r>
              <a:rPr lang="en-US" sz="3000" dirty="0" err="1"/>
              <a:t>skrytí</a:t>
            </a:r>
            <a:r>
              <a:rPr lang="en-US" sz="3000" dirty="0"/>
              <a:t> </a:t>
            </a:r>
            <a:r>
              <a:rPr lang="en-US" sz="3000" dirty="0" err="1"/>
              <a:t>zarudnutí</a:t>
            </a:r>
            <a:r>
              <a:rPr lang="en-US" sz="3000" dirty="0"/>
              <a:t>?</a:t>
            </a:r>
            <a:endParaRPr lang="en-US" dirty="0"/>
          </a:p>
        </p:txBody>
      </p:sp>
    </p:spTree>
    <p:extLst>
      <p:ext uri="{BB962C8B-B14F-4D97-AF65-F5344CB8AC3E}">
        <p14:creationId xmlns:p14="http://schemas.microsoft.com/office/powerpoint/2010/main" val="29354683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0104100" cy="11309350"/>
            <a:chOff x="33309" y="0"/>
            <a:chExt cx="20070936" cy="11308715"/>
          </a:xfrm>
        </p:grpSpPr>
        <p:sp>
          <p:nvSpPr>
            <p:cNvPr id="3" name="object 3"/>
            <p:cNvSpPr/>
            <p:nvPr/>
          </p:nvSpPr>
          <p:spPr>
            <a:xfrm>
              <a:off x="8018290" y="0"/>
              <a:ext cx="12085955" cy="11308715"/>
            </a:xfrm>
            <a:custGeom>
              <a:avLst/>
              <a:gdLst/>
              <a:ahLst/>
              <a:cxnLst/>
              <a:rect l="l" t="t" r="r" b="b"/>
              <a:pathLst>
                <a:path w="12085955" h="11308715">
                  <a:moveTo>
                    <a:pt x="12085809" y="0"/>
                  </a:moveTo>
                  <a:lnTo>
                    <a:pt x="8816618" y="0"/>
                  </a:lnTo>
                  <a:lnTo>
                    <a:pt x="7455249" y="6694281"/>
                  </a:lnTo>
                  <a:lnTo>
                    <a:pt x="7444503" y="6742105"/>
                  </a:lnTo>
                  <a:lnTo>
                    <a:pt x="7431832" y="6789244"/>
                  </a:lnTo>
                  <a:lnTo>
                    <a:pt x="7417275" y="6835647"/>
                  </a:lnTo>
                  <a:lnTo>
                    <a:pt x="7400865" y="6881265"/>
                  </a:lnTo>
                  <a:lnTo>
                    <a:pt x="7382641" y="6926049"/>
                  </a:lnTo>
                  <a:lnTo>
                    <a:pt x="7362638" y="6969949"/>
                  </a:lnTo>
                  <a:lnTo>
                    <a:pt x="7340892" y="7012916"/>
                  </a:lnTo>
                  <a:lnTo>
                    <a:pt x="7317439" y="7054899"/>
                  </a:lnTo>
                  <a:lnTo>
                    <a:pt x="7292317" y="7095851"/>
                  </a:lnTo>
                  <a:lnTo>
                    <a:pt x="7265561" y="7135720"/>
                  </a:lnTo>
                  <a:lnTo>
                    <a:pt x="7237207" y="7174459"/>
                  </a:lnTo>
                  <a:lnTo>
                    <a:pt x="7207291" y="7212016"/>
                  </a:lnTo>
                  <a:lnTo>
                    <a:pt x="7175851" y="7248344"/>
                  </a:lnTo>
                  <a:lnTo>
                    <a:pt x="7142921" y="7283391"/>
                  </a:lnTo>
                  <a:lnTo>
                    <a:pt x="7108539" y="7317110"/>
                  </a:lnTo>
                  <a:lnTo>
                    <a:pt x="7072740" y="7349450"/>
                  </a:lnTo>
                  <a:lnTo>
                    <a:pt x="7035561" y="7380362"/>
                  </a:lnTo>
                  <a:lnTo>
                    <a:pt x="6997039" y="7409796"/>
                  </a:lnTo>
                  <a:lnTo>
                    <a:pt x="6957208" y="7437703"/>
                  </a:lnTo>
                  <a:lnTo>
                    <a:pt x="6916106" y="7464034"/>
                  </a:lnTo>
                  <a:lnTo>
                    <a:pt x="6873769" y="7488738"/>
                  </a:lnTo>
                  <a:lnTo>
                    <a:pt x="0" y="11308549"/>
                  </a:lnTo>
                  <a:lnTo>
                    <a:pt x="12085809" y="11308549"/>
                  </a:lnTo>
                  <a:lnTo>
                    <a:pt x="12085809" y="0"/>
                  </a:lnTo>
                  <a:close/>
                </a:path>
              </a:pathLst>
            </a:custGeom>
            <a:solidFill>
              <a:srgbClr val="3399FF"/>
            </a:solidFill>
          </p:spPr>
          <p:txBody>
            <a:bodyPr wrap="square" lIns="0" tIns="0" rIns="0" bIns="0" rtlCol="0"/>
            <a:lstStyle/>
            <a:p>
              <a:endParaRPr dirty="0"/>
            </a:p>
          </p:txBody>
        </p:sp>
        <p:sp>
          <p:nvSpPr>
            <p:cNvPr id="4" name="object 4"/>
            <p:cNvSpPr/>
            <p:nvPr/>
          </p:nvSpPr>
          <p:spPr>
            <a:xfrm>
              <a:off x="33309" y="2558833"/>
              <a:ext cx="11777103" cy="235153"/>
            </a:xfrm>
            <a:custGeom>
              <a:avLst/>
              <a:gdLst/>
              <a:ahLst/>
              <a:cxnLst/>
              <a:rect l="l" t="t" r="r" b="b"/>
              <a:pathLst>
                <a:path w="10117455" h="144779">
                  <a:moveTo>
                    <a:pt x="0" y="144498"/>
                  </a:moveTo>
                  <a:lnTo>
                    <a:pt x="10116969" y="144498"/>
                  </a:lnTo>
                  <a:lnTo>
                    <a:pt x="10116969" y="0"/>
                  </a:lnTo>
                  <a:lnTo>
                    <a:pt x="0" y="0"/>
                  </a:lnTo>
                  <a:lnTo>
                    <a:pt x="0" y="144498"/>
                  </a:lnTo>
                  <a:close/>
                </a:path>
              </a:pathLst>
            </a:custGeom>
            <a:solidFill>
              <a:srgbClr val="3399FF"/>
            </a:solidFill>
          </p:spPr>
          <p:txBody>
            <a:bodyPr wrap="square" lIns="0" tIns="0" rIns="0" bIns="0" rtlCol="0"/>
            <a:lstStyle/>
            <a:p>
              <a:endParaRPr dirty="0"/>
            </a:p>
          </p:txBody>
        </p:sp>
      </p:grpSp>
      <p:sp>
        <p:nvSpPr>
          <p:cNvPr id="5" name="object 5"/>
          <p:cNvSpPr txBox="1">
            <a:spLocks noGrp="1"/>
          </p:cNvSpPr>
          <p:nvPr>
            <p:ph type="title"/>
          </p:nvPr>
        </p:nvSpPr>
        <p:spPr>
          <a:xfrm>
            <a:off x="222250" y="1237461"/>
            <a:ext cx="8991600" cy="1321516"/>
          </a:xfrm>
          <a:prstGeom prst="rect">
            <a:avLst/>
          </a:prstGeom>
        </p:spPr>
        <p:txBody>
          <a:bodyPr vert="horz" wrap="square" lIns="0" tIns="13335" rIns="0" bIns="0" rtlCol="0">
            <a:spAutoFit/>
          </a:bodyPr>
          <a:lstStyle/>
          <a:p>
            <a:pPr marL="12700">
              <a:lnSpc>
                <a:spcPts val="10160"/>
              </a:lnSpc>
              <a:spcBef>
                <a:spcPts val="105"/>
              </a:spcBef>
            </a:pPr>
            <a:r>
              <a:rPr lang="cs-CZ" sz="9500" b="1" dirty="0">
                <a:latin typeface="+mj-lt"/>
                <a:cs typeface="Brandon Grotesque Bold"/>
              </a:rPr>
              <a:t>OŠETŘENÍ</a:t>
            </a:r>
            <a:endParaRPr sz="9500" b="1" dirty="0">
              <a:latin typeface="+mj-lt"/>
              <a:cs typeface="Brandon Grotesque Bold"/>
            </a:endParaRPr>
          </a:p>
        </p:txBody>
      </p:sp>
      <p:grpSp>
        <p:nvGrpSpPr>
          <p:cNvPr id="6" name="object 6"/>
          <p:cNvGrpSpPr/>
          <p:nvPr/>
        </p:nvGrpSpPr>
        <p:grpSpPr>
          <a:xfrm>
            <a:off x="14061189" y="8955468"/>
            <a:ext cx="5204460" cy="1371600"/>
            <a:chOff x="14061189" y="8955468"/>
            <a:chExt cx="5204460" cy="1371600"/>
          </a:xfrm>
        </p:grpSpPr>
        <p:sp>
          <p:nvSpPr>
            <p:cNvPr id="7" name="object 7"/>
            <p:cNvSpPr/>
            <p:nvPr/>
          </p:nvSpPr>
          <p:spPr>
            <a:xfrm>
              <a:off x="16933926" y="9351473"/>
              <a:ext cx="1867535" cy="570865"/>
            </a:xfrm>
            <a:custGeom>
              <a:avLst/>
              <a:gdLst/>
              <a:ahLst/>
              <a:cxnLst/>
              <a:rect l="l" t="t" r="r" b="b"/>
              <a:pathLst>
                <a:path w="1867534" h="570865">
                  <a:moveTo>
                    <a:pt x="521106" y="16179"/>
                  </a:moveTo>
                  <a:lnTo>
                    <a:pt x="440029" y="15468"/>
                  </a:lnTo>
                  <a:lnTo>
                    <a:pt x="440029" y="379641"/>
                  </a:lnTo>
                  <a:lnTo>
                    <a:pt x="0" y="0"/>
                  </a:lnTo>
                  <a:lnTo>
                    <a:pt x="0" y="552831"/>
                  </a:lnTo>
                  <a:lnTo>
                    <a:pt x="81076" y="552831"/>
                  </a:lnTo>
                  <a:lnTo>
                    <a:pt x="81076" y="184569"/>
                  </a:lnTo>
                  <a:lnTo>
                    <a:pt x="521106" y="564197"/>
                  </a:lnTo>
                  <a:lnTo>
                    <a:pt x="521106" y="16179"/>
                  </a:lnTo>
                  <a:close/>
                </a:path>
                <a:path w="1867534" h="570865">
                  <a:moveTo>
                    <a:pt x="1867446" y="14960"/>
                  </a:moveTo>
                  <a:lnTo>
                    <a:pt x="1777263" y="14960"/>
                  </a:lnTo>
                  <a:lnTo>
                    <a:pt x="1607578" y="382244"/>
                  </a:lnTo>
                  <a:lnTo>
                    <a:pt x="1437868" y="14960"/>
                  </a:lnTo>
                  <a:lnTo>
                    <a:pt x="1347698" y="14960"/>
                  </a:lnTo>
                  <a:lnTo>
                    <a:pt x="1607578" y="570331"/>
                  </a:lnTo>
                  <a:lnTo>
                    <a:pt x="1867446" y="14960"/>
                  </a:lnTo>
                  <a:close/>
                </a:path>
              </a:pathLst>
            </a:custGeom>
            <a:solidFill>
              <a:srgbClr val="FFFFFF"/>
            </a:solidFill>
          </p:spPr>
          <p:txBody>
            <a:bodyPr wrap="square" lIns="0" tIns="0" rIns="0" bIns="0" rtlCol="0"/>
            <a:lstStyle/>
            <a:p>
              <a:endParaRPr dirty="0"/>
            </a:p>
          </p:txBody>
        </p:sp>
        <p:pic>
          <p:nvPicPr>
            <p:cNvPr id="8" name="object 8"/>
            <p:cNvPicPr/>
            <p:nvPr/>
          </p:nvPicPr>
          <p:blipFill>
            <a:blip r:embed="rId2" cstate="email">
              <a:extLst>
                <a:ext uri="{28A0092B-C50C-407E-A947-70E740481C1C}">
                  <a14:useLocalDpi xmlns:a14="http://schemas.microsoft.com/office/drawing/2010/main"/>
                </a:ext>
              </a:extLst>
            </a:blip>
            <a:stretch>
              <a:fillRect/>
            </a:stretch>
          </p:blipFill>
          <p:spPr>
            <a:xfrm>
              <a:off x="17353044" y="10136623"/>
              <a:ext cx="107389" cy="121483"/>
            </a:xfrm>
            <a:prstGeom prst="rect">
              <a:avLst/>
            </a:prstGeom>
          </p:spPr>
        </p:pic>
        <p:pic>
          <p:nvPicPr>
            <p:cNvPr id="9" name="object 9"/>
            <p:cNvPicPr/>
            <p:nvPr/>
          </p:nvPicPr>
          <p:blipFill>
            <a:blip r:embed="rId3" cstate="email">
              <a:extLst>
                <a:ext uri="{28A0092B-C50C-407E-A947-70E740481C1C}">
                  <a14:useLocalDpi xmlns:a14="http://schemas.microsoft.com/office/drawing/2010/main"/>
                </a:ext>
              </a:extLst>
            </a:blip>
            <a:stretch>
              <a:fillRect/>
            </a:stretch>
          </p:blipFill>
          <p:spPr>
            <a:xfrm>
              <a:off x="17497023" y="10136618"/>
              <a:ext cx="122823" cy="121483"/>
            </a:xfrm>
            <a:prstGeom prst="rect">
              <a:avLst/>
            </a:prstGeom>
          </p:spPr>
        </p:pic>
        <p:sp>
          <p:nvSpPr>
            <p:cNvPr id="10" name="object 10"/>
            <p:cNvSpPr/>
            <p:nvPr/>
          </p:nvSpPr>
          <p:spPr>
            <a:xfrm>
              <a:off x="14061186" y="8955475"/>
              <a:ext cx="3910965" cy="1371600"/>
            </a:xfrm>
            <a:custGeom>
              <a:avLst/>
              <a:gdLst/>
              <a:ahLst/>
              <a:cxnLst/>
              <a:rect l="l" t="t" r="r" b="b"/>
              <a:pathLst>
                <a:path w="3910965" h="1371600">
                  <a:moveTo>
                    <a:pt x="1374457" y="685800"/>
                  </a:moveTo>
                  <a:lnTo>
                    <a:pt x="1372870" y="647700"/>
                  </a:lnTo>
                  <a:lnTo>
                    <a:pt x="1368171" y="596900"/>
                  </a:lnTo>
                  <a:lnTo>
                    <a:pt x="1360474" y="546100"/>
                  </a:lnTo>
                  <a:lnTo>
                    <a:pt x="1349870" y="508000"/>
                  </a:lnTo>
                  <a:lnTo>
                    <a:pt x="1336471" y="469900"/>
                  </a:lnTo>
                  <a:lnTo>
                    <a:pt x="1320368" y="419100"/>
                  </a:lnTo>
                  <a:lnTo>
                    <a:pt x="1301673" y="381000"/>
                  </a:lnTo>
                  <a:lnTo>
                    <a:pt x="1280502" y="342900"/>
                  </a:lnTo>
                  <a:lnTo>
                    <a:pt x="1278864" y="340258"/>
                  </a:lnTo>
                  <a:lnTo>
                    <a:pt x="1278864" y="736600"/>
                  </a:lnTo>
                  <a:lnTo>
                    <a:pt x="1276629" y="787400"/>
                  </a:lnTo>
                  <a:lnTo>
                    <a:pt x="1270063" y="838200"/>
                  </a:lnTo>
                  <a:lnTo>
                    <a:pt x="1259344" y="889000"/>
                  </a:lnTo>
                  <a:lnTo>
                    <a:pt x="1244663" y="927100"/>
                  </a:lnTo>
                  <a:lnTo>
                    <a:pt x="1226210" y="977900"/>
                  </a:lnTo>
                  <a:lnTo>
                    <a:pt x="1204163" y="1016000"/>
                  </a:lnTo>
                  <a:lnTo>
                    <a:pt x="1178712" y="1066800"/>
                  </a:lnTo>
                  <a:lnTo>
                    <a:pt x="1150048" y="1104900"/>
                  </a:lnTo>
                  <a:lnTo>
                    <a:pt x="1118336" y="1143000"/>
                  </a:lnTo>
                  <a:lnTo>
                    <a:pt x="1083792" y="1168400"/>
                  </a:lnTo>
                  <a:lnTo>
                    <a:pt x="1046581" y="1206500"/>
                  </a:lnTo>
                  <a:lnTo>
                    <a:pt x="1074902" y="1168400"/>
                  </a:lnTo>
                  <a:lnTo>
                    <a:pt x="1098765" y="1117600"/>
                  </a:lnTo>
                  <a:lnTo>
                    <a:pt x="1117866" y="1066800"/>
                  </a:lnTo>
                  <a:lnTo>
                    <a:pt x="1131900" y="1016000"/>
                  </a:lnTo>
                  <a:lnTo>
                    <a:pt x="1140548" y="965200"/>
                  </a:lnTo>
                  <a:lnTo>
                    <a:pt x="1143508" y="914400"/>
                  </a:lnTo>
                  <a:lnTo>
                    <a:pt x="1141120" y="863600"/>
                  </a:lnTo>
                  <a:lnTo>
                    <a:pt x="1134198" y="812800"/>
                  </a:lnTo>
                  <a:lnTo>
                    <a:pt x="1123035" y="774700"/>
                  </a:lnTo>
                  <a:lnTo>
                    <a:pt x="1107960" y="723900"/>
                  </a:lnTo>
                  <a:lnTo>
                    <a:pt x="1089291" y="673100"/>
                  </a:lnTo>
                  <a:lnTo>
                    <a:pt x="1067333" y="635000"/>
                  </a:lnTo>
                  <a:lnTo>
                    <a:pt x="1047902" y="605307"/>
                  </a:lnTo>
                  <a:lnTo>
                    <a:pt x="1047902" y="965200"/>
                  </a:lnTo>
                  <a:lnTo>
                    <a:pt x="1044473" y="1016000"/>
                  </a:lnTo>
                  <a:lnTo>
                    <a:pt x="1034478" y="1066800"/>
                  </a:lnTo>
                  <a:lnTo>
                    <a:pt x="1018311" y="1104900"/>
                  </a:lnTo>
                  <a:lnTo>
                    <a:pt x="996391" y="1155700"/>
                  </a:lnTo>
                  <a:lnTo>
                    <a:pt x="969124" y="1193800"/>
                  </a:lnTo>
                  <a:lnTo>
                    <a:pt x="936917" y="1231900"/>
                  </a:lnTo>
                  <a:lnTo>
                    <a:pt x="945032" y="1206500"/>
                  </a:lnTo>
                  <a:lnTo>
                    <a:pt x="950988" y="1181100"/>
                  </a:lnTo>
                  <a:lnTo>
                    <a:pt x="954659" y="1168400"/>
                  </a:lnTo>
                  <a:lnTo>
                    <a:pt x="955903" y="1143000"/>
                  </a:lnTo>
                  <a:lnTo>
                    <a:pt x="950861" y="1092200"/>
                  </a:lnTo>
                  <a:lnTo>
                    <a:pt x="936955" y="1041400"/>
                  </a:lnTo>
                  <a:lnTo>
                    <a:pt x="915974" y="990600"/>
                  </a:lnTo>
                  <a:lnTo>
                    <a:pt x="889749" y="939800"/>
                  </a:lnTo>
                  <a:lnTo>
                    <a:pt x="860310" y="889419"/>
                  </a:lnTo>
                  <a:lnTo>
                    <a:pt x="860310" y="1181100"/>
                  </a:lnTo>
                  <a:lnTo>
                    <a:pt x="851471" y="1231900"/>
                  </a:lnTo>
                  <a:lnTo>
                    <a:pt x="826884" y="1270000"/>
                  </a:lnTo>
                  <a:lnTo>
                    <a:pt x="789419" y="1295400"/>
                  </a:lnTo>
                  <a:lnTo>
                    <a:pt x="741946" y="1320800"/>
                  </a:lnTo>
                  <a:lnTo>
                    <a:pt x="632625" y="1320800"/>
                  </a:lnTo>
                  <a:lnTo>
                    <a:pt x="585127" y="1295400"/>
                  </a:lnTo>
                  <a:lnTo>
                    <a:pt x="547649" y="1270000"/>
                  </a:lnTo>
                  <a:lnTo>
                    <a:pt x="523062" y="1231900"/>
                  </a:lnTo>
                  <a:lnTo>
                    <a:pt x="514223" y="1181100"/>
                  </a:lnTo>
                  <a:lnTo>
                    <a:pt x="518033" y="1155700"/>
                  </a:lnTo>
                  <a:lnTo>
                    <a:pt x="528828" y="1117600"/>
                  </a:lnTo>
                  <a:lnTo>
                    <a:pt x="545604" y="1066800"/>
                  </a:lnTo>
                  <a:lnTo>
                    <a:pt x="567372" y="1028700"/>
                  </a:lnTo>
                  <a:lnTo>
                    <a:pt x="593153" y="990600"/>
                  </a:lnTo>
                  <a:lnTo>
                    <a:pt x="621957" y="939800"/>
                  </a:lnTo>
                  <a:lnTo>
                    <a:pt x="652792" y="901700"/>
                  </a:lnTo>
                  <a:lnTo>
                    <a:pt x="684669" y="863600"/>
                  </a:lnTo>
                  <a:lnTo>
                    <a:pt x="686003" y="850900"/>
                  </a:lnTo>
                  <a:lnTo>
                    <a:pt x="688543" y="850900"/>
                  </a:lnTo>
                  <a:lnTo>
                    <a:pt x="689876" y="863600"/>
                  </a:lnTo>
                  <a:lnTo>
                    <a:pt x="721753" y="901700"/>
                  </a:lnTo>
                  <a:lnTo>
                    <a:pt x="752576" y="939800"/>
                  </a:lnTo>
                  <a:lnTo>
                    <a:pt x="781380" y="990600"/>
                  </a:lnTo>
                  <a:lnTo>
                    <a:pt x="807148" y="1028700"/>
                  </a:lnTo>
                  <a:lnTo>
                    <a:pt x="828929" y="1066800"/>
                  </a:lnTo>
                  <a:lnTo>
                    <a:pt x="845705" y="1117600"/>
                  </a:lnTo>
                  <a:lnTo>
                    <a:pt x="856488" y="1155700"/>
                  </a:lnTo>
                  <a:lnTo>
                    <a:pt x="860310" y="1181100"/>
                  </a:lnTo>
                  <a:lnTo>
                    <a:pt x="860310" y="889419"/>
                  </a:lnTo>
                  <a:lnTo>
                    <a:pt x="860069" y="889000"/>
                  </a:lnTo>
                  <a:lnTo>
                    <a:pt x="836587" y="850900"/>
                  </a:lnTo>
                  <a:lnTo>
                    <a:pt x="828751" y="838200"/>
                  </a:lnTo>
                  <a:lnTo>
                    <a:pt x="797610" y="800100"/>
                  </a:lnTo>
                  <a:lnTo>
                    <a:pt x="768451" y="762000"/>
                  </a:lnTo>
                  <a:lnTo>
                    <a:pt x="743077" y="723900"/>
                  </a:lnTo>
                  <a:lnTo>
                    <a:pt x="723303" y="711200"/>
                  </a:lnTo>
                  <a:lnTo>
                    <a:pt x="688441" y="660400"/>
                  </a:lnTo>
                  <a:lnTo>
                    <a:pt x="686092" y="660400"/>
                  </a:lnTo>
                  <a:lnTo>
                    <a:pt x="651230" y="711200"/>
                  </a:lnTo>
                  <a:lnTo>
                    <a:pt x="631456" y="723900"/>
                  </a:lnTo>
                  <a:lnTo>
                    <a:pt x="606082" y="762000"/>
                  </a:lnTo>
                  <a:lnTo>
                    <a:pt x="576922" y="800100"/>
                  </a:lnTo>
                  <a:lnTo>
                    <a:pt x="545782" y="838200"/>
                  </a:lnTo>
                  <a:lnTo>
                    <a:pt x="514464" y="889000"/>
                  </a:lnTo>
                  <a:lnTo>
                    <a:pt x="484784" y="939800"/>
                  </a:lnTo>
                  <a:lnTo>
                    <a:pt x="458558" y="990600"/>
                  </a:lnTo>
                  <a:lnTo>
                    <a:pt x="437578" y="1041400"/>
                  </a:lnTo>
                  <a:lnTo>
                    <a:pt x="423659" y="1092200"/>
                  </a:lnTo>
                  <a:lnTo>
                    <a:pt x="418617" y="1143000"/>
                  </a:lnTo>
                  <a:lnTo>
                    <a:pt x="419874" y="1168400"/>
                  </a:lnTo>
                  <a:lnTo>
                    <a:pt x="423545" y="1181100"/>
                  </a:lnTo>
                  <a:lnTo>
                    <a:pt x="429514" y="1206500"/>
                  </a:lnTo>
                  <a:lnTo>
                    <a:pt x="437642" y="1231900"/>
                  </a:lnTo>
                  <a:lnTo>
                    <a:pt x="416153" y="1206500"/>
                  </a:lnTo>
                  <a:lnTo>
                    <a:pt x="405422" y="1193800"/>
                  </a:lnTo>
                  <a:lnTo>
                    <a:pt x="378142" y="1155700"/>
                  </a:lnTo>
                  <a:lnTo>
                    <a:pt x="356196" y="1104900"/>
                  </a:lnTo>
                  <a:lnTo>
                    <a:pt x="340017" y="1066800"/>
                  </a:lnTo>
                  <a:lnTo>
                    <a:pt x="330009" y="1016000"/>
                  </a:lnTo>
                  <a:lnTo>
                    <a:pt x="326580" y="965200"/>
                  </a:lnTo>
                  <a:lnTo>
                    <a:pt x="329425" y="914400"/>
                  </a:lnTo>
                  <a:lnTo>
                    <a:pt x="337629" y="863600"/>
                  </a:lnTo>
                  <a:lnTo>
                    <a:pt x="350735" y="812800"/>
                  </a:lnTo>
                  <a:lnTo>
                    <a:pt x="368300" y="774700"/>
                  </a:lnTo>
                  <a:lnTo>
                    <a:pt x="389826" y="723900"/>
                  </a:lnTo>
                  <a:lnTo>
                    <a:pt x="414883" y="685800"/>
                  </a:lnTo>
                  <a:lnTo>
                    <a:pt x="442988" y="647700"/>
                  </a:lnTo>
                  <a:lnTo>
                    <a:pt x="473684" y="609600"/>
                  </a:lnTo>
                  <a:lnTo>
                    <a:pt x="506501" y="571500"/>
                  </a:lnTo>
                  <a:lnTo>
                    <a:pt x="540981" y="546100"/>
                  </a:lnTo>
                  <a:lnTo>
                    <a:pt x="576681" y="520700"/>
                  </a:lnTo>
                  <a:lnTo>
                    <a:pt x="613105" y="495300"/>
                  </a:lnTo>
                  <a:lnTo>
                    <a:pt x="649808" y="482600"/>
                  </a:lnTo>
                  <a:lnTo>
                    <a:pt x="686320" y="457200"/>
                  </a:lnTo>
                  <a:lnTo>
                    <a:pt x="688327" y="457200"/>
                  </a:lnTo>
                  <a:lnTo>
                    <a:pt x="725424" y="482600"/>
                  </a:lnTo>
                  <a:lnTo>
                    <a:pt x="762533" y="495300"/>
                  </a:lnTo>
                  <a:lnTo>
                    <a:pt x="799211" y="520700"/>
                  </a:lnTo>
                  <a:lnTo>
                    <a:pt x="835012" y="546100"/>
                  </a:lnTo>
                  <a:lnTo>
                    <a:pt x="869505" y="571500"/>
                  </a:lnTo>
                  <a:lnTo>
                    <a:pt x="902233" y="609600"/>
                  </a:lnTo>
                  <a:lnTo>
                    <a:pt x="932776" y="647700"/>
                  </a:lnTo>
                  <a:lnTo>
                    <a:pt x="960666" y="685800"/>
                  </a:lnTo>
                  <a:lnTo>
                    <a:pt x="985481" y="723900"/>
                  </a:lnTo>
                  <a:lnTo>
                    <a:pt x="1006779" y="774700"/>
                  </a:lnTo>
                  <a:lnTo>
                    <a:pt x="1024102" y="812800"/>
                  </a:lnTo>
                  <a:lnTo>
                    <a:pt x="1037031" y="863600"/>
                  </a:lnTo>
                  <a:lnTo>
                    <a:pt x="1045108" y="914400"/>
                  </a:lnTo>
                  <a:lnTo>
                    <a:pt x="1047902" y="965200"/>
                  </a:lnTo>
                  <a:lnTo>
                    <a:pt x="1047902" y="605307"/>
                  </a:lnTo>
                  <a:lnTo>
                    <a:pt x="1014818" y="558800"/>
                  </a:lnTo>
                  <a:lnTo>
                    <a:pt x="984897" y="520700"/>
                  </a:lnTo>
                  <a:lnTo>
                    <a:pt x="952944" y="482600"/>
                  </a:lnTo>
                  <a:lnTo>
                    <a:pt x="930503" y="457200"/>
                  </a:lnTo>
                  <a:lnTo>
                    <a:pt x="919289" y="444500"/>
                  </a:lnTo>
                  <a:lnTo>
                    <a:pt x="884237" y="419100"/>
                  </a:lnTo>
                  <a:lnTo>
                    <a:pt x="848106" y="393700"/>
                  </a:lnTo>
                  <a:lnTo>
                    <a:pt x="811212" y="368300"/>
                  </a:lnTo>
                  <a:lnTo>
                    <a:pt x="773874" y="355600"/>
                  </a:lnTo>
                  <a:lnTo>
                    <a:pt x="736396" y="330200"/>
                  </a:lnTo>
                  <a:lnTo>
                    <a:pt x="699109" y="330200"/>
                  </a:lnTo>
                  <a:lnTo>
                    <a:pt x="687628" y="317500"/>
                  </a:lnTo>
                  <a:lnTo>
                    <a:pt x="686777" y="317500"/>
                  </a:lnTo>
                  <a:lnTo>
                    <a:pt x="675309" y="330200"/>
                  </a:lnTo>
                  <a:lnTo>
                    <a:pt x="638022" y="330200"/>
                  </a:lnTo>
                  <a:lnTo>
                    <a:pt x="600557" y="355600"/>
                  </a:lnTo>
                  <a:lnTo>
                    <a:pt x="563219" y="368300"/>
                  </a:lnTo>
                  <a:lnTo>
                    <a:pt x="526338" y="393700"/>
                  </a:lnTo>
                  <a:lnTo>
                    <a:pt x="490220" y="419100"/>
                  </a:lnTo>
                  <a:lnTo>
                    <a:pt x="455168" y="444500"/>
                  </a:lnTo>
                  <a:lnTo>
                    <a:pt x="421513" y="482600"/>
                  </a:lnTo>
                  <a:lnTo>
                    <a:pt x="389572" y="520700"/>
                  </a:lnTo>
                  <a:lnTo>
                    <a:pt x="359651" y="558800"/>
                  </a:lnTo>
                  <a:lnTo>
                    <a:pt x="332066" y="596900"/>
                  </a:lnTo>
                  <a:lnTo>
                    <a:pt x="307149" y="635000"/>
                  </a:lnTo>
                  <a:lnTo>
                    <a:pt x="285191" y="673100"/>
                  </a:lnTo>
                  <a:lnTo>
                    <a:pt x="266509" y="723900"/>
                  </a:lnTo>
                  <a:lnTo>
                    <a:pt x="251447" y="774700"/>
                  </a:lnTo>
                  <a:lnTo>
                    <a:pt x="240284" y="812800"/>
                  </a:lnTo>
                  <a:lnTo>
                    <a:pt x="233362" y="863600"/>
                  </a:lnTo>
                  <a:lnTo>
                    <a:pt x="230987" y="914400"/>
                  </a:lnTo>
                  <a:lnTo>
                    <a:pt x="233934" y="965200"/>
                  </a:lnTo>
                  <a:lnTo>
                    <a:pt x="242595" y="1016000"/>
                  </a:lnTo>
                  <a:lnTo>
                    <a:pt x="256628" y="1066800"/>
                  </a:lnTo>
                  <a:lnTo>
                    <a:pt x="275742" y="1117600"/>
                  </a:lnTo>
                  <a:lnTo>
                    <a:pt x="299631" y="1168400"/>
                  </a:lnTo>
                  <a:lnTo>
                    <a:pt x="327964" y="1206500"/>
                  </a:lnTo>
                  <a:lnTo>
                    <a:pt x="290741" y="1168400"/>
                  </a:lnTo>
                  <a:lnTo>
                    <a:pt x="256184" y="1143000"/>
                  </a:lnTo>
                  <a:lnTo>
                    <a:pt x="224472" y="1104900"/>
                  </a:lnTo>
                  <a:lnTo>
                    <a:pt x="195795" y="1066800"/>
                  </a:lnTo>
                  <a:lnTo>
                    <a:pt x="170332" y="1016000"/>
                  </a:lnTo>
                  <a:lnTo>
                    <a:pt x="148272" y="977900"/>
                  </a:lnTo>
                  <a:lnTo>
                    <a:pt x="129806" y="927100"/>
                  </a:lnTo>
                  <a:lnTo>
                    <a:pt x="115125" y="889000"/>
                  </a:lnTo>
                  <a:lnTo>
                    <a:pt x="104406" y="838200"/>
                  </a:lnTo>
                  <a:lnTo>
                    <a:pt x="97840" y="787400"/>
                  </a:lnTo>
                  <a:lnTo>
                    <a:pt x="95605" y="736600"/>
                  </a:lnTo>
                  <a:lnTo>
                    <a:pt x="97574" y="685800"/>
                  </a:lnTo>
                  <a:lnTo>
                    <a:pt x="103365" y="635000"/>
                  </a:lnTo>
                  <a:lnTo>
                    <a:pt x="112826" y="596900"/>
                  </a:lnTo>
                  <a:lnTo>
                    <a:pt x="125818" y="546100"/>
                  </a:lnTo>
                  <a:lnTo>
                    <a:pt x="142176" y="508000"/>
                  </a:lnTo>
                  <a:lnTo>
                    <a:pt x="161747" y="457200"/>
                  </a:lnTo>
                  <a:lnTo>
                    <a:pt x="184365" y="419100"/>
                  </a:lnTo>
                  <a:lnTo>
                    <a:pt x="209905" y="381000"/>
                  </a:lnTo>
                  <a:lnTo>
                    <a:pt x="238201" y="355600"/>
                  </a:lnTo>
                  <a:lnTo>
                    <a:pt x="269087" y="317500"/>
                  </a:lnTo>
                  <a:lnTo>
                    <a:pt x="302425" y="279400"/>
                  </a:lnTo>
                  <a:lnTo>
                    <a:pt x="338048" y="254000"/>
                  </a:lnTo>
                  <a:lnTo>
                    <a:pt x="375818" y="228600"/>
                  </a:lnTo>
                  <a:lnTo>
                    <a:pt x="415582" y="203200"/>
                  </a:lnTo>
                  <a:lnTo>
                    <a:pt x="457161" y="190500"/>
                  </a:lnTo>
                  <a:lnTo>
                    <a:pt x="545223" y="165100"/>
                  </a:lnTo>
                  <a:lnTo>
                    <a:pt x="638784" y="139700"/>
                  </a:lnTo>
                  <a:lnTo>
                    <a:pt x="735685" y="139700"/>
                  </a:lnTo>
                  <a:lnTo>
                    <a:pt x="829233" y="165100"/>
                  </a:lnTo>
                  <a:lnTo>
                    <a:pt x="917295" y="190500"/>
                  </a:lnTo>
                  <a:lnTo>
                    <a:pt x="958888" y="203200"/>
                  </a:lnTo>
                  <a:lnTo>
                    <a:pt x="998639" y="228600"/>
                  </a:lnTo>
                  <a:lnTo>
                    <a:pt x="1036408" y="254000"/>
                  </a:lnTo>
                  <a:lnTo>
                    <a:pt x="1072045" y="279400"/>
                  </a:lnTo>
                  <a:lnTo>
                    <a:pt x="1105382" y="317500"/>
                  </a:lnTo>
                  <a:lnTo>
                    <a:pt x="1136269" y="355600"/>
                  </a:lnTo>
                  <a:lnTo>
                    <a:pt x="1164551" y="381000"/>
                  </a:lnTo>
                  <a:lnTo>
                    <a:pt x="1190091" y="419100"/>
                  </a:lnTo>
                  <a:lnTo>
                    <a:pt x="1212723" y="457200"/>
                  </a:lnTo>
                  <a:lnTo>
                    <a:pt x="1232293" y="508000"/>
                  </a:lnTo>
                  <a:lnTo>
                    <a:pt x="1248651" y="546100"/>
                  </a:lnTo>
                  <a:lnTo>
                    <a:pt x="1261630" y="596900"/>
                  </a:lnTo>
                  <a:lnTo>
                    <a:pt x="1271104" y="635000"/>
                  </a:lnTo>
                  <a:lnTo>
                    <a:pt x="1276896" y="685800"/>
                  </a:lnTo>
                  <a:lnTo>
                    <a:pt x="1278864" y="736600"/>
                  </a:lnTo>
                  <a:lnTo>
                    <a:pt x="1278864" y="340258"/>
                  </a:lnTo>
                  <a:lnTo>
                    <a:pt x="1256931" y="304800"/>
                  </a:lnTo>
                  <a:lnTo>
                    <a:pt x="1231087" y="266700"/>
                  </a:lnTo>
                  <a:lnTo>
                    <a:pt x="1203058" y="241300"/>
                  </a:lnTo>
                  <a:lnTo>
                    <a:pt x="1172946" y="203200"/>
                  </a:lnTo>
                  <a:lnTo>
                    <a:pt x="1140866" y="177800"/>
                  </a:lnTo>
                  <a:lnTo>
                    <a:pt x="1106919" y="152400"/>
                  </a:lnTo>
                  <a:lnTo>
                    <a:pt x="1089063" y="139700"/>
                  </a:lnTo>
                  <a:lnTo>
                    <a:pt x="1071206" y="127000"/>
                  </a:lnTo>
                  <a:lnTo>
                    <a:pt x="1033818" y="101600"/>
                  </a:lnTo>
                  <a:lnTo>
                    <a:pt x="994879" y="76200"/>
                  </a:lnTo>
                  <a:lnTo>
                    <a:pt x="954481" y="63500"/>
                  </a:lnTo>
                  <a:lnTo>
                    <a:pt x="912723" y="38100"/>
                  </a:lnTo>
                  <a:lnTo>
                    <a:pt x="825563" y="12700"/>
                  </a:lnTo>
                  <a:lnTo>
                    <a:pt x="780364" y="12700"/>
                  </a:lnTo>
                  <a:lnTo>
                    <a:pt x="734212" y="0"/>
                  </a:lnTo>
                  <a:lnTo>
                    <a:pt x="640245" y="0"/>
                  </a:lnTo>
                  <a:lnTo>
                    <a:pt x="594106" y="12700"/>
                  </a:lnTo>
                  <a:lnTo>
                    <a:pt x="548906" y="12700"/>
                  </a:lnTo>
                  <a:lnTo>
                    <a:pt x="461746" y="38100"/>
                  </a:lnTo>
                  <a:lnTo>
                    <a:pt x="419989" y="63500"/>
                  </a:lnTo>
                  <a:lnTo>
                    <a:pt x="379590" y="76200"/>
                  </a:lnTo>
                  <a:lnTo>
                    <a:pt x="340639" y="101600"/>
                  </a:lnTo>
                  <a:lnTo>
                    <a:pt x="303263" y="127000"/>
                  </a:lnTo>
                  <a:lnTo>
                    <a:pt x="267538" y="152400"/>
                  </a:lnTo>
                  <a:lnTo>
                    <a:pt x="233591" y="177800"/>
                  </a:lnTo>
                  <a:lnTo>
                    <a:pt x="201510" y="203200"/>
                  </a:lnTo>
                  <a:lnTo>
                    <a:pt x="171411" y="241300"/>
                  </a:lnTo>
                  <a:lnTo>
                    <a:pt x="143370" y="266700"/>
                  </a:lnTo>
                  <a:lnTo>
                    <a:pt x="117525" y="304800"/>
                  </a:lnTo>
                  <a:lnTo>
                    <a:pt x="93954" y="342900"/>
                  </a:lnTo>
                  <a:lnTo>
                    <a:pt x="72783" y="381000"/>
                  </a:lnTo>
                  <a:lnTo>
                    <a:pt x="54089" y="419100"/>
                  </a:lnTo>
                  <a:lnTo>
                    <a:pt x="37985" y="469900"/>
                  </a:lnTo>
                  <a:lnTo>
                    <a:pt x="24587" y="508000"/>
                  </a:lnTo>
                  <a:lnTo>
                    <a:pt x="13982" y="546100"/>
                  </a:lnTo>
                  <a:lnTo>
                    <a:pt x="6286" y="596900"/>
                  </a:lnTo>
                  <a:lnTo>
                    <a:pt x="1587" y="647700"/>
                  </a:lnTo>
                  <a:lnTo>
                    <a:pt x="0" y="685800"/>
                  </a:lnTo>
                  <a:lnTo>
                    <a:pt x="1651" y="736600"/>
                  </a:lnTo>
                  <a:lnTo>
                    <a:pt x="6553" y="787400"/>
                  </a:lnTo>
                  <a:lnTo>
                    <a:pt x="14579" y="838200"/>
                  </a:lnTo>
                  <a:lnTo>
                    <a:pt x="25628" y="876300"/>
                  </a:lnTo>
                  <a:lnTo>
                    <a:pt x="39585" y="914400"/>
                  </a:lnTo>
                  <a:lnTo>
                    <a:pt x="56337" y="965200"/>
                  </a:lnTo>
                  <a:lnTo>
                    <a:pt x="75780" y="1003300"/>
                  </a:lnTo>
                  <a:lnTo>
                    <a:pt x="97815" y="1041400"/>
                  </a:lnTo>
                  <a:lnTo>
                    <a:pt x="122313" y="1079500"/>
                  </a:lnTo>
                  <a:lnTo>
                    <a:pt x="149174" y="1117600"/>
                  </a:lnTo>
                  <a:lnTo>
                    <a:pt x="178282" y="1155700"/>
                  </a:lnTo>
                  <a:lnTo>
                    <a:pt x="209524" y="1181100"/>
                  </a:lnTo>
                  <a:lnTo>
                    <a:pt x="242811" y="1219200"/>
                  </a:lnTo>
                  <a:lnTo>
                    <a:pt x="278015" y="1244600"/>
                  </a:lnTo>
                  <a:lnTo>
                    <a:pt x="315023" y="1270000"/>
                  </a:lnTo>
                  <a:lnTo>
                    <a:pt x="353745" y="1295400"/>
                  </a:lnTo>
                  <a:lnTo>
                    <a:pt x="394055" y="1308100"/>
                  </a:lnTo>
                  <a:lnTo>
                    <a:pt x="435838" y="1333500"/>
                  </a:lnTo>
                  <a:lnTo>
                    <a:pt x="478993" y="1346200"/>
                  </a:lnTo>
                  <a:lnTo>
                    <a:pt x="568985" y="1371600"/>
                  </a:lnTo>
                  <a:lnTo>
                    <a:pt x="805522" y="1371600"/>
                  </a:lnTo>
                  <a:lnTo>
                    <a:pt x="895515" y="1346200"/>
                  </a:lnTo>
                  <a:lnTo>
                    <a:pt x="938669" y="1333500"/>
                  </a:lnTo>
                  <a:lnTo>
                    <a:pt x="959561" y="1320800"/>
                  </a:lnTo>
                  <a:lnTo>
                    <a:pt x="980452" y="1308100"/>
                  </a:lnTo>
                  <a:lnTo>
                    <a:pt x="1020749" y="1295400"/>
                  </a:lnTo>
                  <a:lnTo>
                    <a:pt x="1059459" y="1270000"/>
                  </a:lnTo>
                  <a:lnTo>
                    <a:pt x="1096467" y="1244600"/>
                  </a:lnTo>
                  <a:lnTo>
                    <a:pt x="1114069" y="1231900"/>
                  </a:lnTo>
                  <a:lnTo>
                    <a:pt x="1131671" y="1219200"/>
                  </a:lnTo>
                  <a:lnTo>
                    <a:pt x="1142758" y="1206500"/>
                  </a:lnTo>
                  <a:lnTo>
                    <a:pt x="1164945" y="1181100"/>
                  </a:lnTo>
                  <a:lnTo>
                    <a:pt x="1196200" y="1155700"/>
                  </a:lnTo>
                  <a:lnTo>
                    <a:pt x="1225308" y="1117600"/>
                  </a:lnTo>
                  <a:lnTo>
                    <a:pt x="1252156" y="1079500"/>
                  </a:lnTo>
                  <a:lnTo>
                    <a:pt x="1276654" y="1041400"/>
                  </a:lnTo>
                  <a:lnTo>
                    <a:pt x="1298676" y="1003300"/>
                  </a:lnTo>
                  <a:lnTo>
                    <a:pt x="1318120" y="965200"/>
                  </a:lnTo>
                  <a:lnTo>
                    <a:pt x="1334884" y="914400"/>
                  </a:lnTo>
                  <a:lnTo>
                    <a:pt x="1348841" y="876300"/>
                  </a:lnTo>
                  <a:lnTo>
                    <a:pt x="1359877" y="838200"/>
                  </a:lnTo>
                  <a:lnTo>
                    <a:pt x="1367904" y="787400"/>
                  </a:lnTo>
                  <a:lnTo>
                    <a:pt x="1372806" y="736600"/>
                  </a:lnTo>
                  <a:lnTo>
                    <a:pt x="1374457" y="685800"/>
                  </a:lnTo>
                  <a:close/>
                </a:path>
                <a:path w="3910965" h="1371600">
                  <a:moveTo>
                    <a:pt x="2741523" y="949731"/>
                  </a:moveTo>
                  <a:lnTo>
                    <a:pt x="2716885" y="879043"/>
                  </a:lnTo>
                  <a:lnTo>
                    <a:pt x="2461298" y="879043"/>
                  </a:lnTo>
                  <a:lnTo>
                    <a:pt x="2461298" y="700354"/>
                  </a:lnTo>
                  <a:lnTo>
                    <a:pt x="2686558" y="700354"/>
                  </a:lnTo>
                  <a:lnTo>
                    <a:pt x="2686558" y="629729"/>
                  </a:lnTo>
                  <a:lnTo>
                    <a:pt x="2461298" y="629729"/>
                  </a:lnTo>
                  <a:lnTo>
                    <a:pt x="2461298" y="482117"/>
                  </a:lnTo>
                  <a:lnTo>
                    <a:pt x="2704757" y="482117"/>
                  </a:lnTo>
                  <a:lnTo>
                    <a:pt x="2732633" y="411492"/>
                  </a:lnTo>
                  <a:lnTo>
                    <a:pt x="2357945" y="411480"/>
                  </a:lnTo>
                  <a:lnTo>
                    <a:pt x="2380767" y="463816"/>
                  </a:lnTo>
                  <a:lnTo>
                    <a:pt x="2380767" y="949731"/>
                  </a:lnTo>
                  <a:lnTo>
                    <a:pt x="2741523" y="949731"/>
                  </a:lnTo>
                  <a:close/>
                </a:path>
                <a:path w="3910965" h="1371600">
                  <a:moveTo>
                    <a:pt x="2884817" y="1222616"/>
                  </a:moveTo>
                  <a:lnTo>
                    <a:pt x="2842691" y="1234681"/>
                  </a:lnTo>
                  <a:lnTo>
                    <a:pt x="2800566" y="1241120"/>
                  </a:lnTo>
                  <a:lnTo>
                    <a:pt x="2758503" y="1242275"/>
                  </a:lnTo>
                  <a:lnTo>
                    <a:pt x="2716555" y="1238504"/>
                  </a:lnTo>
                  <a:lnTo>
                    <a:pt x="2674810" y="1230198"/>
                  </a:lnTo>
                  <a:lnTo>
                    <a:pt x="2633294" y="1217701"/>
                  </a:lnTo>
                  <a:lnTo>
                    <a:pt x="2592095" y="1201394"/>
                  </a:lnTo>
                  <a:lnTo>
                    <a:pt x="2551277" y="1181633"/>
                  </a:lnTo>
                  <a:lnTo>
                    <a:pt x="2510879" y="1158786"/>
                  </a:lnTo>
                  <a:lnTo>
                    <a:pt x="2470975" y="1133221"/>
                  </a:lnTo>
                  <a:lnTo>
                    <a:pt x="2431643" y="1105293"/>
                  </a:lnTo>
                  <a:lnTo>
                    <a:pt x="2392921" y="1075372"/>
                  </a:lnTo>
                  <a:lnTo>
                    <a:pt x="2354872" y="1043825"/>
                  </a:lnTo>
                  <a:lnTo>
                    <a:pt x="2317470" y="1010932"/>
                  </a:lnTo>
                  <a:lnTo>
                    <a:pt x="2281085" y="977328"/>
                  </a:lnTo>
                  <a:lnTo>
                    <a:pt x="2245449" y="943102"/>
                  </a:lnTo>
                  <a:lnTo>
                    <a:pt x="2210752" y="908710"/>
                  </a:lnTo>
                  <a:lnTo>
                    <a:pt x="2177046" y="874522"/>
                  </a:lnTo>
                  <a:lnTo>
                    <a:pt x="2082482" y="776820"/>
                  </a:lnTo>
                  <a:lnTo>
                    <a:pt x="2068322" y="762381"/>
                  </a:lnTo>
                  <a:lnTo>
                    <a:pt x="2053348" y="747102"/>
                  </a:lnTo>
                  <a:lnTo>
                    <a:pt x="2055164" y="746506"/>
                  </a:lnTo>
                  <a:lnTo>
                    <a:pt x="2059343" y="745197"/>
                  </a:lnTo>
                  <a:lnTo>
                    <a:pt x="2061362" y="744474"/>
                  </a:lnTo>
                  <a:lnTo>
                    <a:pt x="2105723" y="723125"/>
                  </a:lnTo>
                  <a:lnTo>
                    <a:pt x="2145004" y="695350"/>
                  </a:lnTo>
                  <a:lnTo>
                    <a:pt x="2154402" y="685787"/>
                  </a:lnTo>
                  <a:lnTo>
                    <a:pt x="2177846" y="661962"/>
                  </a:lnTo>
                  <a:lnTo>
                    <a:pt x="2202954" y="623798"/>
                  </a:lnTo>
                  <a:lnTo>
                    <a:pt x="2218994" y="581672"/>
                  </a:lnTo>
                  <a:lnTo>
                    <a:pt x="2224633" y="536397"/>
                  </a:lnTo>
                  <a:lnTo>
                    <a:pt x="2219998" y="486994"/>
                  </a:lnTo>
                  <a:lnTo>
                    <a:pt x="2206498" y="442633"/>
                  </a:lnTo>
                  <a:lnTo>
                    <a:pt x="2184704" y="403796"/>
                  </a:lnTo>
                  <a:lnTo>
                    <a:pt x="2168321" y="385546"/>
                  </a:lnTo>
                  <a:lnTo>
                    <a:pt x="2155215" y="370941"/>
                  </a:lnTo>
                  <a:lnTo>
                    <a:pt x="2135213" y="356539"/>
                  </a:lnTo>
                  <a:lnTo>
                    <a:pt x="2135213" y="536397"/>
                  </a:lnTo>
                  <a:lnTo>
                    <a:pt x="2128355" y="576262"/>
                  </a:lnTo>
                  <a:lnTo>
                    <a:pt x="2109330" y="611987"/>
                  </a:lnTo>
                  <a:lnTo>
                    <a:pt x="2080450" y="642188"/>
                  </a:lnTo>
                  <a:lnTo>
                    <a:pt x="2044026" y="665492"/>
                  </a:lnTo>
                  <a:lnTo>
                    <a:pt x="2002345" y="680478"/>
                  </a:lnTo>
                  <a:lnTo>
                    <a:pt x="1957743" y="685787"/>
                  </a:lnTo>
                  <a:lnTo>
                    <a:pt x="1775091" y="685787"/>
                  </a:lnTo>
                  <a:lnTo>
                    <a:pt x="1775091" y="385546"/>
                  </a:lnTo>
                  <a:lnTo>
                    <a:pt x="1970570" y="385546"/>
                  </a:lnTo>
                  <a:lnTo>
                    <a:pt x="2018652" y="390067"/>
                  </a:lnTo>
                  <a:lnTo>
                    <a:pt x="2059190" y="403352"/>
                  </a:lnTo>
                  <a:lnTo>
                    <a:pt x="2091651" y="425005"/>
                  </a:lnTo>
                  <a:lnTo>
                    <a:pt x="2130196" y="491921"/>
                  </a:lnTo>
                  <a:lnTo>
                    <a:pt x="2135213" y="536397"/>
                  </a:lnTo>
                  <a:lnTo>
                    <a:pt x="2135213" y="356539"/>
                  </a:lnTo>
                  <a:lnTo>
                    <a:pt x="2118588" y="344563"/>
                  </a:lnTo>
                  <a:lnTo>
                    <a:pt x="2075446" y="325132"/>
                  </a:lnTo>
                  <a:lnTo>
                    <a:pt x="2026335" y="313131"/>
                  </a:lnTo>
                  <a:lnTo>
                    <a:pt x="1971865" y="309016"/>
                  </a:lnTo>
                  <a:lnTo>
                    <a:pt x="1672818" y="309016"/>
                  </a:lnTo>
                  <a:lnTo>
                    <a:pt x="1694815" y="359448"/>
                  </a:lnTo>
                  <a:lnTo>
                    <a:pt x="1694815" y="949744"/>
                  </a:lnTo>
                  <a:lnTo>
                    <a:pt x="1775091" y="949744"/>
                  </a:lnTo>
                  <a:lnTo>
                    <a:pt x="1775091" y="762381"/>
                  </a:lnTo>
                  <a:lnTo>
                    <a:pt x="1943430" y="762381"/>
                  </a:lnTo>
                  <a:lnTo>
                    <a:pt x="1969820" y="788200"/>
                  </a:lnTo>
                  <a:lnTo>
                    <a:pt x="2091436" y="909955"/>
                  </a:lnTo>
                  <a:lnTo>
                    <a:pt x="2125395" y="943279"/>
                  </a:lnTo>
                  <a:lnTo>
                    <a:pt x="2160587" y="977049"/>
                  </a:lnTo>
                  <a:lnTo>
                    <a:pt x="2197049" y="1011034"/>
                  </a:lnTo>
                  <a:lnTo>
                    <a:pt x="2234336" y="1044562"/>
                  </a:lnTo>
                  <a:lnTo>
                    <a:pt x="2272703" y="1077607"/>
                  </a:lnTo>
                  <a:lnTo>
                    <a:pt x="2311946" y="1109713"/>
                  </a:lnTo>
                  <a:lnTo>
                    <a:pt x="2351976" y="1140536"/>
                  </a:lnTo>
                  <a:lnTo>
                    <a:pt x="2392705" y="1169720"/>
                  </a:lnTo>
                  <a:lnTo>
                    <a:pt x="2434031" y="1196911"/>
                  </a:lnTo>
                  <a:lnTo>
                    <a:pt x="2475877" y="1221765"/>
                  </a:lnTo>
                  <a:lnTo>
                    <a:pt x="2518143" y="1243952"/>
                  </a:lnTo>
                  <a:lnTo>
                    <a:pt x="2560739" y="1263091"/>
                  </a:lnTo>
                  <a:lnTo>
                    <a:pt x="2603589" y="1278851"/>
                  </a:lnTo>
                  <a:lnTo>
                    <a:pt x="2646578" y="1290891"/>
                  </a:lnTo>
                  <a:lnTo>
                    <a:pt x="2689631" y="1298841"/>
                  </a:lnTo>
                  <a:lnTo>
                    <a:pt x="2732646" y="1302372"/>
                  </a:lnTo>
                  <a:lnTo>
                    <a:pt x="2775559" y="1301127"/>
                  </a:lnTo>
                  <a:lnTo>
                    <a:pt x="2818244" y="1294752"/>
                  </a:lnTo>
                  <a:lnTo>
                    <a:pt x="2860637" y="1282915"/>
                  </a:lnTo>
                  <a:lnTo>
                    <a:pt x="2876931" y="1242275"/>
                  </a:lnTo>
                  <a:lnTo>
                    <a:pt x="2884817" y="1222616"/>
                  </a:lnTo>
                  <a:close/>
                </a:path>
                <a:path w="3910965" h="1371600">
                  <a:moveTo>
                    <a:pt x="3910393" y="949731"/>
                  </a:moveTo>
                  <a:lnTo>
                    <a:pt x="3888244" y="879043"/>
                  </a:lnTo>
                  <a:lnTo>
                    <a:pt x="3634994" y="879043"/>
                  </a:lnTo>
                  <a:lnTo>
                    <a:pt x="3634994" y="411492"/>
                  </a:lnTo>
                  <a:lnTo>
                    <a:pt x="3531285" y="411480"/>
                  </a:lnTo>
                  <a:lnTo>
                    <a:pt x="3554120" y="463804"/>
                  </a:lnTo>
                  <a:lnTo>
                    <a:pt x="3554590" y="463105"/>
                  </a:lnTo>
                  <a:lnTo>
                    <a:pt x="3554590" y="949731"/>
                  </a:lnTo>
                  <a:lnTo>
                    <a:pt x="3910393" y="949731"/>
                  </a:lnTo>
                  <a:close/>
                </a:path>
              </a:pathLst>
            </a:custGeom>
            <a:solidFill>
              <a:srgbClr val="FFFFFF"/>
            </a:solidFill>
          </p:spPr>
          <p:txBody>
            <a:bodyPr wrap="square" lIns="0" tIns="0" rIns="0" bIns="0" rtlCol="0"/>
            <a:lstStyle/>
            <a:p>
              <a:endParaRPr dirty="0"/>
            </a:p>
          </p:txBody>
        </p:sp>
        <p:pic>
          <p:nvPicPr>
            <p:cNvPr id="11" name="object 11"/>
            <p:cNvPicPr/>
            <p:nvPr/>
          </p:nvPicPr>
          <p:blipFill>
            <a:blip r:embed="rId4" cstate="email">
              <a:extLst>
                <a:ext uri="{28A0092B-C50C-407E-A947-70E740481C1C}">
                  <a14:useLocalDpi xmlns:a14="http://schemas.microsoft.com/office/drawing/2010/main"/>
                </a:ext>
              </a:extLst>
            </a:blip>
            <a:stretch>
              <a:fillRect/>
            </a:stretch>
          </p:blipFill>
          <p:spPr>
            <a:xfrm>
              <a:off x="18098349" y="10136623"/>
              <a:ext cx="107389" cy="121483"/>
            </a:xfrm>
            <a:prstGeom prst="rect">
              <a:avLst/>
            </a:prstGeom>
          </p:spPr>
        </p:pic>
        <p:sp>
          <p:nvSpPr>
            <p:cNvPr id="12" name="object 12"/>
            <p:cNvSpPr/>
            <p:nvPr/>
          </p:nvSpPr>
          <p:spPr>
            <a:xfrm>
              <a:off x="18670766" y="9366955"/>
              <a:ext cx="594995" cy="889635"/>
            </a:xfrm>
            <a:custGeom>
              <a:avLst/>
              <a:gdLst/>
              <a:ahLst/>
              <a:cxnLst/>
              <a:rect l="l" t="t" r="r" b="b"/>
              <a:pathLst>
                <a:path w="594994" h="889634">
                  <a:moveTo>
                    <a:pt x="20637" y="771677"/>
                  </a:moveTo>
                  <a:lnTo>
                    <a:pt x="0" y="771677"/>
                  </a:lnTo>
                  <a:lnTo>
                    <a:pt x="0" y="889139"/>
                  </a:lnTo>
                  <a:lnTo>
                    <a:pt x="20637" y="889139"/>
                  </a:lnTo>
                  <a:lnTo>
                    <a:pt x="20637" y="771677"/>
                  </a:lnTo>
                  <a:close/>
                </a:path>
                <a:path w="594994" h="889634">
                  <a:moveTo>
                    <a:pt x="594398" y="538251"/>
                  </a:moveTo>
                  <a:lnTo>
                    <a:pt x="569760" y="467563"/>
                  </a:lnTo>
                  <a:lnTo>
                    <a:pt x="314172" y="467563"/>
                  </a:lnTo>
                  <a:lnTo>
                    <a:pt x="314172" y="288874"/>
                  </a:lnTo>
                  <a:lnTo>
                    <a:pt x="539432" y="288874"/>
                  </a:lnTo>
                  <a:lnTo>
                    <a:pt x="539432" y="218249"/>
                  </a:lnTo>
                  <a:lnTo>
                    <a:pt x="314172" y="218249"/>
                  </a:lnTo>
                  <a:lnTo>
                    <a:pt x="314172" y="70637"/>
                  </a:lnTo>
                  <a:lnTo>
                    <a:pt x="557631" y="70637"/>
                  </a:lnTo>
                  <a:lnTo>
                    <a:pt x="585508" y="12"/>
                  </a:lnTo>
                  <a:lnTo>
                    <a:pt x="210807" y="0"/>
                  </a:lnTo>
                  <a:lnTo>
                    <a:pt x="233654" y="52336"/>
                  </a:lnTo>
                  <a:lnTo>
                    <a:pt x="233654" y="538251"/>
                  </a:lnTo>
                  <a:lnTo>
                    <a:pt x="594398" y="538251"/>
                  </a:lnTo>
                  <a:close/>
                </a:path>
              </a:pathLst>
            </a:custGeom>
            <a:solidFill>
              <a:srgbClr val="FFFFFF"/>
            </a:solidFill>
          </p:spPr>
          <p:txBody>
            <a:bodyPr wrap="square" lIns="0" tIns="0" rIns="0" bIns="0" rtlCol="0"/>
            <a:lstStyle/>
            <a:p>
              <a:endParaRPr dirty="0"/>
            </a:p>
          </p:txBody>
        </p:sp>
        <p:pic>
          <p:nvPicPr>
            <p:cNvPr id="13" name="object 13"/>
            <p:cNvPicPr/>
            <p:nvPr/>
          </p:nvPicPr>
          <p:blipFill>
            <a:blip r:embed="rId5" cstate="email">
              <a:extLst>
                <a:ext uri="{28A0092B-C50C-407E-A947-70E740481C1C}">
                  <a14:useLocalDpi xmlns:a14="http://schemas.microsoft.com/office/drawing/2010/main"/>
                </a:ext>
              </a:extLst>
            </a:blip>
            <a:stretch>
              <a:fillRect/>
            </a:stretch>
          </p:blipFill>
          <p:spPr>
            <a:xfrm>
              <a:off x="18883564" y="10137786"/>
              <a:ext cx="122498" cy="118300"/>
            </a:xfrm>
            <a:prstGeom prst="rect">
              <a:avLst/>
            </a:prstGeom>
          </p:spPr>
        </p:pic>
        <p:pic>
          <p:nvPicPr>
            <p:cNvPr id="14" name="object 14"/>
            <p:cNvPicPr/>
            <p:nvPr/>
          </p:nvPicPr>
          <p:blipFill>
            <a:blip r:embed="rId6" cstate="email">
              <a:extLst>
                <a:ext uri="{28A0092B-C50C-407E-A947-70E740481C1C}">
                  <a14:useLocalDpi xmlns:a14="http://schemas.microsoft.com/office/drawing/2010/main"/>
                </a:ext>
              </a:extLst>
            </a:blip>
            <a:stretch>
              <a:fillRect/>
            </a:stretch>
          </p:blipFill>
          <p:spPr>
            <a:xfrm>
              <a:off x="18741082" y="10136623"/>
              <a:ext cx="107399" cy="121483"/>
            </a:xfrm>
            <a:prstGeom prst="rect">
              <a:avLst/>
            </a:prstGeom>
          </p:spPr>
        </p:pic>
        <p:sp>
          <p:nvSpPr>
            <p:cNvPr id="15" name="object 15"/>
            <p:cNvSpPr/>
            <p:nvPr/>
          </p:nvSpPr>
          <p:spPr>
            <a:xfrm>
              <a:off x="19049708" y="10138632"/>
              <a:ext cx="82550" cy="116839"/>
            </a:xfrm>
            <a:custGeom>
              <a:avLst/>
              <a:gdLst/>
              <a:ahLst/>
              <a:cxnLst/>
              <a:rect l="l" t="t" r="r" b="b"/>
              <a:pathLst>
                <a:path w="82550" h="116840">
                  <a:moveTo>
                    <a:pt x="82384" y="99060"/>
                  </a:moveTo>
                  <a:lnTo>
                    <a:pt x="20637" y="99060"/>
                  </a:lnTo>
                  <a:lnTo>
                    <a:pt x="20637" y="0"/>
                  </a:lnTo>
                  <a:lnTo>
                    <a:pt x="0" y="0"/>
                  </a:lnTo>
                  <a:lnTo>
                    <a:pt x="0" y="99060"/>
                  </a:lnTo>
                  <a:lnTo>
                    <a:pt x="0" y="116840"/>
                  </a:lnTo>
                  <a:lnTo>
                    <a:pt x="82384" y="116840"/>
                  </a:lnTo>
                  <a:lnTo>
                    <a:pt x="82384" y="99060"/>
                  </a:lnTo>
                  <a:close/>
                </a:path>
              </a:pathLst>
            </a:custGeom>
            <a:solidFill>
              <a:srgbClr val="FFFFFF"/>
            </a:solidFill>
          </p:spPr>
          <p:txBody>
            <a:bodyPr wrap="square" lIns="0" tIns="0" rIns="0" bIns="0" rtlCol="0"/>
            <a:lstStyle/>
            <a:p>
              <a:endParaRPr dirty="0"/>
            </a:p>
          </p:txBody>
        </p:sp>
        <p:pic>
          <p:nvPicPr>
            <p:cNvPr id="16" name="object 16"/>
            <p:cNvPicPr/>
            <p:nvPr/>
          </p:nvPicPr>
          <p:blipFill>
            <a:blip r:embed="rId7" cstate="email">
              <a:extLst>
                <a:ext uri="{28A0092B-C50C-407E-A947-70E740481C1C}">
                  <a14:useLocalDpi xmlns:a14="http://schemas.microsoft.com/office/drawing/2010/main"/>
                </a:ext>
              </a:extLst>
            </a:blip>
            <a:stretch>
              <a:fillRect/>
            </a:stretch>
          </p:blipFill>
          <p:spPr>
            <a:xfrm>
              <a:off x="17659663" y="10136939"/>
              <a:ext cx="90950" cy="120823"/>
            </a:xfrm>
            <a:prstGeom prst="rect">
              <a:avLst/>
            </a:prstGeom>
          </p:spPr>
        </p:pic>
        <p:pic>
          <p:nvPicPr>
            <p:cNvPr id="17" name="object 17"/>
            <p:cNvPicPr/>
            <p:nvPr/>
          </p:nvPicPr>
          <p:blipFill>
            <a:blip r:embed="rId8" cstate="email">
              <a:extLst>
                <a:ext uri="{28A0092B-C50C-407E-A947-70E740481C1C}">
                  <a14:useLocalDpi xmlns:a14="http://schemas.microsoft.com/office/drawing/2010/main"/>
                </a:ext>
              </a:extLst>
            </a:blip>
            <a:stretch>
              <a:fillRect/>
            </a:stretch>
          </p:blipFill>
          <p:spPr>
            <a:xfrm>
              <a:off x="19169188" y="10136939"/>
              <a:ext cx="90960" cy="120823"/>
            </a:xfrm>
            <a:prstGeom prst="rect">
              <a:avLst/>
            </a:prstGeom>
          </p:spPr>
        </p:pic>
        <p:sp>
          <p:nvSpPr>
            <p:cNvPr id="18" name="object 18"/>
            <p:cNvSpPr/>
            <p:nvPr/>
          </p:nvSpPr>
          <p:spPr>
            <a:xfrm>
              <a:off x="17967605" y="10138772"/>
              <a:ext cx="88265" cy="116839"/>
            </a:xfrm>
            <a:custGeom>
              <a:avLst/>
              <a:gdLst/>
              <a:ahLst/>
              <a:cxnLst/>
              <a:rect l="l" t="t" r="r" b="b"/>
              <a:pathLst>
                <a:path w="88265" h="116840">
                  <a:moveTo>
                    <a:pt x="87922" y="99060"/>
                  </a:moveTo>
                  <a:lnTo>
                    <a:pt x="20637" y="99060"/>
                  </a:lnTo>
                  <a:lnTo>
                    <a:pt x="20637" y="67310"/>
                  </a:lnTo>
                  <a:lnTo>
                    <a:pt x="79540" y="67310"/>
                  </a:lnTo>
                  <a:lnTo>
                    <a:pt x="79540" y="48260"/>
                  </a:lnTo>
                  <a:lnTo>
                    <a:pt x="20637" y="48260"/>
                  </a:lnTo>
                  <a:lnTo>
                    <a:pt x="20637" y="17780"/>
                  </a:lnTo>
                  <a:lnTo>
                    <a:pt x="87083" y="17780"/>
                  </a:lnTo>
                  <a:lnTo>
                    <a:pt x="87083" y="0"/>
                  </a:lnTo>
                  <a:lnTo>
                    <a:pt x="0" y="0"/>
                  </a:lnTo>
                  <a:lnTo>
                    <a:pt x="0" y="17780"/>
                  </a:lnTo>
                  <a:lnTo>
                    <a:pt x="0" y="48260"/>
                  </a:lnTo>
                  <a:lnTo>
                    <a:pt x="0" y="67310"/>
                  </a:lnTo>
                  <a:lnTo>
                    <a:pt x="0" y="99060"/>
                  </a:lnTo>
                  <a:lnTo>
                    <a:pt x="0" y="116840"/>
                  </a:lnTo>
                  <a:lnTo>
                    <a:pt x="87922" y="116840"/>
                  </a:lnTo>
                  <a:lnTo>
                    <a:pt x="87922" y="99060"/>
                  </a:lnTo>
                  <a:close/>
                </a:path>
              </a:pathLst>
            </a:custGeom>
            <a:solidFill>
              <a:srgbClr val="FFFFFF"/>
            </a:solidFill>
          </p:spPr>
          <p:txBody>
            <a:bodyPr wrap="square" lIns="0" tIns="0" rIns="0" bIns="0" rtlCol="0"/>
            <a:lstStyle/>
            <a:p>
              <a:endParaRPr dirty="0"/>
            </a:p>
          </p:txBody>
        </p:sp>
        <p:pic>
          <p:nvPicPr>
            <p:cNvPr id="19" name="object 19"/>
            <p:cNvPicPr/>
            <p:nvPr/>
          </p:nvPicPr>
          <p:blipFill>
            <a:blip r:embed="rId9" cstate="email">
              <a:extLst>
                <a:ext uri="{28A0092B-C50C-407E-A947-70E740481C1C}">
                  <a14:useLocalDpi xmlns:a14="http://schemas.microsoft.com/office/drawing/2010/main"/>
                </a:ext>
              </a:extLst>
            </a:blip>
            <a:stretch>
              <a:fillRect/>
            </a:stretch>
          </p:blipFill>
          <p:spPr>
            <a:xfrm>
              <a:off x="17798444" y="10138635"/>
              <a:ext cx="115451" cy="117451"/>
            </a:xfrm>
            <a:prstGeom prst="rect">
              <a:avLst/>
            </a:prstGeom>
          </p:spPr>
        </p:pic>
        <p:sp>
          <p:nvSpPr>
            <p:cNvPr id="20" name="object 20"/>
            <p:cNvSpPr/>
            <p:nvPr/>
          </p:nvSpPr>
          <p:spPr>
            <a:xfrm>
              <a:off x="18067859" y="9366955"/>
              <a:ext cx="556895" cy="889000"/>
            </a:xfrm>
            <a:custGeom>
              <a:avLst/>
              <a:gdLst/>
              <a:ahLst/>
              <a:cxnLst/>
              <a:rect l="l" t="t" r="r" b="b"/>
              <a:pathLst>
                <a:path w="556894" h="889000">
                  <a:moveTo>
                    <a:pt x="102438" y="12"/>
                  </a:moveTo>
                  <a:lnTo>
                    <a:pt x="0" y="0"/>
                  </a:lnTo>
                  <a:lnTo>
                    <a:pt x="22161" y="50787"/>
                  </a:lnTo>
                  <a:lnTo>
                    <a:pt x="22161" y="538264"/>
                  </a:lnTo>
                  <a:lnTo>
                    <a:pt x="102438" y="538264"/>
                  </a:lnTo>
                  <a:lnTo>
                    <a:pt x="102438" y="12"/>
                  </a:lnTo>
                  <a:close/>
                </a:path>
                <a:path w="556894" h="889000">
                  <a:moveTo>
                    <a:pt x="556425" y="771766"/>
                  </a:moveTo>
                  <a:lnTo>
                    <a:pt x="461098" y="771766"/>
                  </a:lnTo>
                  <a:lnTo>
                    <a:pt x="461098" y="790816"/>
                  </a:lnTo>
                  <a:lnTo>
                    <a:pt x="498360" y="790816"/>
                  </a:lnTo>
                  <a:lnTo>
                    <a:pt x="498360" y="888606"/>
                  </a:lnTo>
                  <a:lnTo>
                    <a:pt x="519163" y="888606"/>
                  </a:lnTo>
                  <a:lnTo>
                    <a:pt x="519163" y="790816"/>
                  </a:lnTo>
                  <a:lnTo>
                    <a:pt x="556425" y="790816"/>
                  </a:lnTo>
                  <a:lnTo>
                    <a:pt x="556425" y="771766"/>
                  </a:lnTo>
                  <a:close/>
                </a:path>
              </a:pathLst>
            </a:custGeom>
            <a:solidFill>
              <a:srgbClr val="FFFFFF"/>
            </a:solidFill>
          </p:spPr>
          <p:txBody>
            <a:bodyPr wrap="square" lIns="0" tIns="0" rIns="0" bIns="0" rtlCol="0"/>
            <a:lstStyle/>
            <a:p>
              <a:endParaRPr dirty="0"/>
            </a:p>
          </p:txBody>
        </p:sp>
        <p:pic>
          <p:nvPicPr>
            <p:cNvPr id="21" name="object 21"/>
            <p:cNvPicPr/>
            <p:nvPr/>
          </p:nvPicPr>
          <p:blipFill>
            <a:blip r:embed="rId10" cstate="email">
              <a:extLst>
                <a:ext uri="{28A0092B-C50C-407E-A947-70E740481C1C}">
                  <a14:useLocalDpi xmlns:a14="http://schemas.microsoft.com/office/drawing/2010/main"/>
                </a:ext>
              </a:extLst>
            </a:blip>
            <a:stretch>
              <a:fillRect/>
            </a:stretch>
          </p:blipFill>
          <p:spPr>
            <a:xfrm>
              <a:off x="18384978" y="10138628"/>
              <a:ext cx="100510" cy="119305"/>
            </a:xfrm>
            <a:prstGeom prst="rect">
              <a:avLst/>
            </a:prstGeom>
          </p:spPr>
        </p:pic>
        <p:sp>
          <p:nvSpPr>
            <p:cNvPr id="22" name="object 22"/>
            <p:cNvSpPr/>
            <p:nvPr/>
          </p:nvSpPr>
          <p:spPr>
            <a:xfrm>
              <a:off x="18250879" y="10138772"/>
              <a:ext cx="88265" cy="116839"/>
            </a:xfrm>
            <a:custGeom>
              <a:avLst/>
              <a:gdLst/>
              <a:ahLst/>
              <a:cxnLst/>
              <a:rect l="l" t="t" r="r" b="b"/>
              <a:pathLst>
                <a:path w="88265" h="116840">
                  <a:moveTo>
                    <a:pt x="87934" y="99060"/>
                  </a:moveTo>
                  <a:lnTo>
                    <a:pt x="20637" y="99060"/>
                  </a:lnTo>
                  <a:lnTo>
                    <a:pt x="20637" y="67310"/>
                  </a:lnTo>
                  <a:lnTo>
                    <a:pt x="79540" y="67310"/>
                  </a:lnTo>
                  <a:lnTo>
                    <a:pt x="79540" y="48260"/>
                  </a:lnTo>
                  <a:lnTo>
                    <a:pt x="20637" y="48260"/>
                  </a:lnTo>
                  <a:lnTo>
                    <a:pt x="20637" y="17780"/>
                  </a:lnTo>
                  <a:lnTo>
                    <a:pt x="87096" y="17780"/>
                  </a:lnTo>
                  <a:lnTo>
                    <a:pt x="87096" y="0"/>
                  </a:lnTo>
                  <a:lnTo>
                    <a:pt x="0" y="0"/>
                  </a:lnTo>
                  <a:lnTo>
                    <a:pt x="0" y="17780"/>
                  </a:lnTo>
                  <a:lnTo>
                    <a:pt x="0" y="48260"/>
                  </a:lnTo>
                  <a:lnTo>
                    <a:pt x="0" y="67310"/>
                  </a:lnTo>
                  <a:lnTo>
                    <a:pt x="0" y="99060"/>
                  </a:lnTo>
                  <a:lnTo>
                    <a:pt x="0" y="116840"/>
                  </a:lnTo>
                  <a:lnTo>
                    <a:pt x="87934" y="116840"/>
                  </a:lnTo>
                  <a:lnTo>
                    <a:pt x="87934" y="99060"/>
                  </a:lnTo>
                  <a:close/>
                </a:path>
              </a:pathLst>
            </a:custGeom>
            <a:solidFill>
              <a:srgbClr val="FFFFFF"/>
            </a:solidFill>
          </p:spPr>
          <p:txBody>
            <a:bodyPr wrap="square" lIns="0" tIns="0" rIns="0" bIns="0" rtlCol="0"/>
            <a:lstStyle/>
            <a:p>
              <a:endParaRPr dirty="0"/>
            </a:p>
          </p:txBody>
        </p:sp>
      </p:grpSp>
      <p:pic>
        <p:nvPicPr>
          <p:cNvPr id="23" name="Immagine 2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1406"/>
            <a:ext cx="2088816" cy="2249875"/>
          </a:xfrm>
          <a:prstGeom prst="rect">
            <a:avLst/>
          </a:prstGeom>
        </p:spPr>
      </p:pic>
      <p:sp>
        <p:nvSpPr>
          <p:cNvPr id="24" name="CasellaDiTesto 23"/>
          <p:cNvSpPr txBox="1"/>
          <p:nvPr/>
        </p:nvSpPr>
        <p:spPr>
          <a:xfrm>
            <a:off x="190499" y="2987675"/>
            <a:ext cx="11606063" cy="477054"/>
          </a:xfrm>
          <a:prstGeom prst="rect">
            <a:avLst/>
          </a:prstGeom>
          <a:noFill/>
        </p:spPr>
        <p:txBody>
          <a:bodyPr wrap="square" rtlCol="0">
            <a:spAutoFit/>
          </a:bodyPr>
          <a:lstStyle/>
          <a:p>
            <a:r>
              <a:rPr lang="en-US" sz="2500" dirty="0"/>
              <a:t>SPECIFICKÉ PRODUKTY PRO POUŽITÍ PŘI OŠETŘENÍ TECHNOLOGIEMI</a:t>
            </a:r>
          </a:p>
        </p:txBody>
      </p:sp>
    </p:spTree>
    <p:extLst>
      <p:ext uri="{BB962C8B-B14F-4D97-AF65-F5344CB8AC3E}">
        <p14:creationId xmlns:p14="http://schemas.microsoft.com/office/powerpoint/2010/main" val="1860321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ACTIVE C </a:t>
            </a:r>
            <a:r>
              <a:rPr lang="it-IT" sz="3500" b="1" dirty="0">
                <a:solidFill>
                  <a:srgbClr val="0070C0"/>
                </a:solidFill>
                <a:latin typeface="+mj-lt"/>
              </a:rPr>
              <a:t>: </a:t>
            </a:r>
            <a:r>
              <a:rPr lang="cs-CZ" sz="3500" b="1" dirty="0">
                <a:solidFill>
                  <a:srgbClr val="0070C0"/>
                </a:solidFill>
                <a:latin typeface="+mj-lt"/>
              </a:rPr>
              <a:t>Koncentrát</a:t>
            </a:r>
            <a:r>
              <a:rPr lang="it-IT" sz="3500" b="1" dirty="0">
                <a:solidFill>
                  <a:srgbClr val="0070C0"/>
                </a:solidFill>
                <a:latin typeface="+mj-lt"/>
              </a:rPr>
              <a:t> pro okamžitý liftingový efekt</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t="33829" b="25744"/>
          <a:stretch/>
        </p:blipFill>
        <p:spPr>
          <a:xfrm>
            <a:off x="12735029" y="4435475"/>
            <a:ext cx="7493879" cy="3029530"/>
          </a:xfrm>
          <a:prstGeom prst="rect">
            <a:avLst/>
          </a:prstGeom>
        </p:spPr>
      </p:pic>
      <p:graphicFrame>
        <p:nvGraphicFramePr>
          <p:cNvPr id="14" name="object 9">
            <a:extLst>
              <a:ext uri="{FF2B5EF4-FFF2-40B4-BE49-F238E27FC236}">
                <a16:creationId xmlns:a16="http://schemas.microsoft.com/office/drawing/2014/main" id="{740B30C5-5C13-4870-93DA-024EA709EF6A}"/>
              </a:ext>
            </a:extLst>
          </p:cNvPr>
          <p:cNvGraphicFramePr>
            <a:graphicFrameLocks noGrp="1"/>
          </p:cNvGraphicFramePr>
          <p:nvPr>
            <p:extLst>
              <p:ext uri="{D42A27DB-BD31-4B8C-83A1-F6EECF244321}">
                <p14:modId xmlns:p14="http://schemas.microsoft.com/office/powerpoint/2010/main" val="132477332"/>
              </p:ext>
            </p:extLst>
          </p:nvPr>
        </p:nvGraphicFramePr>
        <p:xfrm>
          <a:off x="224367" y="10190324"/>
          <a:ext cx="12268200" cy="639303"/>
        </p:xfrm>
        <a:graphic>
          <a:graphicData uri="http://schemas.openxmlformats.org/drawingml/2006/table">
            <a:tbl>
              <a:tblPr firstRow="1" bandRow="1">
                <a:tableStyleId>{2D5ABB26-0587-4C30-8999-92F81FD0307C}</a:tableStyleId>
              </a:tblPr>
              <a:tblGrid>
                <a:gridCol w="2969683">
                  <a:extLst>
                    <a:ext uri="{9D8B030D-6E8A-4147-A177-3AD203B41FA5}">
                      <a16:colId xmlns:a16="http://schemas.microsoft.com/office/drawing/2014/main" val="20000"/>
                    </a:ext>
                  </a:extLst>
                </a:gridCol>
                <a:gridCol w="9298517">
                  <a:extLst>
                    <a:ext uri="{9D8B030D-6E8A-4147-A177-3AD203B41FA5}">
                      <a16:colId xmlns:a16="http://schemas.microsoft.com/office/drawing/2014/main" val="20001"/>
                    </a:ext>
                  </a:extLst>
                </a:gridCol>
              </a:tblGrid>
              <a:tr h="639303">
                <a:tc>
                  <a:txBody>
                    <a:bodyPr/>
                    <a:lstStyle/>
                    <a:p>
                      <a:pPr marL="135890">
                        <a:lnSpc>
                          <a:spcPct val="100000"/>
                        </a:lnSpc>
                        <a:spcBef>
                          <a:spcPts val="260"/>
                        </a:spcBef>
                      </a:pPr>
                      <a:r>
                        <a:rPr lang="it-IT" sz="2500" b="1" spc="-10" dirty="0">
                          <a:solidFill>
                            <a:srgbClr val="0070C0"/>
                          </a:solidFill>
                          <a:latin typeface="+mj-lt"/>
                          <a:cs typeface="Arial"/>
                        </a:rPr>
                        <a:t>ČISTÝ VITAMÍN C</a:t>
                      </a:r>
                      <a:endParaRPr sz="2500" b="1" dirty="0">
                        <a:solidFill>
                          <a:srgbClr val="0070C0"/>
                        </a:solidFill>
                        <a:latin typeface="+mj-lt"/>
                        <a:cs typeface="Arial"/>
                      </a:endParaRPr>
                    </a:p>
                  </a:txBody>
                  <a:tcPr marL="0" marR="0" marT="3302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5890">
                        <a:lnSpc>
                          <a:spcPct val="100000"/>
                        </a:lnSpc>
                        <a:spcBef>
                          <a:spcPts val="360"/>
                        </a:spcBef>
                      </a:pPr>
                      <a:r>
                        <a:rPr lang="en-US" sz="2500" spc="-50" dirty="0">
                          <a:latin typeface="+mj-lt"/>
                          <a:cs typeface="Arial"/>
                        </a:rPr>
                        <a:t>80 % </a:t>
                      </a:r>
                      <a:r>
                        <a:rPr lang="en-US" sz="2500" spc="-50" dirty="0" err="1">
                          <a:latin typeface="+mj-lt"/>
                          <a:cs typeface="Arial"/>
                        </a:rPr>
                        <a:t>antioxidantů</a:t>
                      </a:r>
                      <a:r>
                        <a:rPr lang="en-US" sz="2500" spc="-50" dirty="0">
                          <a:latin typeface="+mj-lt"/>
                          <a:cs typeface="Arial"/>
                        </a:rPr>
                        <a:t>, </a:t>
                      </a:r>
                      <a:r>
                        <a:rPr lang="en-US" sz="2500" spc="-50" dirty="0" err="1">
                          <a:latin typeface="+mj-lt"/>
                          <a:cs typeface="Arial"/>
                        </a:rPr>
                        <a:t>prekurzorů</a:t>
                      </a:r>
                      <a:r>
                        <a:rPr lang="en-US" sz="2500" spc="-50" dirty="0">
                          <a:latin typeface="+mj-lt"/>
                          <a:cs typeface="Arial"/>
                        </a:rPr>
                        <a:t> a </a:t>
                      </a:r>
                      <a:r>
                        <a:rPr lang="en-US" sz="2500" spc="-50" dirty="0" err="1">
                          <a:latin typeface="+mj-lt"/>
                          <a:cs typeface="Arial"/>
                        </a:rPr>
                        <a:t>regenerátorů</a:t>
                      </a:r>
                      <a:r>
                        <a:rPr lang="en-US" sz="2500" spc="-50" dirty="0">
                          <a:latin typeface="+mj-lt"/>
                          <a:cs typeface="Arial"/>
                        </a:rPr>
                        <a:t> </a:t>
                      </a:r>
                      <a:r>
                        <a:rPr lang="en-US" sz="2500" spc="-50" dirty="0" err="1">
                          <a:latin typeface="+mj-lt"/>
                          <a:cs typeface="Arial"/>
                        </a:rPr>
                        <a:t>kolagenu</a:t>
                      </a:r>
                      <a:endParaRPr sz="2500" dirty="0">
                        <a:latin typeface="+mj-lt"/>
                        <a:cs typeface="Arial"/>
                      </a:endParaRPr>
                    </a:p>
                  </a:txBody>
                  <a:tcPr marL="0" marR="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bl>
          </a:graphicData>
        </a:graphic>
      </p:graphicFrame>
      <p:sp>
        <p:nvSpPr>
          <p:cNvPr id="15" name="CasellaDiTesto 14">
            <a:extLst>
              <a:ext uri="{FF2B5EF4-FFF2-40B4-BE49-F238E27FC236}">
                <a16:creationId xmlns:a16="http://schemas.microsoft.com/office/drawing/2014/main" id="{D694F908-5D82-0387-1D32-C8A358F78FAD}"/>
              </a:ext>
            </a:extLst>
          </p:cNvPr>
          <p:cNvSpPr txBox="1"/>
          <p:nvPr/>
        </p:nvSpPr>
        <p:spPr>
          <a:xfrm>
            <a:off x="94024" y="1510676"/>
            <a:ext cx="12853626" cy="7017306"/>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Koncentrované</a:t>
            </a:r>
            <a:r>
              <a:rPr lang="en-GB" sz="2500" dirty="0">
                <a:solidFill>
                  <a:srgbClr val="000000"/>
                </a:solidFill>
                <a:latin typeface="+mj-lt"/>
              </a:rPr>
              <a:t> </a:t>
            </a:r>
            <a:r>
              <a:rPr lang="en-GB" sz="2500" dirty="0" err="1">
                <a:solidFill>
                  <a:srgbClr val="000000"/>
                </a:solidFill>
                <a:latin typeface="+mj-lt"/>
              </a:rPr>
              <a:t>složení</a:t>
            </a:r>
            <a:r>
              <a:rPr lang="en-GB" sz="2500" dirty="0">
                <a:solidFill>
                  <a:srgbClr val="000000"/>
                </a:solidFill>
                <a:latin typeface="+mj-lt"/>
              </a:rPr>
              <a:t> s </a:t>
            </a:r>
            <a:r>
              <a:rPr lang="en-GB" sz="2500" dirty="0" err="1">
                <a:solidFill>
                  <a:srgbClr val="000000"/>
                </a:solidFill>
                <a:latin typeface="+mj-lt"/>
              </a:rPr>
              <a:t>vitamínem</a:t>
            </a:r>
            <a:r>
              <a:rPr lang="en-GB" sz="2500" dirty="0">
                <a:solidFill>
                  <a:srgbClr val="000000"/>
                </a:solidFill>
                <a:latin typeface="+mj-lt"/>
              </a:rPr>
              <a:t> C, 18%, s </a:t>
            </a:r>
            <a:r>
              <a:rPr lang="en-GB" sz="2500" dirty="0" err="1">
                <a:solidFill>
                  <a:srgbClr val="000000"/>
                </a:solidFill>
                <a:latin typeface="+mj-lt"/>
              </a:rPr>
              <a:t>vysokou</a:t>
            </a:r>
            <a:r>
              <a:rPr lang="en-GB" sz="2500" dirty="0">
                <a:solidFill>
                  <a:srgbClr val="000000"/>
                </a:solidFill>
                <a:latin typeface="+mj-lt"/>
              </a:rPr>
              <a:t> </a:t>
            </a:r>
            <a:r>
              <a:rPr lang="en-GB" sz="2500" dirty="0" err="1">
                <a:solidFill>
                  <a:srgbClr val="000000"/>
                </a:solidFill>
                <a:latin typeface="+mj-lt"/>
              </a:rPr>
              <a:t>afinitou</a:t>
            </a:r>
            <a:r>
              <a:rPr lang="en-GB" sz="2500" dirty="0">
                <a:solidFill>
                  <a:srgbClr val="000000"/>
                </a:solidFill>
                <a:latin typeface="+mj-lt"/>
              </a:rPr>
              <a:t> k </a:t>
            </a:r>
            <a:r>
              <a:rPr lang="en-GB" sz="2500" dirty="0" err="1">
                <a:solidFill>
                  <a:srgbClr val="000000"/>
                </a:solidFill>
                <a:latin typeface="+mj-lt"/>
              </a:rPr>
              <a:t>pokožce</a:t>
            </a:r>
            <a:r>
              <a:rPr lang="en-GB" sz="2500" dirty="0">
                <a:solidFill>
                  <a:srgbClr val="000000"/>
                </a:solidFill>
                <a:latin typeface="+mj-lt"/>
              </a:rPr>
              <a:t>, </a:t>
            </a:r>
            <a:r>
              <a:rPr lang="en-GB" sz="2500" dirty="0" err="1">
                <a:solidFill>
                  <a:srgbClr val="000000"/>
                </a:solidFill>
                <a:latin typeface="+mj-lt"/>
              </a:rPr>
              <a:t>schopné</a:t>
            </a:r>
            <a:r>
              <a:rPr lang="en-GB" sz="2500" dirty="0">
                <a:solidFill>
                  <a:srgbClr val="000000"/>
                </a:solidFill>
                <a:latin typeface="+mj-lt"/>
              </a:rPr>
              <a:t> </a:t>
            </a:r>
            <a:r>
              <a:rPr lang="en-GB" sz="2500" dirty="0" err="1">
                <a:solidFill>
                  <a:srgbClr val="000000"/>
                </a:solidFill>
                <a:latin typeface="+mj-lt"/>
              </a:rPr>
              <a:t>podporovat</a:t>
            </a:r>
            <a:r>
              <a:rPr lang="en-GB" sz="2500" dirty="0">
                <a:solidFill>
                  <a:srgbClr val="000000"/>
                </a:solidFill>
                <a:latin typeface="+mj-lt"/>
              </a:rPr>
              <a:t> </a:t>
            </a:r>
            <a:r>
              <a:rPr lang="en-GB" sz="2500" dirty="0" err="1">
                <a:solidFill>
                  <a:srgbClr val="000000"/>
                </a:solidFill>
                <a:latin typeface="+mj-lt"/>
              </a:rPr>
              <a:t>tvorbu</a:t>
            </a:r>
            <a:r>
              <a:rPr lang="en-GB" sz="2500" dirty="0">
                <a:solidFill>
                  <a:srgbClr val="000000"/>
                </a:solidFill>
                <a:latin typeface="+mj-lt"/>
              </a:rPr>
              <a:t> </a:t>
            </a:r>
            <a:r>
              <a:rPr lang="en-GB" sz="2500" dirty="0" err="1">
                <a:solidFill>
                  <a:srgbClr val="000000"/>
                </a:solidFill>
                <a:latin typeface="+mj-lt"/>
              </a:rPr>
              <a:t>kolagenu</a:t>
            </a:r>
            <a:r>
              <a:rPr lang="en-GB" sz="2500" dirty="0">
                <a:solidFill>
                  <a:srgbClr val="000000"/>
                </a:solidFill>
                <a:latin typeface="+mj-lt"/>
              </a:rPr>
              <a:t> a </a:t>
            </a:r>
            <a:r>
              <a:rPr lang="en-GB" sz="2500" dirty="0" err="1">
                <a:solidFill>
                  <a:srgbClr val="000000"/>
                </a:solidFill>
                <a:latin typeface="+mj-lt"/>
              </a:rPr>
              <a:t>elastinu</a:t>
            </a:r>
            <a:r>
              <a:rPr lang="en-GB" sz="2500" dirty="0">
                <a:solidFill>
                  <a:srgbClr val="000000"/>
                </a:solidFill>
                <a:latin typeface="+mj-lt"/>
              </a:rPr>
              <a:t>, </a:t>
            </a:r>
            <a:r>
              <a:rPr lang="en-GB" sz="2500" dirty="0" err="1">
                <a:solidFill>
                  <a:srgbClr val="000000"/>
                </a:solidFill>
                <a:latin typeface="+mj-lt"/>
              </a:rPr>
              <a:t>díky</a:t>
            </a:r>
            <a:r>
              <a:rPr lang="en-GB" sz="2500" dirty="0">
                <a:solidFill>
                  <a:srgbClr val="000000"/>
                </a:solidFill>
                <a:latin typeface="+mj-lt"/>
              </a:rPr>
              <a:t> </a:t>
            </a:r>
            <a:r>
              <a:rPr lang="en-GB" sz="2500" dirty="0" err="1">
                <a:solidFill>
                  <a:srgbClr val="000000"/>
                </a:solidFill>
                <a:latin typeface="+mj-lt"/>
              </a:rPr>
              <a:t>čemuž</a:t>
            </a:r>
            <a:r>
              <a:rPr lang="en-GB" sz="2500" dirty="0">
                <a:solidFill>
                  <a:srgbClr val="000000"/>
                </a:solidFill>
                <a:latin typeface="+mj-lt"/>
              </a:rPr>
              <a:t> je </a:t>
            </a:r>
            <a:r>
              <a:rPr lang="en-GB" sz="2500" dirty="0" err="1">
                <a:solidFill>
                  <a:srgbClr val="000000"/>
                </a:solidFill>
                <a:latin typeface="+mj-lt"/>
              </a:rPr>
              <a:t>pleť</a:t>
            </a:r>
            <a:r>
              <a:rPr lang="en-GB" sz="2500" dirty="0">
                <a:solidFill>
                  <a:srgbClr val="000000"/>
                </a:solidFill>
                <a:latin typeface="+mj-lt"/>
              </a:rPr>
              <a:t> </a:t>
            </a:r>
            <a:r>
              <a:rPr lang="en-GB" sz="2500" dirty="0" err="1">
                <a:solidFill>
                  <a:srgbClr val="000000"/>
                </a:solidFill>
                <a:latin typeface="+mj-lt"/>
              </a:rPr>
              <a:t>tonizovanější</a:t>
            </a:r>
            <a:r>
              <a:rPr lang="en-GB" sz="2500" dirty="0">
                <a:solidFill>
                  <a:srgbClr val="000000"/>
                </a:solidFill>
                <a:latin typeface="+mj-lt"/>
              </a:rPr>
              <a:t>, </a:t>
            </a:r>
            <a:r>
              <a:rPr lang="en-GB" sz="2500" dirty="0" err="1">
                <a:solidFill>
                  <a:srgbClr val="000000"/>
                </a:solidFill>
                <a:latin typeface="+mj-lt"/>
              </a:rPr>
              <a:t>kompaktnější</a:t>
            </a:r>
            <a:r>
              <a:rPr lang="en-GB" sz="2500" dirty="0">
                <a:solidFill>
                  <a:srgbClr val="000000"/>
                </a:solidFill>
                <a:latin typeface="+mj-lt"/>
              </a:rPr>
              <a:t> a </a:t>
            </a:r>
            <a:r>
              <a:rPr lang="en-GB" sz="2500" dirty="0" err="1">
                <a:solidFill>
                  <a:srgbClr val="000000"/>
                </a:solidFill>
                <a:latin typeface="+mj-lt"/>
              </a:rPr>
              <a:t>zářivější</a:t>
            </a:r>
            <a:r>
              <a:rPr lang="en-GB" sz="2500" dirty="0">
                <a:solidFill>
                  <a:srgbClr val="000000"/>
                </a:solidFill>
                <a:latin typeface="+mj-lt"/>
              </a:rPr>
              <a:t>. Active C je </a:t>
            </a:r>
            <a:r>
              <a:rPr lang="en-GB" sz="2500" dirty="0" err="1">
                <a:solidFill>
                  <a:srgbClr val="000000"/>
                </a:solidFill>
                <a:latin typeface="+mj-lt"/>
              </a:rPr>
              <a:t>nezbytný</a:t>
            </a:r>
            <a:r>
              <a:rPr lang="en-GB" sz="2500" dirty="0">
                <a:solidFill>
                  <a:srgbClr val="000000"/>
                </a:solidFill>
                <a:latin typeface="+mj-lt"/>
              </a:rPr>
              <a:t> pro </a:t>
            </a:r>
            <a:r>
              <a:rPr lang="en-GB" sz="2500" dirty="0" err="1">
                <a:solidFill>
                  <a:srgbClr val="000000"/>
                </a:solidFill>
                <a:latin typeface="+mj-lt"/>
              </a:rPr>
              <a:t>prevenci</a:t>
            </a:r>
            <a:r>
              <a:rPr lang="en-GB" sz="2500" dirty="0">
                <a:solidFill>
                  <a:srgbClr val="000000"/>
                </a:solidFill>
                <a:latin typeface="+mj-lt"/>
              </a:rPr>
              <a:t> a </a:t>
            </a:r>
            <a:r>
              <a:rPr lang="en-GB" sz="2500" dirty="0" err="1">
                <a:solidFill>
                  <a:srgbClr val="000000"/>
                </a:solidFill>
                <a:latin typeface="+mj-lt"/>
              </a:rPr>
              <a:t>boj</a:t>
            </a:r>
            <a:r>
              <a:rPr lang="en-GB" sz="2500" dirty="0">
                <a:solidFill>
                  <a:srgbClr val="000000"/>
                </a:solidFill>
                <a:latin typeface="+mj-lt"/>
              </a:rPr>
              <a:t> </a:t>
            </a:r>
            <a:r>
              <a:rPr lang="en-GB" sz="2500" dirty="0" err="1">
                <a:solidFill>
                  <a:srgbClr val="000000"/>
                </a:solidFill>
                <a:latin typeface="+mj-lt"/>
              </a:rPr>
              <a:t>proti</a:t>
            </a:r>
            <a:r>
              <a:rPr lang="en-GB" sz="2500" dirty="0">
                <a:solidFill>
                  <a:srgbClr val="000000"/>
                </a:solidFill>
                <a:latin typeface="+mj-lt"/>
              </a:rPr>
              <a:t> </a:t>
            </a:r>
            <a:r>
              <a:rPr lang="en-GB" sz="2500" dirty="0" err="1">
                <a:solidFill>
                  <a:srgbClr val="000000"/>
                </a:solidFill>
                <a:latin typeface="+mj-lt"/>
              </a:rPr>
              <a:t>tvorbě</a:t>
            </a:r>
            <a:r>
              <a:rPr lang="en-GB" sz="2500" dirty="0">
                <a:solidFill>
                  <a:srgbClr val="000000"/>
                </a:solidFill>
                <a:latin typeface="+mj-lt"/>
              </a:rPr>
              <a:t> </a:t>
            </a:r>
            <a:r>
              <a:rPr lang="en-GB" sz="2500" dirty="0" err="1">
                <a:solidFill>
                  <a:srgbClr val="000000"/>
                </a:solidFill>
                <a:latin typeface="+mj-lt"/>
              </a:rPr>
              <a:t>vrásek</a:t>
            </a:r>
            <a:r>
              <a:rPr lang="en-GB" sz="2500" dirty="0">
                <a:solidFill>
                  <a:srgbClr val="000000"/>
                </a:solidFill>
                <a:latin typeface="+mj-lt"/>
              </a:rPr>
              <a:t> a </a:t>
            </a:r>
            <a:r>
              <a:rPr lang="en-GB" sz="2500" dirty="0" err="1">
                <a:solidFill>
                  <a:srgbClr val="000000"/>
                </a:solidFill>
                <a:latin typeface="+mj-lt"/>
              </a:rPr>
              <a:t>zlepšení</a:t>
            </a:r>
            <a:r>
              <a:rPr lang="en-GB" sz="2500" dirty="0">
                <a:solidFill>
                  <a:srgbClr val="000000"/>
                </a:solidFill>
                <a:latin typeface="+mj-lt"/>
              </a:rPr>
              <a:t> </a:t>
            </a:r>
            <a:r>
              <a:rPr lang="en-GB" sz="2500" dirty="0" err="1">
                <a:solidFill>
                  <a:srgbClr val="000000"/>
                </a:solidFill>
                <a:latin typeface="+mj-lt"/>
              </a:rPr>
              <a:t>pružnosti</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působí</a:t>
            </a:r>
            <a:r>
              <a:rPr lang="en-GB" sz="2500" dirty="0">
                <a:solidFill>
                  <a:srgbClr val="000000"/>
                </a:solidFill>
                <a:latin typeface="+mj-lt"/>
              </a:rPr>
              <a:t> </a:t>
            </a:r>
            <a:r>
              <a:rPr lang="en-GB" sz="2500" dirty="0" err="1">
                <a:solidFill>
                  <a:srgbClr val="000000"/>
                </a:solidFill>
                <a:latin typeface="+mj-lt"/>
              </a:rPr>
              <a:t>proti</a:t>
            </a:r>
            <a:r>
              <a:rPr lang="en-GB" sz="2500" dirty="0">
                <a:solidFill>
                  <a:srgbClr val="000000"/>
                </a:solidFill>
                <a:latin typeface="+mj-lt"/>
              </a:rPr>
              <a:t> </a:t>
            </a:r>
            <a:r>
              <a:rPr lang="en-GB" sz="2500" dirty="0" err="1">
                <a:solidFill>
                  <a:srgbClr val="000000"/>
                </a:solidFill>
                <a:latin typeface="+mj-lt"/>
              </a:rPr>
              <a:t>faktorům</a:t>
            </a:r>
            <a:r>
              <a:rPr lang="en-GB" sz="2500" dirty="0">
                <a:solidFill>
                  <a:srgbClr val="000000"/>
                </a:solidFill>
                <a:latin typeface="+mj-lt"/>
              </a:rPr>
              <a:t>, </a:t>
            </a:r>
            <a:r>
              <a:rPr lang="en-GB" sz="2500" dirty="0" err="1">
                <a:solidFill>
                  <a:srgbClr val="000000"/>
                </a:solidFill>
                <a:latin typeface="+mj-lt"/>
              </a:rPr>
              <a:t>které</a:t>
            </a:r>
            <a:r>
              <a:rPr lang="en-GB" sz="2500" dirty="0">
                <a:solidFill>
                  <a:srgbClr val="000000"/>
                </a:solidFill>
                <a:latin typeface="+mj-lt"/>
              </a:rPr>
              <a:t> </a:t>
            </a:r>
            <a:r>
              <a:rPr lang="en-GB" sz="2500" dirty="0" err="1">
                <a:solidFill>
                  <a:srgbClr val="000000"/>
                </a:solidFill>
                <a:latin typeface="+mj-lt"/>
              </a:rPr>
              <a:t>vytvářejí</a:t>
            </a:r>
            <a:r>
              <a:rPr lang="en-GB" sz="2500" dirty="0">
                <a:solidFill>
                  <a:srgbClr val="000000"/>
                </a:solidFill>
                <a:latin typeface="+mj-lt"/>
              </a:rPr>
              <a:t> </a:t>
            </a:r>
            <a:r>
              <a:rPr lang="en-GB" sz="2500" dirty="0" err="1">
                <a:solidFill>
                  <a:srgbClr val="000000"/>
                </a:solidFill>
                <a:latin typeface="+mj-lt"/>
              </a:rPr>
              <a:t>volné</a:t>
            </a:r>
            <a:r>
              <a:rPr lang="en-GB" sz="2500" dirty="0">
                <a:solidFill>
                  <a:srgbClr val="000000"/>
                </a:solidFill>
                <a:latin typeface="+mj-lt"/>
              </a:rPr>
              <a:t> </a:t>
            </a:r>
            <a:r>
              <a:rPr lang="en-GB" sz="2500" dirty="0" err="1">
                <a:solidFill>
                  <a:srgbClr val="000000"/>
                </a:solidFill>
                <a:latin typeface="+mj-lt"/>
              </a:rPr>
              <a:t>radikály</a:t>
            </a:r>
            <a:r>
              <a:rPr lang="en-GB" sz="2500" dirty="0">
                <a:solidFill>
                  <a:srgbClr val="000000"/>
                </a:solidFill>
                <a:latin typeface="+mj-lt"/>
              </a:rPr>
              <a:t>, </a:t>
            </a:r>
            <a:r>
              <a:rPr lang="en-GB" sz="2500" dirty="0" err="1">
                <a:solidFill>
                  <a:srgbClr val="000000"/>
                </a:solidFill>
                <a:latin typeface="+mj-lt"/>
              </a:rPr>
              <a:t>které</a:t>
            </a:r>
            <a:r>
              <a:rPr lang="en-GB" sz="2500" dirty="0">
                <a:solidFill>
                  <a:srgbClr val="000000"/>
                </a:solidFill>
                <a:latin typeface="+mj-lt"/>
              </a:rPr>
              <a:t> </a:t>
            </a:r>
            <a:r>
              <a:rPr lang="en-GB" sz="2500" dirty="0" err="1">
                <a:solidFill>
                  <a:srgbClr val="000000"/>
                </a:solidFill>
                <a:latin typeface="+mj-lt"/>
              </a:rPr>
              <a:t>jsou</a:t>
            </a:r>
            <a:r>
              <a:rPr lang="en-GB" sz="2500" dirty="0">
                <a:solidFill>
                  <a:srgbClr val="000000"/>
                </a:solidFill>
                <a:latin typeface="+mj-lt"/>
              </a:rPr>
              <a:t> </a:t>
            </a:r>
            <a:r>
              <a:rPr lang="en-GB" sz="2500" dirty="0" err="1">
                <a:solidFill>
                  <a:srgbClr val="000000"/>
                </a:solidFill>
                <a:latin typeface="+mj-lt"/>
              </a:rPr>
              <a:t>zodpovědné</a:t>
            </a:r>
            <a:r>
              <a:rPr lang="en-GB" sz="2500" dirty="0">
                <a:solidFill>
                  <a:srgbClr val="000000"/>
                </a:solidFill>
                <a:latin typeface="+mj-lt"/>
              </a:rPr>
              <a:t> za </a:t>
            </a:r>
            <a:r>
              <a:rPr lang="en-GB" sz="2500" dirty="0" err="1">
                <a:solidFill>
                  <a:srgbClr val="000000"/>
                </a:solidFill>
                <a:latin typeface="+mj-lt"/>
              </a:rPr>
              <a:t>poškození</a:t>
            </a:r>
            <a:r>
              <a:rPr lang="en-GB" sz="2500" dirty="0">
                <a:solidFill>
                  <a:srgbClr val="000000"/>
                </a:solidFill>
                <a:latin typeface="+mj-lt"/>
              </a:rPr>
              <a:t> </a:t>
            </a:r>
            <a:r>
              <a:rPr lang="en-GB" sz="2500" dirty="0" err="1">
                <a:solidFill>
                  <a:srgbClr val="000000"/>
                </a:solidFill>
                <a:latin typeface="+mj-lt"/>
              </a:rPr>
              <a:t>buněk</a:t>
            </a:r>
            <a:r>
              <a:rPr lang="en-GB" sz="2500" dirty="0">
                <a:solidFill>
                  <a:srgbClr val="000000"/>
                </a:solidFill>
                <a:latin typeface="+mj-lt"/>
              </a:rPr>
              <a:t>, </a:t>
            </a:r>
            <a:r>
              <a:rPr lang="en-GB" sz="2500" dirty="0" err="1">
                <a:solidFill>
                  <a:srgbClr val="000000"/>
                </a:solidFill>
                <a:latin typeface="+mj-lt"/>
              </a:rPr>
              <a:t>předčasné</a:t>
            </a:r>
            <a:r>
              <a:rPr lang="en-GB" sz="2500" dirty="0">
                <a:solidFill>
                  <a:srgbClr val="000000"/>
                </a:solidFill>
                <a:latin typeface="+mj-lt"/>
              </a:rPr>
              <a:t> </a:t>
            </a:r>
            <a:r>
              <a:rPr lang="en-GB" sz="2500" dirty="0" err="1">
                <a:solidFill>
                  <a:srgbClr val="000000"/>
                </a:solidFill>
                <a:latin typeface="+mj-lt"/>
              </a:rPr>
              <a:t>stárnutí</a:t>
            </a:r>
            <a:r>
              <a:rPr lang="en-GB" sz="2500" dirty="0">
                <a:solidFill>
                  <a:srgbClr val="000000"/>
                </a:solidFill>
                <a:latin typeface="+mj-lt"/>
              </a:rPr>
              <a:t> a </a:t>
            </a:r>
            <a:r>
              <a:rPr lang="en-GB" sz="2500" dirty="0" err="1">
                <a:solidFill>
                  <a:srgbClr val="000000"/>
                </a:solidFill>
                <a:latin typeface="+mj-lt"/>
              </a:rPr>
              <a:t>hyperpigmentaci</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a:solidFill>
                  <a:srgbClr val="000000"/>
                </a:solidFill>
                <a:latin typeface="+mj-lt"/>
              </a:rPr>
              <a:t>Je </a:t>
            </a:r>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pokožku</a:t>
            </a:r>
            <a:r>
              <a:rPr lang="en-GB" sz="2500" dirty="0">
                <a:solidFill>
                  <a:srgbClr val="000000"/>
                </a:solidFill>
                <a:latin typeface="+mj-lt"/>
              </a:rPr>
              <a:t> </a:t>
            </a:r>
            <a:r>
              <a:rPr lang="en-GB" sz="2500" dirty="0" err="1">
                <a:solidFill>
                  <a:srgbClr val="000000"/>
                </a:solidFill>
                <a:latin typeface="+mj-lt"/>
              </a:rPr>
              <a:t>postiženou</a:t>
            </a:r>
            <a:r>
              <a:rPr lang="en-GB" sz="2500" dirty="0">
                <a:solidFill>
                  <a:srgbClr val="000000"/>
                </a:solidFill>
                <a:latin typeface="+mj-lt"/>
              </a:rPr>
              <a:t> </a:t>
            </a:r>
            <a:r>
              <a:rPr lang="en-GB" sz="2500" dirty="0" err="1">
                <a:solidFill>
                  <a:srgbClr val="000000"/>
                </a:solidFill>
                <a:latin typeface="+mj-lt"/>
              </a:rPr>
              <a:t>stárnutím</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včetně</a:t>
            </a:r>
            <a:r>
              <a:rPr lang="en-GB" sz="2500" dirty="0">
                <a:solidFill>
                  <a:srgbClr val="000000"/>
                </a:solidFill>
                <a:latin typeface="+mj-lt"/>
              </a:rPr>
              <a:t> </a:t>
            </a:r>
            <a:r>
              <a:rPr lang="en-GB" sz="2500" dirty="0" err="1">
                <a:solidFill>
                  <a:srgbClr val="000000"/>
                </a:solidFill>
                <a:latin typeface="+mj-lt"/>
              </a:rPr>
              <a:t>předčasného</a:t>
            </a:r>
            <a:r>
              <a:rPr lang="en-GB" sz="2500" dirty="0">
                <a:solidFill>
                  <a:srgbClr val="000000"/>
                </a:solidFill>
                <a:latin typeface="+mj-lt"/>
              </a:rPr>
              <a:t> </a:t>
            </a:r>
            <a:r>
              <a:rPr lang="en-GB" sz="2500" dirty="0" err="1">
                <a:solidFill>
                  <a:srgbClr val="000000"/>
                </a:solidFill>
                <a:latin typeface="+mj-lt"/>
              </a:rPr>
              <a:t>stárnutí</a:t>
            </a:r>
            <a:r>
              <a:rPr lang="en-GB" sz="2500" dirty="0">
                <a:solidFill>
                  <a:srgbClr val="000000"/>
                </a:solidFill>
                <a:latin typeface="+mj-lt"/>
              </a:rPr>
              <a:t>, a </a:t>
            </a:r>
            <a:r>
              <a:rPr lang="en-GB" sz="2500" dirty="0" err="1">
                <a:solidFill>
                  <a:srgbClr val="000000"/>
                </a:solidFill>
                <a:latin typeface="+mj-lt"/>
              </a:rPr>
              <a:t>poškozením</a:t>
            </a:r>
            <a:r>
              <a:rPr lang="en-GB" sz="2500" dirty="0">
                <a:solidFill>
                  <a:srgbClr val="000000"/>
                </a:solidFill>
                <a:latin typeface="+mj-lt"/>
              </a:rPr>
              <a:t> </a:t>
            </a:r>
            <a:r>
              <a:rPr lang="en-GB" sz="2500" dirty="0" err="1">
                <a:solidFill>
                  <a:srgbClr val="000000"/>
                </a:solidFill>
                <a:latin typeface="+mj-lt"/>
              </a:rPr>
              <a:t>buněk</a:t>
            </a:r>
            <a:r>
              <a:rPr lang="en-GB" sz="2500" dirty="0">
                <a:solidFill>
                  <a:srgbClr val="000000"/>
                </a:solidFill>
                <a:latin typeface="+mj-lt"/>
              </a:rPr>
              <a:t> v </a:t>
            </a:r>
            <a:r>
              <a:rPr lang="en-GB" sz="2500" dirty="0" err="1">
                <a:solidFill>
                  <a:srgbClr val="000000"/>
                </a:solidFill>
                <a:latin typeface="+mj-lt"/>
              </a:rPr>
              <a:t>důsledku</a:t>
            </a:r>
            <a:r>
              <a:rPr lang="en-GB" sz="2500" dirty="0">
                <a:solidFill>
                  <a:srgbClr val="000000"/>
                </a:solidFill>
                <a:latin typeface="+mj-lt"/>
              </a:rPr>
              <a:t> </a:t>
            </a:r>
            <a:r>
              <a:rPr lang="en-GB" sz="2500" dirty="0" err="1">
                <a:solidFill>
                  <a:srgbClr val="000000"/>
                </a:solidFill>
                <a:latin typeface="+mj-lt"/>
              </a:rPr>
              <a:t>slunce</a:t>
            </a:r>
            <a:r>
              <a:rPr lang="en-GB" sz="2500" dirty="0">
                <a:solidFill>
                  <a:srgbClr val="000000"/>
                </a:solidFill>
                <a:latin typeface="+mj-lt"/>
              </a:rPr>
              <a:t>, </a:t>
            </a:r>
            <a:r>
              <a:rPr lang="en-GB" sz="2500" dirty="0" err="1">
                <a:solidFill>
                  <a:srgbClr val="000000"/>
                </a:solidFill>
                <a:latin typeface="+mj-lt"/>
              </a:rPr>
              <a:t>kouře</a:t>
            </a:r>
            <a:r>
              <a:rPr lang="en-GB" sz="2500" dirty="0">
                <a:solidFill>
                  <a:srgbClr val="000000"/>
                </a:solidFill>
                <a:latin typeface="+mj-lt"/>
              </a:rPr>
              <a:t>, </a:t>
            </a:r>
            <a:r>
              <a:rPr lang="en-GB" sz="2500" dirty="0" err="1">
                <a:solidFill>
                  <a:srgbClr val="000000"/>
                </a:solidFill>
                <a:latin typeface="+mj-lt"/>
              </a:rPr>
              <a:t>znečištění</a:t>
            </a:r>
            <a:r>
              <a:rPr lang="en-GB" sz="2500" dirty="0">
                <a:solidFill>
                  <a:srgbClr val="000000"/>
                </a:solidFill>
                <a:latin typeface="+mj-lt"/>
              </a:rPr>
              <a:t> a </a:t>
            </a:r>
            <a:r>
              <a:rPr lang="en-GB" sz="2500" dirty="0" err="1">
                <a:solidFill>
                  <a:srgbClr val="000000"/>
                </a:solidFill>
                <a:latin typeface="+mj-lt"/>
              </a:rPr>
              <a:t>fyzické</a:t>
            </a:r>
            <a:r>
              <a:rPr lang="en-GB" sz="2500" dirty="0">
                <a:solidFill>
                  <a:srgbClr val="000000"/>
                </a:solidFill>
                <a:latin typeface="+mj-lt"/>
              </a:rPr>
              <a:t> </a:t>
            </a:r>
            <a:r>
              <a:rPr lang="en-GB" sz="2500" dirty="0" err="1">
                <a:solidFill>
                  <a:srgbClr val="000000"/>
                </a:solidFill>
                <a:latin typeface="+mj-lt"/>
              </a:rPr>
              <a:t>zátěže</a:t>
            </a:r>
            <a:r>
              <a:rPr lang="en-GB" sz="2500" dirty="0">
                <a:solidFill>
                  <a:srgbClr val="000000"/>
                </a:solidFill>
                <a:latin typeface="+mj-lt"/>
              </a:rPr>
              <a:t>. Je </a:t>
            </a:r>
            <a:r>
              <a:rPr lang="en-GB" sz="2500" dirty="0" err="1">
                <a:solidFill>
                  <a:srgbClr val="000000"/>
                </a:solidFill>
                <a:latin typeface="+mj-lt"/>
              </a:rPr>
              <a:t>výborn</a:t>
            </a:r>
            <a:r>
              <a:rPr lang="cs-CZ" sz="2500" dirty="0">
                <a:solidFill>
                  <a:srgbClr val="000000"/>
                </a:solidFill>
                <a:latin typeface="+mj-lt"/>
              </a:rPr>
              <a:t>ou pomůckou</a:t>
            </a:r>
            <a:r>
              <a:rPr lang="en-GB" sz="2500" dirty="0">
                <a:solidFill>
                  <a:srgbClr val="000000"/>
                </a:solidFill>
                <a:latin typeface="+mj-lt"/>
              </a:rPr>
              <a:t> </a:t>
            </a:r>
            <a:r>
              <a:rPr lang="en-GB" sz="2500" dirty="0" err="1">
                <a:solidFill>
                  <a:srgbClr val="000000"/>
                </a:solidFill>
                <a:latin typeface="+mj-lt"/>
              </a:rPr>
              <a:t>při</a:t>
            </a:r>
            <a:r>
              <a:rPr lang="en-GB" sz="2500" dirty="0">
                <a:solidFill>
                  <a:srgbClr val="000000"/>
                </a:solidFill>
                <a:latin typeface="+mj-lt"/>
              </a:rPr>
              <a:t>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jemné</a:t>
            </a:r>
            <a:r>
              <a:rPr lang="en-GB" sz="2500" dirty="0">
                <a:solidFill>
                  <a:srgbClr val="000000"/>
                </a:solidFill>
                <a:latin typeface="+mj-lt"/>
              </a:rPr>
              <a:t>, </a:t>
            </a:r>
            <a:r>
              <a:rPr lang="en-GB" sz="2500" dirty="0" err="1">
                <a:solidFill>
                  <a:srgbClr val="000000"/>
                </a:solidFill>
                <a:latin typeface="+mj-lt"/>
              </a:rPr>
              <a:t>kuperózní</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podrážděné</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akné</a:t>
            </a:r>
            <a:r>
              <a:rPr lang="en-GB" sz="2500" dirty="0">
                <a:solidFill>
                  <a:srgbClr val="000000"/>
                </a:solidFill>
                <a:latin typeface="+mj-lt"/>
              </a:rPr>
              <a:t> a </a:t>
            </a:r>
            <a:r>
              <a:rPr lang="en-GB" sz="2500" dirty="0" err="1">
                <a:solidFill>
                  <a:srgbClr val="000000"/>
                </a:solidFill>
                <a:latin typeface="+mj-lt"/>
              </a:rPr>
              <a:t>hyperpigmentací</a:t>
            </a:r>
            <a:r>
              <a:rPr lang="en-GB" sz="2500" dirty="0">
                <a:solidFill>
                  <a:srgbClr val="000000"/>
                </a:solidFill>
                <a:latin typeface="+mj-lt"/>
              </a:rPr>
              <a:t>.</a:t>
            </a:r>
            <a:endParaRPr lang="cs-CZ" sz="250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Každá</a:t>
            </a:r>
            <a:r>
              <a:rPr lang="en-GB" sz="2500" dirty="0">
                <a:solidFill>
                  <a:srgbClr val="000000"/>
                </a:solidFill>
                <a:latin typeface="+mj-lt"/>
              </a:rPr>
              <a:t> </a:t>
            </a:r>
            <a:r>
              <a:rPr lang="en-GB" sz="2500" dirty="0" err="1">
                <a:solidFill>
                  <a:srgbClr val="000000"/>
                </a:solidFill>
                <a:latin typeface="+mj-lt"/>
              </a:rPr>
              <a:t>lahvička</a:t>
            </a:r>
            <a:r>
              <a:rPr lang="en-GB" sz="2500" dirty="0">
                <a:solidFill>
                  <a:srgbClr val="000000"/>
                </a:solidFill>
                <a:latin typeface="+mj-lt"/>
              </a:rPr>
              <a:t> </a:t>
            </a:r>
            <a:r>
              <a:rPr lang="en-GB" sz="2500" dirty="0" err="1">
                <a:solidFill>
                  <a:srgbClr val="000000"/>
                </a:solidFill>
                <a:latin typeface="+mj-lt"/>
              </a:rPr>
              <a:t>odpovídá</a:t>
            </a:r>
            <a:r>
              <a:rPr lang="en-GB" sz="2500" dirty="0">
                <a:solidFill>
                  <a:srgbClr val="000000"/>
                </a:solidFill>
                <a:latin typeface="+mj-lt"/>
              </a:rPr>
              <a:t> </a:t>
            </a:r>
            <a:r>
              <a:rPr lang="en-GB" sz="2500" dirty="0" err="1">
                <a:solidFill>
                  <a:srgbClr val="000000"/>
                </a:solidFill>
                <a:latin typeface="+mj-lt"/>
              </a:rPr>
              <a:t>jedné</a:t>
            </a:r>
            <a:r>
              <a:rPr lang="en-GB" sz="2500" dirty="0">
                <a:solidFill>
                  <a:srgbClr val="000000"/>
                </a:solidFill>
                <a:latin typeface="+mj-lt"/>
              </a:rPr>
              <a:t> </a:t>
            </a:r>
            <a:r>
              <a:rPr lang="en-GB" sz="2500" dirty="0" err="1">
                <a:solidFill>
                  <a:srgbClr val="000000"/>
                </a:solidFill>
                <a:latin typeface="+mj-lt"/>
              </a:rPr>
              <a:t>aplikaci</a:t>
            </a:r>
            <a:r>
              <a:rPr lang="en-GB" sz="2500" dirty="0">
                <a:solidFill>
                  <a:srgbClr val="000000"/>
                </a:solidFill>
                <a:latin typeface="+mj-lt"/>
              </a:rPr>
              <a:t>. Pro </a:t>
            </a:r>
            <a:r>
              <a:rPr lang="en-GB" sz="2500" dirty="0" err="1">
                <a:solidFill>
                  <a:srgbClr val="000000"/>
                </a:solidFill>
                <a:latin typeface="+mj-lt"/>
              </a:rPr>
              <a:t>přípravu</a:t>
            </a:r>
            <a:r>
              <a:rPr lang="en-GB" sz="2500" dirty="0">
                <a:solidFill>
                  <a:srgbClr val="000000"/>
                </a:solidFill>
                <a:latin typeface="+mj-lt"/>
              </a:rPr>
              <a:t> </a:t>
            </a:r>
            <a:r>
              <a:rPr lang="en-GB" sz="2500" dirty="0" err="1">
                <a:solidFill>
                  <a:srgbClr val="000000"/>
                </a:solidFill>
                <a:latin typeface="+mj-lt"/>
              </a:rPr>
              <a:t>produktu</a:t>
            </a:r>
            <a:r>
              <a:rPr lang="en-GB" sz="2500" dirty="0">
                <a:solidFill>
                  <a:srgbClr val="000000"/>
                </a:solidFill>
                <a:latin typeface="+mj-lt"/>
              </a:rPr>
              <a:t> </a:t>
            </a:r>
            <a:r>
              <a:rPr lang="en-GB" sz="2500" dirty="0" err="1">
                <a:solidFill>
                  <a:srgbClr val="000000"/>
                </a:solidFill>
                <a:latin typeface="+mj-lt"/>
              </a:rPr>
              <a:t>stiskněte</a:t>
            </a:r>
            <a:r>
              <a:rPr lang="en-GB" sz="2500" dirty="0">
                <a:solidFill>
                  <a:srgbClr val="000000"/>
                </a:solidFill>
                <a:latin typeface="+mj-lt"/>
              </a:rPr>
              <a:t> </a:t>
            </a:r>
            <a:r>
              <a:rPr lang="en-GB" sz="2500" dirty="0" err="1">
                <a:solidFill>
                  <a:srgbClr val="000000"/>
                </a:solidFill>
                <a:latin typeface="+mj-lt"/>
              </a:rPr>
              <a:t>uzávěr</a:t>
            </a:r>
            <a:r>
              <a:rPr lang="en-GB" sz="2500" dirty="0">
                <a:solidFill>
                  <a:srgbClr val="000000"/>
                </a:solidFill>
                <a:latin typeface="+mj-lt"/>
              </a:rPr>
              <a:t>, aby se </a:t>
            </a:r>
            <a:r>
              <a:rPr lang="en-GB" sz="2500" dirty="0" err="1">
                <a:solidFill>
                  <a:srgbClr val="000000"/>
                </a:solidFill>
                <a:latin typeface="+mj-lt"/>
              </a:rPr>
              <a:t>účinná</a:t>
            </a:r>
            <a:r>
              <a:rPr lang="en-GB" sz="2500" dirty="0">
                <a:solidFill>
                  <a:srgbClr val="000000"/>
                </a:solidFill>
                <a:latin typeface="+mj-lt"/>
              </a:rPr>
              <a:t> </a:t>
            </a:r>
            <a:r>
              <a:rPr lang="en-GB" sz="2500" dirty="0" err="1">
                <a:solidFill>
                  <a:srgbClr val="000000"/>
                </a:solidFill>
                <a:latin typeface="+mj-lt"/>
              </a:rPr>
              <a:t>látka</a:t>
            </a:r>
            <a:r>
              <a:rPr lang="en-GB" sz="2500" dirty="0">
                <a:solidFill>
                  <a:srgbClr val="000000"/>
                </a:solidFill>
                <a:latin typeface="+mj-lt"/>
              </a:rPr>
              <a:t> </a:t>
            </a:r>
            <a:r>
              <a:rPr lang="en-GB" sz="2500" dirty="0" err="1">
                <a:solidFill>
                  <a:srgbClr val="000000"/>
                </a:solidFill>
                <a:latin typeface="+mj-lt"/>
              </a:rPr>
              <a:t>uvolnila</a:t>
            </a:r>
            <a:r>
              <a:rPr lang="en-GB" sz="2500" dirty="0">
                <a:solidFill>
                  <a:srgbClr val="000000"/>
                </a:solidFill>
                <a:latin typeface="+mj-lt"/>
              </a:rPr>
              <a:t> do </a:t>
            </a:r>
            <a:r>
              <a:rPr lang="en-GB" sz="2500" dirty="0" err="1">
                <a:solidFill>
                  <a:srgbClr val="000000"/>
                </a:solidFill>
                <a:latin typeface="+mj-lt"/>
              </a:rPr>
              <a:t>lahvičky</a:t>
            </a:r>
            <a:r>
              <a:rPr lang="en-GB" sz="2500" dirty="0">
                <a:solidFill>
                  <a:srgbClr val="000000"/>
                </a:solidFill>
                <a:latin typeface="+mj-lt"/>
              </a:rPr>
              <a:t>. </a:t>
            </a:r>
            <a:r>
              <a:rPr lang="en-GB" sz="2500" dirty="0" err="1">
                <a:solidFill>
                  <a:srgbClr val="000000"/>
                </a:solidFill>
                <a:latin typeface="+mj-lt"/>
              </a:rPr>
              <a:t>Intenzivně</a:t>
            </a:r>
            <a:r>
              <a:rPr lang="en-GB" sz="2500" dirty="0">
                <a:solidFill>
                  <a:srgbClr val="000000"/>
                </a:solidFill>
                <a:latin typeface="+mj-lt"/>
              </a:rPr>
              <a:t> </a:t>
            </a:r>
            <a:r>
              <a:rPr lang="en-GB" sz="2500" dirty="0" err="1">
                <a:solidFill>
                  <a:srgbClr val="000000"/>
                </a:solidFill>
                <a:latin typeface="+mj-lt"/>
              </a:rPr>
              <a:t>promíchejte</a:t>
            </a:r>
            <a:r>
              <a:rPr lang="en-GB" sz="2500" dirty="0">
                <a:solidFill>
                  <a:srgbClr val="000000"/>
                </a:solidFill>
                <a:latin typeface="+mj-lt"/>
              </a:rPr>
              <a:t> a </a:t>
            </a:r>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obličej</a:t>
            </a:r>
            <a:r>
              <a:rPr lang="en-GB" sz="2500" dirty="0">
                <a:solidFill>
                  <a:srgbClr val="000000"/>
                </a:solidFill>
                <a:latin typeface="+mj-lt"/>
              </a:rPr>
              <a:t>. </a:t>
            </a:r>
            <a:r>
              <a:rPr lang="en-GB" sz="2500" dirty="0" err="1">
                <a:solidFill>
                  <a:srgbClr val="000000"/>
                </a:solidFill>
                <a:latin typeface="+mj-lt"/>
              </a:rPr>
              <a:t>Vyhněte</a:t>
            </a:r>
            <a:r>
              <a:rPr lang="en-GB" sz="2500" dirty="0">
                <a:solidFill>
                  <a:srgbClr val="000000"/>
                </a:solidFill>
                <a:latin typeface="+mj-lt"/>
              </a:rPr>
              <a:t> se </a:t>
            </a:r>
            <a:r>
              <a:rPr lang="en-GB" sz="2500" dirty="0" err="1">
                <a:solidFill>
                  <a:srgbClr val="000000"/>
                </a:solidFill>
                <a:latin typeface="+mj-lt"/>
              </a:rPr>
              <a:t>aplikaci</a:t>
            </a:r>
            <a:r>
              <a:rPr lang="en-GB" sz="2500" dirty="0">
                <a:solidFill>
                  <a:srgbClr val="000000"/>
                </a:solidFill>
                <a:latin typeface="+mj-lt"/>
              </a:rPr>
              <a:t> </a:t>
            </a:r>
            <a:r>
              <a:rPr lang="en-GB" sz="2500" dirty="0" err="1">
                <a:solidFill>
                  <a:srgbClr val="000000"/>
                </a:solidFill>
                <a:latin typeface="+mj-lt"/>
              </a:rPr>
              <a:t>přípravku</a:t>
            </a:r>
            <a:r>
              <a:rPr lang="en-GB" sz="2500" dirty="0">
                <a:solidFill>
                  <a:srgbClr val="000000"/>
                </a:solidFill>
                <a:latin typeface="+mj-lt"/>
              </a:rPr>
              <a:t> v </a:t>
            </a:r>
            <a:r>
              <a:rPr lang="en-GB" sz="2500" dirty="0" err="1">
                <a:solidFill>
                  <a:srgbClr val="000000"/>
                </a:solidFill>
                <a:latin typeface="+mj-lt"/>
              </a:rPr>
              <a:t>blízkosti</a:t>
            </a:r>
            <a:r>
              <a:rPr lang="en-GB" sz="2500" dirty="0">
                <a:solidFill>
                  <a:srgbClr val="000000"/>
                </a:solidFill>
                <a:latin typeface="+mj-lt"/>
              </a:rPr>
              <a:t> </a:t>
            </a:r>
            <a:r>
              <a:rPr lang="en-GB" sz="2500" dirty="0" err="1">
                <a:solidFill>
                  <a:srgbClr val="000000"/>
                </a:solidFill>
                <a:latin typeface="+mj-lt"/>
              </a:rPr>
              <a:t>oční</a:t>
            </a:r>
            <a:r>
              <a:rPr lang="en-GB" sz="2500" dirty="0">
                <a:solidFill>
                  <a:srgbClr val="000000"/>
                </a:solidFill>
                <a:latin typeface="+mj-lt"/>
              </a:rPr>
              <a:t> </a:t>
            </a:r>
            <a:r>
              <a:rPr lang="en-GB" sz="2500" dirty="0" err="1">
                <a:solidFill>
                  <a:srgbClr val="000000"/>
                </a:solidFill>
                <a:latin typeface="+mj-lt"/>
              </a:rPr>
              <a:t>spojivky</a:t>
            </a:r>
            <a:r>
              <a:rPr lang="en-GB" sz="2500" dirty="0">
                <a:solidFill>
                  <a:srgbClr val="000000"/>
                </a:solidFill>
                <a:latin typeface="+mj-lt"/>
              </a:rPr>
              <a:t>. </a:t>
            </a:r>
            <a:r>
              <a:rPr lang="en-GB" sz="2500" dirty="0" err="1">
                <a:solidFill>
                  <a:srgbClr val="000000"/>
                </a:solidFill>
                <a:latin typeface="+mj-lt"/>
              </a:rPr>
              <a:t>Ihned</a:t>
            </a:r>
            <a:r>
              <a:rPr lang="en-GB" sz="2500" dirty="0">
                <a:solidFill>
                  <a:srgbClr val="000000"/>
                </a:solidFill>
                <a:latin typeface="+mj-lt"/>
              </a:rPr>
              <a:t> po </a:t>
            </a:r>
            <a:r>
              <a:rPr lang="en-GB" sz="2500" dirty="0" err="1">
                <a:solidFill>
                  <a:srgbClr val="000000"/>
                </a:solidFill>
                <a:latin typeface="+mj-lt"/>
              </a:rPr>
              <a:t>aplikaci</a:t>
            </a:r>
            <a:r>
              <a:rPr lang="en-GB" sz="2500" dirty="0">
                <a:solidFill>
                  <a:srgbClr val="000000"/>
                </a:solidFill>
                <a:latin typeface="+mj-lt"/>
              </a:rPr>
              <a:t> se </a:t>
            </a:r>
            <a:r>
              <a:rPr lang="en-GB" sz="2500" dirty="0" err="1">
                <a:solidFill>
                  <a:srgbClr val="000000"/>
                </a:solidFill>
                <a:latin typeface="+mj-lt"/>
              </a:rPr>
              <a:t>může</a:t>
            </a:r>
            <a:r>
              <a:rPr lang="en-GB" sz="2500" dirty="0">
                <a:solidFill>
                  <a:srgbClr val="000000"/>
                </a:solidFill>
                <a:latin typeface="+mj-lt"/>
              </a:rPr>
              <a:t> </a:t>
            </a:r>
            <a:r>
              <a:rPr lang="en-GB" sz="2500" dirty="0" err="1">
                <a:solidFill>
                  <a:srgbClr val="000000"/>
                </a:solidFill>
                <a:latin typeface="+mj-lt"/>
              </a:rPr>
              <a:t>objevit</a:t>
            </a:r>
            <a:r>
              <a:rPr lang="en-GB" sz="2500" dirty="0">
                <a:solidFill>
                  <a:srgbClr val="000000"/>
                </a:solidFill>
                <a:latin typeface="+mj-lt"/>
              </a:rPr>
              <a:t> </a:t>
            </a:r>
            <a:r>
              <a:rPr lang="en-GB" sz="2500" dirty="0" err="1">
                <a:solidFill>
                  <a:srgbClr val="000000"/>
                </a:solidFill>
                <a:latin typeface="+mj-lt"/>
              </a:rPr>
              <a:t>mírný</a:t>
            </a:r>
            <a:r>
              <a:rPr lang="en-GB" sz="2500" dirty="0">
                <a:solidFill>
                  <a:srgbClr val="000000"/>
                </a:solidFill>
                <a:latin typeface="+mj-lt"/>
              </a:rPr>
              <a:t> </a:t>
            </a:r>
            <a:r>
              <a:rPr lang="en-GB" sz="2500" dirty="0" err="1">
                <a:solidFill>
                  <a:srgbClr val="000000"/>
                </a:solidFill>
                <a:latin typeface="+mj-lt"/>
              </a:rPr>
              <a:t>pocit</a:t>
            </a:r>
            <a:r>
              <a:rPr lang="en-GB" sz="2500" dirty="0">
                <a:solidFill>
                  <a:srgbClr val="000000"/>
                </a:solidFill>
                <a:latin typeface="+mj-lt"/>
              </a:rPr>
              <a:t> </a:t>
            </a:r>
            <a:r>
              <a:rPr lang="en-GB" sz="2500" dirty="0" err="1">
                <a:solidFill>
                  <a:srgbClr val="000000"/>
                </a:solidFill>
                <a:latin typeface="+mj-lt"/>
              </a:rPr>
              <a:t>pálení</a:t>
            </a:r>
            <a:r>
              <a:rPr lang="en-GB" sz="2500" dirty="0">
                <a:solidFill>
                  <a:srgbClr val="000000"/>
                </a:solidFill>
                <a:latin typeface="+mj-lt"/>
              </a:rPr>
              <a:t>, </a:t>
            </a:r>
            <a:r>
              <a:rPr lang="en-GB" sz="2500" dirty="0" err="1">
                <a:solidFill>
                  <a:srgbClr val="000000"/>
                </a:solidFill>
                <a:latin typeface="+mj-lt"/>
              </a:rPr>
              <a:t>zcela</a:t>
            </a:r>
            <a:r>
              <a:rPr lang="en-GB" sz="2500" dirty="0">
                <a:solidFill>
                  <a:srgbClr val="000000"/>
                </a:solidFill>
                <a:latin typeface="+mj-lt"/>
              </a:rPr>
              <a:t> </a:t>
            </a:r>
            <a:r>
              <a:rPr lang="en-GB" sz="2500" dirty="0" err="1">
                <a:solidFill>
                  <a:srgbClr val="000000"/>
                </a:solidFill>
                <a:latin typeface="+mj-lt"/>
              </a:rPr>
              <a:t>normální</a:t>
            </a:r>
            <a:r>
              <a:rPr lang="en-GB" sz="2500" dirty="0">
                <a:solidFill>
                  <a:srgbClr val="000000"/>
                </a:solidFill>
                <a:latin typeface="+mj-lt"/>
              </a:rPr>
              <a:t> </a:t>
            </a:r>
            <a:r>
              <a:rPr lang="en-GB" sz="2500" dirty="0" err="1">
                <a:solidFill>
                  <a:srgbClr val="000000"/>
                </a:solidFill>
                <a:latin typeface="+mj-lt"/>
              </a:rPr>
              <a:t>reakce</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KDY POUŽÍT</a:t>
            </a:r>
            <a:endParaRPr lang="cs-CZ" sz="2500" b="1" dirty="0">
              <a:solidFill>
                <a:srgbClr val="0070C0"/>
              </a:solidFill>
              <a:latin typeface="+mj-lt"/>
            </a:endParaRPr>
          </a:p>
          <a:p>
            <a:r>
              <a:rPr lang="en-GB" sz="2500" dirty="0">
                <a:solidFill>
                  <a:srgbClr val="000000"/>
                </a:solidFill>
                <a:latin typeface="+mj-lt"/>
              </a:rPr>
              <a:t>PROFESIONÁLNÍ: s </a:t>
            </a:r>
            <a:r>
              <a:rPr lang="en-GB" sz="2500" dirty="0" err="1">
                <a:solidFill>
                  <a:srgbClr val="000000"/>
                </a:solidFill>
                <a:latin typeface="+mj-lt"/>
              </a:rPr>
              <a:t>transdermální</a:t>
            </a:r>
            <a:r>
              <a:rPr lang="en-GB" sz="2500" dirty="0">
                <a:solidFill>
                  <a:srgbClr val="000000"/>
                </a:solidFill>
                <a:latin typeface="+mj-lt"/>
              </a:rPr>
              <a:t> </a:t>
            </a:r>
            <a:r>
              <a:rPr lang="en-GB" sz="2500" dirty="0" err="1">
                <a:solidFill>
                  <a:srgbClr val="000000"/>
                </a:solidFill>
                <a:latin typeface="+mj-lt"/>
              </a:rPr>
              <a:t>elektroporace</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cs-CZ" sz="2500" dirty="0" err="1">
                <a:solidFill>
                  <a:srgbClr val="000000"/>
                </a:solidFill>
                <a:latin typeface="+mj-lt"/>
              </a:rPr>
              <a:t>mikrojehličkama</a:t>
            </a:r>
            <a:r>
              <a:rPr lang="en-GB" sz="2500" dirty="0">
                <a:solidFill>
                  <a:srgbClr val="000000"/>
                </a:solidFill>
                <a:latin typeface="+mj-lt"/>
              </a:rPr>
              <a:t>. </a:t>
            </a:r>
            <a:r>
              <a:rPr lang="en-GB" sz="2500" dirty="0" err="1">
                <a:solidFill>
                  <a:srgbClr val="000000"/>
                </a:solidFill>
                <a:latin typeface="+mj-lt"/>
              </a:rPr>
              <a:t>Každý</a:t>
            </a:r>
            <a:r>
              <a:rPr lang="en-GB" sz="2500" dirty="0">
                <a:solidFill>
                  <a:srgbClr val="000000"/>
                </a:solidFill>
                <a:latin typeface="+mj-lt"/>
              </a:rPr>
              <a:t> </a:t>
            </a:r>
            <a:r>
              <a:rPr lang="en-GB" sz="2500" dirty="0" err="1">
                <a:solidFill>
                  <a:srgbClr val="000000"/>
                </a:solidFill>
                <a:latin typeface="+mj-lt"/>
              </a:rPr>
              <a:t>týden</a:t>
            </a:r>
            <a:r>
              <a:rPr lang="en-GB" sz="2500" dirty="0">
                <a:solidFill>
                  <a:srgbClr val="000000"/>
                </a:solidFill>
                <a:latin typeface="+mj-lt"/>
              </a:rPr>
              <a:t> po </a:t>
            </a:r>
            <a:r>
              <a:rPr lang="en-GB" sz="2500" dirty="0" err="1">
                <a:solidFill>
                  <a:srgbClr val="000000"/>
                </a:solidFill>
                <a:latin typeface="+mj-lt"/>
              </a:rPr>
              <a:t>dobu</a:t>
            </a:r>
            <a:r>
              <a:rPr lang="en-GB" sz="2500" dirty="0">
                <a:solidFill>
                  <a:srgbClr val="000000"/>
                </a:solidFill>
                <a:latin typeface="+mj-lt"/>
              </a:rPr>
              <a:t> </a:t>
            </a:r>
            <a:r>
              <a:rPr lang="en-GB" sz="2500" dirty="0" err="1">
                <a:solidFill>
                  <a:srgbClr val="000000"/>
                </a:solidFill>
                <a:latin typeface="+mj-lt"/>
              </a:rPr>
              <a:t>minimálně</a:t>
            </a:r>
            <a:r>
              <a:rPr lang="en-GB" sz="2500" dirty="0">
                <a:solidFill>
                  <a:srgbClr val="000000"/>
                </a:solidFill>
                <a:latin typeface="+mj-lt"/>
              </a:rPr>
              <a:t> 5-6 </a:t>
            </a:r>
            <a:r>
              <a:rPr lang="en-GB" sz="2500" dirty="0" err="1">
                <a:solidFill>
                  <a:srgbClr val="000000"/>
                </a:solidFill>
                <a:latin typeface="+mj-lt"/>
              </a:rPr>
              <a:t>sezení</a:t>
            </a:r>
            <a:r>
              <a:rPr lang="en-GB" sz="2500" dirty="0">
                <a:solidFill>
                  <a:srgbClr val="000000"/>
                </a:solidFill>
                <a:latin typeface="+mj-lt"/>
              </a:rPr>
              <a:t>
DOMÁCÍ PÉČE: </a:t>
            </a:r>
            <a:r>
              <a:rPr lang="en-GB" sz="2500" dirty="0" err="1">
                <a:solidFill>
                  <a:srgbClr val="000000"/>
                </a:solidFill>
                <a:latin typeface="+mj-lt"/>
              </a:rPr>
              <a:t>Každé</a:t>
            </a:r>
            <a:r>
              <a:rPr lang="en-GB" sz="2500" dirty="0">
                <a:solidFill>
                  <a:srgbClr val="000000"/>
                </a:solidFill>
                <a:latin typeface="+mj-lt"/>
              </a:rPr>
              <a:t> 2-3 </a:t>
            </a:r>
            <a:r>
              <a:rPr lang="en-GB" sz="2500" dirty="0" err="1">
                <a:solidFill>
                  <a:srgbClr val="000000"/>
                </a:solidFill>
                <a:latin typeface="+mj-lt"/>
              </a:rPr>
              <a:t>dny</a:t>
            </a:r>
            <a:r>
              <a:rPr lang="en-GB" sz="2500" dirty="0">
                <a:solidFill>
                  <a:srgbClr val="000000"/>
                </a:solidFill>
                <a:latin typeface="+mj-lt"/>
              </a:rPr>
              <a:t> s </a:t>
            </a:r>
            <a:r>
              <a:rPr lang="en-GB" sz="2500" dirty="0" err="1">
                <a:solidFill>
                  <a:srgbClr val="000000"/>
                </a:solidFill>
                <a:latin typeface="+mj-lt"/>
              </a:rPr>
              <a:t>hloubkovou</a:t>
            </a:r>
            <a:r>
              <a:rPr lang="en-GB" sz="2500" dirty="0">
                <a:solidFill>
                  <a:srgbClr val="000000"/>
                </a:solidFill>
                <a:latin typeface="+mj-lt"/>
              </a:rPr>
              <a:t> </a:t>
            </a:r>
            <a:r>
              <a:rPr lang="en-GB" sz="2500" dirty="0" err="1">
                <a:solidFill>
                  <a:srgbClr val="000000"/>
                </a:solidFill>
                <a:latin typeface="+mj-lt"/>
              </a:rPr>
              <a:t>masáží</a:t>
            </a:r>
            <a:r>
              <a:rPr lang="en-GB" sz="2500" dirty="0">
                <a:solidFill>
                  <a:srgbClr val="000000"/>
                </a:solidFill>
                <a:latin typeface="+mj-lt"/>
              </a:rPr>
              <a:t>.</a:t>
            </a:r>
            <a:endParaRPr lang="en-GB" sz="2500" dirty="0">
              <a:latin typeface="+mj-lt"/>
            </a:endParaRPr>
          </a:p>
        </p:txBody>
      </p:sp>
      <p:sp>
        <p:nvSpPr>
          <p:cNvPr id="16" name="object 9">
            <a:extLst>
              <a:ext uri="{FF2B5EF4-FFF2-40B4-BE49-F238E27FC236}">
                <a16:creationId xmlns:a16="http://schemas.microsoft.com/office/drawing/2014/main" id="{12D4656E-F348-D1BC-1000-0835048796BA}"/>
              </a:ext>
            </a:extLst>
          </p:cNvPr>
          <p:cNvSpPr txBox="1"/>
          <p:nvPr/>
        </p:nvSpPr>
        <p:spPr>
          <a:xfrm>
            <a:off x="16046767" y="10163396"/>
            <a:ext cx="2482215" cy="605294"/>
          </a:xfrm>
          <a:prstGeom prst="rect">
            <a:avLst/>
          </a:prstGeom>
        </p:spPr>
        <p:txBody>
          <a:bodyPr vert="horz" wrap="square" lIns="0" tIns="12700" rIns="0" bIns="0" rtlCol="0">
            <a:spAutoFit/>
          </a:bodyPr>
          <a:lstStyle/>
          <a:p>
            <a:pPr marL="12700">
              <a:lnSpc>
                <a:spcPct val="100000"/>
              </a:lnSpc>
              <a:spcBef>
                <a:spcPts val="100"/>
              </a:spcBef>
            </a:pPr>
            <a:r>
              <a:rPr lang="it-IT" sz="3850" spc="30" dirty="0">
                <a:latin typeface="Arial"/>
                <a:cs typeface="Arial"/>
              </a:rPr>
              <a:t>10 X 5 </a:t>
            </a:r>
            <a:r>
              <a:rPr sz="3850" spc="35" dirty="0">
                <a:latin typeface="Arial"/>
                <a:cs typeface="Arial"/>
              </a:rPr>
              <a:t>ml</a:t>
            </a:r>
            <a:endParaRPr sz="3850" dirty="0">
              <a:latin typeface="Arial"/>
              <a:cs typeface="Arial"/>
            </a:endParaRPr>
          </a:p>
        </p:txBody>
      </p:sp>
      <p:pic>
        <p:nvPicPr>
          <p:cNvPr id="2" name="Immagine 1">
            <a:extLst>
              <a:ext uri="{FF2B5EF4-FFF2-40B4-BE49-F238E27FC236}">
                <a16:creationId xmlns:a16="http://schemas.microsoft.com/office/drawing/2014/main" id="{493FA079-F915-04F1-FA1E-9F928EEC7A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42312930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NEOAGE </a:t>
            </a:r>
            <a:r>
              <a:rPr lang="it-IT" sz="3500" b="1" dirty="0">
                <a:solidFill>
                  <a:srgbClr val="0070C0"/>
                </a:solidFill>
                <a:latin typeface="+mj-lt"/>
              </a:rPr>
              <a:t>: </a:t>
            </a:r>
            <a:r>
              <a:rPr lang="cs-CZ" sz="3500" b="1" dirty="0">
                <a:solidFill>
                  <a:srgbClr val="0070C0"/>
                </a:solidFill>
                <a:latin typeface="+mj-lt"/>
              </a:rPr>
              <a:t>Koncentrát</a:t>
            </a:r>
            <a:r>
              <a:rPr lang="it-IT" sz="3500" b="1" dirty="0">
                <a:solidFill>
                  <a:srgbClr val="0070C0"/>
                </a:solidFill>
                <a:latin typeface="+mj-lt"/>
              </a:rPr>
              <a:t> pro okamžitý liftingový efekt</a:t>
            </a:r>
          </a:p>
        </p:txBody>
      </p:sp>
      <p:sp>
        <p:nvSpPr>
          <p:cNvPr id="23" name="object 9">
            <a:extLst>
              <a:ext uri="{FF2B5EF4-FFF2-40B4-BE49-F238E27FC236}">
                <a16:creationId xmlns:a16="http://schemas.microsoft.com/office/drawing/2014/main" id="{12D4656E-F348-D1BC-1000-0835048796BA}"/>
              </a:ext>
            </a:extLst>
          </p:cNvPr>
          <p:cNvSpPr txBox="1"/>
          <p:nvPr/>
        </p:nvSpPr>
        <p:spPr>
          <a:xfrm>
            <a:off x="14299878" y="7550737"/>
            <a:ext cx="2895600" cy="948978"/>
          </a:xfrm>
          <a:prstGeom prst="rect">
            <a:avLst/>
          </a:prstGeom>
        </p:spPr>
        <p:txBody>
          <a:bodyPr vert="horz" wrap="square" lIns="0" tIns="12700" rIns="0" bIns="0" rtlCol="0">
            <a:spAutoFit/>
          </a:bodyPr>
          <a:lstStyle/>
          <a:p>
            <a:pPr marL="469900" indent="-457200">
              <a:lnSpc>
                <a:spcPct val="100000"/>
              </a:lnSpc>
              <a:spcBef>
                <a:spcPts val="100"/>
              </a:spcBef>
              <a:buFont typeface="Arial" panose="020B0604020202020204" pitchFamily="34" charset="0"/>
              <a:buChar char="•"/>
            </a:pPr>
            <a:r>
              <a:rPr lang="it-IT" sz="3000" spc="30" dirty="0">
                <a:latin typeface="+mj-lt"/>
                <a:cs typeface="Arial"/>
              </a:rPr>
              <a:t>10 VIALS </a:t>
            </a:r>
          </a:p>
          <a:p>
            <a:pPr marL="469900" indent="-457200">
              <a:lnSpc>
                <a:spcPct val="100000"/>
              </a:lnSpc>
              <a:spcBef>
                <a:spcPts val="100"/>
              </a:spcBef>
              <a:buFont typeface="Arial" panose="020B0604020202020204" pitchFamily="34" charset="0"/>
              <a:buChar char="•"/>
            </a:pPr>
            <a:r>
              <a:rPr lang="it-IT" sz="3000" spc="30" dirty="0">
                <a:latin typeface="+mj-lt"/>
                <a:cs typeface="Arial"/>
              </a:rPr>
              <a:t>5 </a:t>
            </a:r>
            <a:r>
              <a:rPr sz="3000" spc="35" dirty="0">
                <a:latin typeface="+mj-lt"/>
                <a:cs typeface="Arial"/>
              </a:rPr>
              <a:t>ml</a:t>
            </a:r>
            <a:endParaRPr sz="3000" dirty="0">
              <a:latin typeface="+mj-lt"/>
              <a:cs typeface="Arial"/>
            </a:endParaRP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t="32482" b="24397"/>
          <a:stretch/>
        </p:blipFill>
        <p:spPr>
          <a:xfrm>
            <a:off x="12035858" y="3055946"/>
            <a:ext cx="8083947" cy="3485948"/>
          </a:xfrm>
          <a:prstGeom prst="rect">
            <a:avLst/>
          </a:prstGeom>
        </p:spPr>
      </p:pic>
      <p:sp>
        <p:nvSpPr>
          <p:cNvPr id="26" name="CasellaDiTesto 25">
            <a:extLst>
              <a:ext uri="{FF2B5EF4-FFF2-40B4-BE49-F238E27FC236}">
                <a16:creationId xmlns:a16="http://schemas.microsoft.com/office/drawing/2014/main" id="{77EF29FE-4A9A-2C46-93E1-A62691E7B45C}"/>
              </a:ext>
            </a:extLst>
          </p:cNvPr>
          <p:cNvSpPr txBox="1"/>
          <p:nvPr/>
        </p:nvSpPr>
        <p:spPr>
          <a:xfrm>
            <a:off x="153478" y="1692275"/>
            <a:ext cx="12260771" cy="5478423"/>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NeoAge</a:t>
            </a:r>
            <a:r>
              <a:rPr lang="en-GB" sz="2500" dirty="0">
                <a:solidFill>
                  <a:srgbClr val="000000"/>
                </a:solidFill>
                <a:latin typeface="+mj-lt"/>
              </a:rPr>
              <a:t> je </a:t>
            </a:r>
            <a:r>
              <a:rPr lang="en-GB" sz="2500" dirty="0" err="1">
                <a:solidFill>
                  <a:srgbClr val="000000"/>
                </a:solidFill>
                <a:latin typeface="+mj-lt"/>
              </a:rPr>
              <a:t>inovativní</a:t>
            </a:r>
            <a:r>
              <a:rPr lang="en-GB" sz="2500" dirty="0">
                <a:solidFill>
                  <a:srgbClr val="000000"/>
                </a:solidFill>
                <a:latin typeface="+mj-lt"/>
              </a:rPr>
              <a:t> </a:t>
            </a:r>
            <a:r>
              <a:rPr lang="en-GB" sz="2500" dirty="0" err="1">
                <a:solidFill>
                  <a:srgbClr val="000000"/>
                </a:solidFill>
                <a:latin typeface="+mj-lt"/>
              </a:rPr>
              <a:t>složení</a:t>
            </a:r>
            <a:r>
              <a:rPr lang="en-GB" sz="2500" dirty="0">
                <a:solidFill>
                  <a:srgbClr val="000000"/>
                </a:solidFill>
                <a:latin typeface="+mj-lt"/>
              </a:rPr>
              <a:t> </a:t>
            </a:r>
            <a:r>
              <a:rPr lang="en-GB" sz="2500" dirty="0" err="1">
                <a:solidFill>
                  <a:srgbClr val="000000"/>
                </a:solidFill>
                <a:latin typeface="+mj-lt"/>
              </a:rPr>
              <a:t>určené</a:t>
            </a:r>
            <a:r>
              <a:rPr lang="en-GB" sz="2500" dirty="0">
                <a:solidFill>
                  <a:srgbClr val="000000"/>
                </a:solidFill>
                <a:latin typeface="+mj-lt"/>
              </a:rPr>
              <a:t> </a:t>
            </a:r>
            <a:r>
              <a:rPr lang="en-GB" sz="2500" dirty="0" err="1">
                <a:solidFill>
                  <a:srgbClr val="000000"/>
                </a:solidFill>
                <a:latin typeface="+mj-lt"/>
              </a:rPr>
              <a:t>ke</a:t>
            </a:r>
            <a:r>
              <a:rPr lang="en-GB" sz="2500" dirty="0">
                <a:solidFill>
                  <a:srgbClr val="000000"/>
                </a:solidFill>
                <a:latin typeface="+mj-lt"/>
              </a:rPr>
              <a:t> </a:t>
            </a:r>
            <a:r>
              <a:rPr lang="en-GB" sz="2500" dirty="0" err="1">
                <a:solidFill>
                  <a:srgbClr val="000000"/>
                </a:solidFill>
                <a:latin typeface="+mj-lt"/>
              </a:rPr>
              <a:t>stimulaci</a:t>
            </a:r>
            <a:r>
              <a:rPr lang="en-GB" sz="2500" dirty="0">
                <a:solidFill>
                  <a:srgbClr val="000000"/>
                </a:solidFill>
                <a:latin typeface="+mj-lt"/>
              </a:rPr>
              <a:t> a </a:t>
            </a:r>
            <a:r>
              <a:rPr lang="en-GB" sz="2500" dirty="0" err="1">
                <a:solidFill>
                  <a:srgbClr val="000000"/>
                </a:solidFill>
                <a:latin typeface="+mj-lt"/>
              </a:rPr>
              <a:t>revitalizaci</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Je </a:t>
            </a:r>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vrásek</a:t>
            </a:r>
            <a:r>
              <a:rPr lang="en-GB" sz="2500" dirty="0">
                <a:solidFill>
                  <a:srgbClr val="000000"/>
                </a:solidFill>
                <a:latin typeface="+mj-lt"/>
              </a:rPr>
              <a:t>, </a:t>
            </a:r>
            <a:r>
              <a:rPr lang="en-GB" sz="2500" dirty="0" err="1">
                <a:solidFill>
                  <a:srgbClr val="000000"/>
                </a:solidFill>
                <a:latin typeface="+mj-lt"/>
              </a:rPr>
              <a:t>unavené</a:t>
            </a:r>
            <a:r>
              <a:rPr lang="en-GB" sz="2500" dirty="0">
                <a:solidFill>
                  <a:srgbClr val="000000"/>
                </a:solidFill>
                <a:latin typeface="+mj-lt"/>
              </a:rPr>
              <a:t>, </a:t>
            </a:r>
            <a:r>
              <a:rPr lang="en-GB" sz="2500" dirty="0" err="1">
                <a:solidFill>
                  <a:srgbClr val="000000"/>
                </a:solidFill>
                <a:latin typeface="+mj-lt"/>
              </a:rPr>
              <a:t>oslabené</a:t>
            </a:r>
            <a:r>
              <a:rPr lang="en-GB" sz="2500" dirty="0">
                <a:solidFill>
                  <a:srgbClr val="000000"/>
                </a:solidFill>
                <a:latin typeface="+mj-lt"/>
              </a:rPr>
              <a:t> a </a:t>
            </a:r>
            <a:r>
              <a:rPr lang="en-GB" sz="2500" dirty="0" err="1">
                <a:solidFill>
                  <a:srgbClr val="000000"/>
                </a:solidFill>
                <a:latin typeface="+mj-lt"/>
              </a:rPr>
              <a:t>křehké</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poškozené</a:t>
            </a:r>
            <a:r>
              <a:rPr lang="en-GB" sz="2500" dirty="0">
                <a:solidFill>
                  <a:srgbClr val="000000"/>
                </a:solidFill>
                <a:latin typeface="+mj-lt"/>
              </a:rPr>
              <a:t> </a:t>
            </a:r>
            <a:r>
              <a:rPr lang="en-GB" sz="2500" dirty="0" err="1">
                <a:solidFill>
                  <a:srgbClr val="000000"/>
                </a:solidFill>
                <a:latin typeface="+mj-lt"/>
              </a:rPr>
              <a:t>sluncem</a:t>
            </a:r>
            <a:r>
              <a:rPr lang="en-GB" sz="2500" dirty="0">
                <a:solidFill>
                  <a:srgbClr val="000000"/>
                </a:solidFill>
                <a:latin typeface="+mj-lt"/>
              </a:rPr>
              <a:t> a </a:t>
            </a:r>
            <a:r>
              <a:rPr lang="en-GB" sz="2500" dirty="0" err="1">
                <a:solidFill>
                  <a:srgbClr val="000000"/>
                </a:solidFill>
                <a:latin typeface="+mj-lt"/>
              </a:rPr>
              <a:t>velmi</a:t>
            </a:r>
            <a:r>
              <a:rPr lang="en-GB" sz="2500" dirty="0">
                <a:solidFill>
                  <a:srgbClr val="000000"/>
                </a:solidFill>
                <a:latin typeface="+mj-lt"/>
              </a:rPr>
              <a:t> </a:t>
            </a:r>
            <a:r>
              <a:rPr lang="en-GB" sz="2500" dirty="0" err="1">
                <a:solidFill>
                  <a:srgbClr val="000000"/>
                </a:solidFill>
                <a:latin typeface="+mj-lt"/>
              </a:rPr>
              <a:t>dehydratované</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Jedná</a:t>
            </a:r>
            <a:r>
              <a:rPr lang="en-GB" sz="2500" dirty="0">
                <a:solidFill>
                  <a:srgbClr val="000000"/>
                </a:solidFill>
                <a:latin typeface="+mj-lt"/>
              </a:rPr>
              <a:t> se o </a:t>
            </a:r>
            <a:r>
              <a:rPr lang="en-GB" sz="2500" dirty="0" err="1">
                <a:solidFill>
                  <a:srgbClr val="000000"/>
                </a:solidFill>
                <a:latin typeface="+mj-lt"/>
              </a:rPr>
              <a:t>kompletní</a:t>
            </a:r>
            <a:r>
              <a:rPr lang="en-GB" sz="2500" dirty="0">
                <a:solidFill>
                  <a:srgbClr val="000000"/>
                </a:solidFill>
                <a:latin typeface="+mj-lt"/>
              </a:rPr>
              <a:t>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které</a:t>
            </a:r>
            <a:r>
              <a:rPr lang="en-GB" sz="2500" dirty="0">
                <a:solidFill>
                  <a:srgbClr val="000000"/>
                </a:solidFill>
                <a:latin typeface="+mj-lt"/>
              </a:rPr>
              <a:t> </a:t>
            </a:r>
            <a:r>
              <a:rPr lang="en-GB" sz="2500" dirty="0" err="1">
                <a:solidFill>
                  <a:srgbClr val="000000"/>
                </a:solidFill>
                <a:latin typeface="+mj-lt"/>
              </a:rPr>
              <a:t>dosahuje</a:t>
            </a:r>
            <a:r>
              <a:rPr lang="en-GB" sz="2500" dirty="0">
                <a:solidFill>
                  <a:srgbClr val="000000"/>
                </a:solidFill>
                <a:latin typeface="+mj-lt"/>
              </a:rPr>
              <a:t> </a:t>
            </a:r>
            <a:r>
              <a:rPr lang="en-GB" sz="2500" dirty="0" err="1">
                <a:solidFill>
                  <a:srgbClr val="000000"/>
                </a:solidFill>
                <a:latin typeface="+mj-lt"/>
              </a:rPr>
              <a:t>dobré</a:t>
            </a:r>
            <a:r>
              <a:rPr lang="en-GB" sz="2500" dirty="0">
                <a:solidFill>
                  <a:srgbClr val="000000"/>
                </a:solidFill>
                <a:latin typeface="+mj-lt"/>
              </a:rPr>
              <a:t> </a:t>
            </a:r>
            <a:r>
              <a:rPr lang="en-GB" sz="2500" dirty="0" err="1">
                <a:solidFill>
                  <a:srgbClr val="000000"/>
                </a:solidFill>
                <a:latin typeface="+mj-lt"/>
              </a:rPr>
              <a:t>úrovně</a:t>
            </a:r>
            <a:r>
              <a:rPr lang="en-GB" sz="2500" dirty="0">
                <a:solidFill>
                  <a:srgbClr val="000000"/>
                </a:solidFill>
                <a:latin typeface="+mj-lt"/>
              </a:rPr>
              <a:t> </a:t>
            </a:r>
            <a:r>
              <a:rPr lang="en-GB" sz="2500" dirty="0" err="1">
                <a:solidFill>
                  <a:srgbClr val="000000"/>
                </a:solidFill>
                <a:latin typeface="+mj-lt"/>
              </a:rPr>
              <a:t>buněčné</a:t>
            </a:r>
            <a:r>
              <a:rPr lang="en-GB" sz="2500" dirty="0">
                <a:solidFill>
                  <a:srgbClr val="000000"/>
                </a:solidFill>
                <a:latin typeface="+mj-lt"/>
              </a:rPr>
              <a:t> </a:t>
            </a:r>
            <a:r>
              <a:rPr lang="en-GB" sz="2500" dirty="0" err="1">
                <a:solidFill>
                  <a:srgbClr val="000000"/>
                </a:solidFill>
                <a:latin typeface="+mj-lt"/>
              </a:rPr>
              <a:t>hydratace</a:t>
            </a:r>
            <a:r>
              <a:rPr lang="en-GB" sz="2500" dirty="0">
                <a:solidFill>
                  <a:srgbClr val="000000"/>
                </a:solidFill>
                <a:latin typeface="+mj-lt"/>
              </a:rPr>
              <a:t> a </a:t>
            </a:r>
            <a:r>
              <a:rPr lang="en-GB" sz="2500" dirty="0" err="1">
                <a:solidFill>
                  <a:srgbClr val="000000"/>
                </a:solidFill>
                <a:latin typeface="+mj-lt"/>
              </a:rPr>
              <a:t>dobré</a:t>
            </a:r>
            <a:r>
              <a:rPr lang="en-GB" sz="2500" dirty="0">
                <a:solidFill>
                  <a:srgbClr val="000000"/>
                </a:solidFill>
                <a:latin typeface="+mj-lt"/>
              </a:rPr>
              <a:t> </a:t>
            </a:r>
            <a:r>
              <a:rPr lang="en-GB" sz="2500" dirty="0" err="1">
                <a:solidFill>
                  <a:srgbClr val="000000"/>
                </a:solidFill>
                <a:latin typeface="+mj-lt"/>
              </a:rPr>
              <a:t>biochemické</a:t>
            </a:r>
            <a:r>
              <a:rPr lang="en-GB" sz="2500" dirty="0">
                <a:solidFill>
                  <a:srgbClr val="000000"/>
                </a:solidFill>
                <a:latin typeface="+mj-lt"/>
              </a:rPr>
              <a:t> a </a:t>
            </a:r>
            <a:r>
              <a:rPr lang="en-GB" sz="2500" dirty="0" err="1">
                <a:solidFill>
                  <a:srgbClr val="000000"/>
                </a:solidFill>
                <a:latin typeface="+mj-lt"/>
              </a:rPr>
              <a:t>biologické</a:t>
            </a:r>
            <a:r>
              <a:rPr lang="en-GB" sz="2500" dirty="0">
                <a:solidFill>
                  <a:srgbClr val="000000"/>
                </a:solidFill>
                <a:latin typeface="+mj-lt"/>
              </a:rPr>
              <a:t> </a:t>
            </a:r>
            <a:r>
              <a:rPr lang="cs-CZ" sz="2500" dirty="0">
                <a:solidFill>
                  <a:srgbClr val="000000"/>
                </a:solidFill>
                <a:latin typeface="+mj-lt"/>
              </a:rPr>
              <a:t>složení</a:t>
            </a:r>
            <a:r>
              <a:rPr lang="en-GB" sz="2500" dirty="0">
                <a:solidFill>
                  <a:srgbClr val="000000"/>
                </a:solidFill>
                <a:latin typeface="+mj-lt"/>
              </a:rPr>
              <a:t> </a:t>
            </a:r>
            <a:r>
              <a:rPr lang="en-GB" sz="2500" dirty="0" err="1">
                <a:solidFill>
                  <a:srgbClr val="000000"/>
                </a:solidFill>
                <a:latin typeface="+mj-lt"/>
              </a:rPr>
              <a:t>tkání</a:t>
            </a:r>
            <a:r>
              <a:rPr lang="en-GB" sz="2500" dirty="0">
                <a:solidFill>
                  <a:srgbClr val="000000"/>
                </a:solidFill>
                <a:latin typeface="+mj-lt"/>
              </a:rPr>
              <a:t>.</a:t>
            </a:r>
            <a:r>
              <a:rPr lang="en-GB" sz="2500" b="0" i="0" u="none" strike="noStrike" baseline="0" dirty="0">
                <a:solidFill>
                  <a:srgbClr val="000000"/>
                </a:solidFill>
                <a:latin typeface="+mj-lt"/>
              </a:rPr>
              <a:t> </a:t>
            </a: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veškerou</a:t>
            </a:r>
            <a:r>
              <a:rPr lang="en-GB" sz="2500" dirty="0">
                <a:solidFill>
                  <a:srgbClr val="000000"/>
                </a:solidFill>
                <a:latin typeface="+mj-lt"/>
              </a:rPr>
              <a:t> </a:t>
            </a:r>
            <a:r>
              <a:rPr lang="en-GB" sz="2500" dirty="0" err="1">
                <a:solidFill>
                  <a:srgbClr val="000000"/>
                </a:solidFill>
                <a:latin typeface="+mj-lt"/>
              </a:rPr>
              <a:t>unavenou</a:t>
            </a:r>
            <a:r>
              <a:rPr lang="en-GB" sz="2500" dirty="0">
                <a:solidFill>
                  <a:srgbClr val="000000"/>
                </a:solidFill>
                <a:latin typeface="+mj-lt"/>
              </a:rPr>
              <a:t>, </a:t>
            </a:r>
            <a:r>
              <a:rPr lang="en-GB" sz="2500" dirty="0" err="1">
                <a:solidFill>
                  <a:srgbClr val="000000"/>
                </a:solidFill>
                <a:latin typeface="+mj-lt"/>
              </a:rPr>
              <a:t>křehkou</a:t>
            </a:r>
            <a:r>
              <a:rPr lang="en-GB" sz="2500" dirty="0">
                <a:solidFill>
                  <a:srgbClr val="000000"/>
                </a:solidFill>
                <a:latin typeface="+mj-lt"/>
              </a:rPr>
              <a:t>, </a:t>
            </a:r>
            <a:r>
              <a:rPr lang="en-GB" sz="2500" dirty="0" err="1">
                <a:solidFill>
                  <a:srgbClr val="000000"/>
                </a:solidFill>
                <a:latin typeface="+mj-lt"/>
              </a:rPr>
              <a:t>oslabenou</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v </a:t>
            </a:r>
            <a:r>
              <a:rPr lang="en-GB" sz="2500" dirty="0" err="1">
                <a:solidFill>
                  <a:srgbClr val="000000"/>
                </a:solidFill>
                <a:latin typeface="+mj-lt"/>
              </a:rPr>
              <a:t>případě</a:t>
            </a:r>
            <a:r>
              <a:rPr lang="en-GB" sz="2500" dirty="0">
                <a:solidFill>
                  <a:srgbClr val="000000"/>
                </a:solidFill>
                <a:latin typeface="+mj-lt"/>
              </a:rPr>
              <a:t> </a:t>
            </a:r>
            <a:r>
              <a:rPr lang="en-GB" sz="2500" dirty="0" err="1">
                <a:solidFill>
                  <a:srgbClr val="000000"/>
                </a:solidFill>
                <a:latin typeface="+mj-lt"/>
              </a:rPr>
              <a:t>stárnutí</a:t>
            </a:r>
            <a:r>
              <a:rPr lang="en-GB" sz="2500" dirty="0">
                <a:solidFill>
                  <a:srgbClr val="000000"/>
                </a:solidFill>
                <a:latin typeface="+mj-lt"/>
              </a:rPr>
              <a:t> a </a:t>
            </a:r>
            <a:r>
              <a:rPr lang="en-GB" sz="2500" dirty="0" err="1">
                <a:solidFill>
                  <a:srgbClr val="000000"/>
                </a:solidFill>
                <a:latin typeface="+mj-lt"/>
              </a:rPr>
              <a:t>fotostárnutí</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s </a:t>
            </a:r>
            <a:r>
              <a:rPr lang="en-GB" sz="2500" dirty="0" err="1">
                <a:solidFill>
                  <a:srgbClr val="000000"/>
                </a:solidFill>
                <a:latin typeface="+mj-lt"/>
              </a:rPr>
              <a:t>vráskami</a:t>
            </a:r>
            <a:r>
              <a:rPr lang="en-GB" sz="2500" dirty="0">
                <a:solidFill>
                  <a:srgbClr val="000000"/>
                </a:solidFill>
                <a:latin typeface="+mj-lt"/>
              </a:rPr>
              <a:t> a </a:t>
            </a:r>
            <a:r>
              <a:rPr lang="en-GB" sz="2500" dirty="0" err="1">
                <a:solidFill>
                  <a:srgbClr val="000000"/>
                </a:solidFill>
                <a:latin typeface="+mj-lt"/>
              </a:rPr>
              <a:t>nepravidelnou</a:t>
            </a:r>
            <a:r>
              <a:rPr lang="en-GB" sz="2500" dirty="0">
                <a:solidFill>
                  <a:srgbClr val="000000"/>
                </a:solidFill>
                <a:latin typeface="+mj-lt"/>
              </a:rPr>
              <a:t> </a:t>
            </a:r>
            <a:r>
              <a:rPr lang="en-GB" sz="2500" dirty="0" err="1">
                <a:solidFill>
                  <a:srgbClr val="000000"/>
                </a:solidFill>
                <a:latin typeface="+mj-lt"/>
              </a:rPr>
              <a:t>strukturou</a:t>
            </a:r>
            <a:r>
              <a:rPr lang="en-GB" sz="2500" dirty="0">
                <a:solidFill>
                  <a:srgbClr val="000000"/>
                </a:solidFill>
                <a:latin typeface="+mj-lt"/>
              </a:rPr>
              <a:t>.</a:t>
            </a:r>
            <a:endParaRPr lang="en-GB" sz="2500" b="0" i="0" u="none" strike="noStrike" baseline="0" dirty="0">
              <a:solidFill>
                <a:srgbClr val="000000"/>
              </a:solidFill>
              <a:latin typeface="+mj-lt"/>
            </a:endParaRPr>
          </a:p>
          <a:p>
            <a:pPr>
              <a:buClr>
                <a:srgbClr val="3399FF"/>
              </a:buClr>
            </a:pPr>
            <a:r>
              <a:rPr lang="en-GB" sz="2500" b="1" dirty="0">
                <a:solidFill>
                  <a:srgbClr val="0070C0"/>
                </a:solidFill>
                <a:latin typeface="+mj-lt"/>
              </a:rPr>
              <a:t>JAK TO POUŽÍVAT</a:t>
            </a:r>
            <a:endParaRPr lang="cs-CZ" sz="2500" b="1" dirty="0">
              <a:solidFill>
                <a:srgbClr val="0070C0"/>
              </a:solidFill>
              <a:latin typeface="+mj-lt"/>
            </a:endParaRPr>
          </a:p>
          <a:p>
            <a:pPr>
              <a:buClr>
                <a:srgbClr val="3399FF"/>
              </a:buClr>
            </a:pPr>
            <a:r>
              <a:rPr lang="en-GB" sz="2500" dirty="0" err="1">
                <a:latin typeface="+mj-lt"/>
              </a:rPr>
              <a:t>Jedna</a:t>
            </a:r>
            <a:r>
              <a:rPr lang="en-GB" sz="2500" dirty="0">
                <a:latin typeface="+mj-lt"/>
              </a:rPr>
              <a:t> ampule </a:t>
            </a:r>
            <a:r>
              <a:rPr lang="en-GB" sz="2500" dirty="0" err="1">
                <a:latin typeface="+mj-lt"/>
              </a:rPr>
              <a:t>jednou</a:t>
            </a:r>
            <a:r>
              <a:rPr lang="en-GB" sz="2500" dirty="0">
                <a:latin typeface="+mj-lt"/>
              </a:rPr>
              <a:t> </a:t>
            </a:r>
            <a:r>
              <a:rPr lang="en-GB" sz="2500" dirty="0" err="1">
                <a:latin typeface="+mj-lt"/>
              </a:rPr>
              <a:t>týdně</a:t>
            </a:r>
            <a:r>
              <a:rPr lang="en-GB" sz="2500" dirty="0">
                <a:latin typeface="+mj-lt"/>
              </a:rPr>
              <a:t> po </a:t>
            </a:r>
            <a:r>
              <a:rPr lang="en-GB" sz="2500" dirty="0" err="1">
                <a:latin typeface="+mj-lt"/>
              </a:rPr>
              <a:t>dobu</a:t>
            </a:r>
            <a:r>
              <a:rPr lang="en-GB" sz="2500" dirty="0">
                <a:latin typeface="+mj-lt"/>
              </a:rPr>
              <a:t> </a:t>
            </a:r>
            <a:r>
              <a:rPr lang="en-GB" sz="2500" dirty="0" err="1">
                <a:latin typeface="+mj-lt"/>
              </a:rPr>
              <a:t>jednoho</a:t>
            </a:r>
            <a:r>
              <a:rPr lang="en-GB" sz="2500" dirty="0">
                <a:latin typeface="+mj-lt"/>
              </a:rPr>
              <a:t> </a:t>
            </a:r>
            <a:r>
              <a:rPr lang="en-GB" sz="2500" dirty="0" err="1">
                <a:latin typeface="+mj-lt"/>
              </a:rPr>
              <a:t>měsíce</a:t>
            </a:r>
            <a:r>
              <a:rPr lang="en-GB" sz="2500" dirty="0">
                <a:latin typeface="+mj-lt"/>
              </a:rPr>
              <a:t> </a:t>
            </a:r>
            <a:r>
              <a:rPr lang="cs-CZ" sz="2500" dirty="0">
                <a:latin typeface="+mj-lt"/>
              </a:rPr>
              <a:t>zapracovaná</a:t>
            </a:r>
            <a:r>
              <a:rPr lang="en-GB" sz="2500" dirty="0">
                <a:latin typeface="+mj-lt"/>
              </a:rPr>
              <a:t> </a:t>
            </a:r>
            <a:r>
              <a:rPr lang="en-GB" sz="2500" dirty="0" err="1">
                <a:latin typeface="+mj-lt"/>
              </a:rPr>
              <a:t>elektroporačním</a:t>
            </a:r>
            <a:r>
              <a:rPr lang="en-GB" sz="2500" dirty="0">
                <a:latin typeface="+mj-lt"/>
              </a:rPr>
              <a:t> </a:t>
            </a:r>
            <a:r>
              <a:rPr lang="en-GB" sz="2500" dirty="0" err="1">
                <a:latin typeface="+mj-lt"/>
              </a:rPr>
              <a:t>ošetřením</a:t>
            </a:r>
            <a:r>
              <a:rPr lang="en-GB" sz="2500" dirty="0">
                <a:latin typeface="+mj-lt"/>
              </a:rPr>
              <a:t> </a:t>
            </a:r>
            <a:r>
              <a:rPr lang="en-GB" sz="2500" dirty="0" err="1">
                <a:latin typeface="+mj-lt"/>
              </a:rPr>
              <a:t>nebo</a:t>
            </a:r>
            <a:r>
              <a:rPr lang="en-GB" sz="2500" dirty="0">
                <a:latin typeface="+mj-lt"/>
              </a:rPr>
              <a:t> </a:t>
            </a:r>
            <a:r>
              <a:rPr lang="cs-CZ" sz="2500" dirty="0" err="1">
                <a:latin typeface="+mj-lt"/>
              </a:rPr>
              <a:t>mikrojehličkováním</a:t>
            </a:r>
            <a:endParaRPr lang="cs-CZ" sz="2500" dirty="0">
              <a:latin typeface="+mj-lt"/>
            </a:endParaRPr>
          </a:p>
          <a:p>
            <a:pPr>
              <a:buClr>
                <a:srgbClr val="3399FF"/>
              </a:buClr>
            </a:pPr>
            <a:r>
              <a:rPr lang="en-GB" sz="2500" b="1" dirty="0">
                <a:solidFill>
                  <a:srgbClr val="0070C0"/>
                </a:solidFill>
                <a:latin typeface="+mj-lt"/>
              </a:rPr>
              <a:t>KDY POUŽÍT</a:t>
            </a:r>
            <a:endParaRPr lang="cs-CZ" sz="2500" b="1" dirty="0">
              <a:solidFill>
                <a:srgbClr val="0070C0"/>
              </a:solidFill>
              <a:latin typeface="+mj-lt"/>
            </a:endParaRPr>
          </a:p>
          <a:p>
            <a:pPr>
              <a:buClr>
                <a:srgbClr val="3399FF"/>
              </a:buClr>
            </a:pPr>
            <a:r>
              <a:rPr lang="en-GB" sz="2500" dirty="0" err="1">
                <a:latin typeface="+mj-lt"/>
              </a:rPr>
              <a:t>Jednou</a:t>
            </a:r>
            <a:r>
              <a:rPr lang="en-GB" sz="2500" dirty="0">
                <a:latin typeface="+mj-lt"/>
              </a:rPr>
              <a:t> </a:t>
            </a:r>
            <a:r>
              <a:rPr lang="en-GB" sz="2500" dirty="0" err="1">
                <a:latin typeface="+mj-lt"/>
              </a:rPr>
              <a:t>týdně</a:t>
            </a:r>
            <a:r>
              <a:rPr lang="en-GB" sz="2500" dirty="0">
                <a:latin typeface="+mj-lt"/>
              </a:rPr>
              <a:t> </a:t>
            </a:r>
            <a:r>
              <a:rPr lang="en-GB" sz="2500" dirty="0" err="1">
                <a:latin typeface="+mj-lt"/>
              </a:rPr>
              <a:t>na</a:t>
            </a:r>
            <a:r>
              <a:rPr lang="en-GB" sz="2500" dirty="0">
                <a:latin typeface="+mj-lt"/>
              </a:rPr>
              <a:t> 5-6 </a:t>
            </a:r>
            <a:r>
              <a:rPr lang="en-GB" sz="2500" dirty="0" err="1">
                <a:latin typeface="+mj-lt"/>
              </a:rPr>
              <a:t>sezení</a:t>
            </a:r>
            <a:r>
              <a:rPr lang="en-GB" sz="2500" dirty="0">
                <a:latin typeface="+mj-lt"/>
              </a:rPr>
              <a:t> s </a:t>
            </a:r>
            <a:r>
              <a:rPr lang="en-GB" sz="2500" dirty="0" err="1">
                <a:latin typeface="+mj-lt"/>
              </a:rPr>
              <a:t>elektroporačním</a:t>
            </a:r>
            <a:r>
              <a:rPr lang="en-GB" sz="2500" dirty="0">
                <a:latin typeface="+mj-lt"/>
              </a:rPr>
              <a:t> </a:t>
            </a:r>
            <a:r>
              <a:rPr lang="en-GB" sz="2500" dirty="0" err="1">
                <a:latin typeface="+mj-lt"/>
              </a:rPr>
              <a:t>ošetřením</a:t>
            </a:r>
            <a:r>
              <a:rPr lang="en-GB" sz="2500" dirty="0">
                <a:latin typeface="+mj-lt"/>
              </a:rPr>
              <a:t> </a:t>
            </a:r>
            <a:r>
              <a:rPr lang="en-GB" sz="2500" dirty="0" err="1">
                <a:latin typeface="+mj-lt"/>
              </a:rPr>
              <a:t>nebo</a:t>
            </a:r>
            <a:r>
              <a:rPr lang="en-GB" sz="2500" dirty="0">
                <a:latin typeface="+mj-lt"/>
              </a:rPr>
              <a:t> </a:t>
            </a:r>
            <a:r>
              <a:rPr lang="cs-CZ" sz="2500" dirty="0" err="1">
                <a:latin typeface="+mj-lt"/>
              </a:rPr>
              <a:t>mikrojehličkováním</a:t>
            </a:r>
            <a:r>
              <a:rPr lang="en-GB" sz="2500" dirty="0">
                <a:latin typeface="+mj-lt"/>
              </a:rPr>
              <a:t>.
</a:t>
            </a:r>
            <a:r>
              <a:rPr lang="en-GB" sz="2500" dirty="0" err="1">
                <a:latin typeface="+mj-lt"/>
              </a:rPr>
              <a:t>Nedoporučuje</a:t>
            </a:r>
            <a:r>
              <a:rPr lang="en-GB" sz="2500" dirty="0">
                <a:latin typeface="+mj-lt"/>
              </a:rPr>
              <a:t> se </a:t>
            </a:r>
            <a:r>
              <a:rPr lang="en-GB" sz="2500" dirty="0" err="1">
                <a:latin typeface="+mj-lt"/>
              </a:rPr>
              <a:t>těhotným</a:t>
            </a:r>
            <a:r>
              <a:rPr lang="en-GB" sz="2500" dirty="0">
                <a:latin typeface="+mj-lt"/>
              </a:rPr>
              <a:t> </a:t>
            </a:r>
            <a:r>
              <a:rPr lang="en-GB" sz="2500" dirty="0" err="1">
                <a:latin typeface="+mj-lt"/>
              </a:rPr>
              <a:t>ženám</a:t>
            </a:r>
            <a:r>
              <a:rPr lang="en-GB" sz="2500" dirty="0">
                <a:latin typeface="+mj-lt"/>
              </a:rPr>
              <a:t> a v </a:t>
            </a:r>
            <a:r>
              <a:rPr lang="en-GB" sz="2500" dirty="0" err="1">
                <a:latin typeface="+mj-lt"/>
              </a:rPr>
              <a:t>případě</a:t>
            </a:r>
            <a:r>
              <a:rPr lang="en-GB" sz="2500" dirty="0">
                <a:latin typeface="+mj-lt"/>
              </a:rPr>
              <a:t> </a:t>
            </a:r>
            <a:r>
              <a:rPr lang="en-GB" sz="2500" dirty="0" err="1">
                <a:latin typeface="+mj-lt"/>
              </a:rPr>
              <a:t>vážných</a:t>
            </a:r>
            <a:r>
              <a:rPr lang="en-GB" sz="2500" dirty="0">
                <a:latin typeface="+mj-lt"/>
              </a:rPr>
              <a:t> </a:t>
            </a:r>
            <a:r>
              <a:rPr lang="en-GB" sz="2500" dirty="0" err="1">
                <a:latin typeface="+mj-lt"/>
              </a:rPr>
              <a:t>kožních</a:t>
            </a:r>
            <a:r>
              <a:rPr lang="en-GB" sz="2500" dirty="0">
                <a:latin typeface="+mj-lt"/>
              </a:rPr>
              <a:t> </a:t>
            </a:r>
            <a:r>
              <a:rPr lang="en-GB" sz="2500" dirty="0" err="1">
                <a:latin typeface="+mj-lt"/>
              </a:rPr>
              <a:t>problémů</a:t>
            </a:r>
            <a:r>
              <a:rPr lang="en-GB" sz="2500" dirty="0">
                <a:latin typeface="+mj-lt"/>
              </a:rPr>
              <a:t>, </a:t>
            </a:r>
            <a:r>
              <a:rPr lang="en-GB" sz="2500" dirty="0" err="1">
                <a:latin typeface="+mj-lt"/>
              </a:rPr>
              <a:t>jako</a:t>
            </a:r>
            <a:r>
              <a:rPr lang="en-GB" sz="2500" dirty="0">
                <a:latin typeface="+mj-lt"/>
              </a:rPr>
              <a:t> je </a:t>
            </a:r>
            <a:r>
              <a:rPr lang="en-GB" sz="2500" dirty="0" err="1">
                <a:latin typeface="+mj-lt"/>
              </a:rPr>
              <a:t>akné</a:t>
            </a:r>
            <a:r>
              <a:rPr lang="en-GB" sz="2500" dirty="0">
                <a:latin typeface="+mj-lt"/>
              </a:rPr>
              <a:t>.</a:t>
            </a:r>
            <a:endParaRPr lang="en-GB" sz="2500" b="1" i="0" u="none" strike="noStrike" baseline="0" dirty="0">
              <a:solidFill>
                <a:srgbClr val="0070C0"/>
              </a:solidFill>
              <a:latin typeface="+mj-lt"/>
            </a:endParaRPr>
          </a:p>
        </p:txBody>
      </p:sp>
      <p:graphicFrame>
        <p:nvGraphicFramePr>
          <p:cNvPr id="27" name="object 9">
            <a:extLst>
              <a:ext uri="{FF2B5EF4-FFF2-40B4-BE49-F238E27FC236}">
                <a16:creationId xmlns:a16="http://schemas.microsoft.com/office/drawing/2014/main" id="{E076792C-8AD3-BD40-6FF4-9A6BD9F7963A}"/>
              </a:ext>
            </a:extLst>
          </p:cNvPr>
          <p:cNvGraphicFramePr>
            <a:graphicFrameLocks noGrp="1"/>
          </p:cNvGraphicFramePr>
          <p:nvPr>
            <p:extLst>
              <p:ext uri="{D42A27DB-BD31-4B8C-83A1-F6EECF244321}">
                <p14:modId xmlns:p14="http://schemas.microsoft.com/office/powerpoint/2010/main" val="3946316355"/>
              </p:ext>
            </p:extLst>
          </p:nvPr>
        </p:nvGraphicFramePr>
        <p:xfrm>
          <a:off x="146050" y="8951525"/>
          <a:ext cx="12192000" cy="2050412"/>
        </p:xfrm>
        <a:graphic>
          <a:graphicData uri="http://schemas.openxmlformats.org/drawingml/2006/table">
            <a:tbl>
              <a:tblPr firstRow="1" bandRow="1">
                <a:tableStyleId>{2D5ABB26-0587-4C30-8999-92F81FD0307C}</a:tableStyleId>
              </a:tblPr>
              <a:tblGrid>
                <a:gridCol w="4108880">
                  <a:extLst>
                    <a:ext uri="{9D8B030D-6E8A-4147-A177-3AD203B41FA5}">
                      <a16:colId xmlns:a16="http://schemas.microsoft.com/office/drawing/2014/main" val="20000"/>
                    </a:ext>
                  </a:extLst>
                </a:gridCol>
                <a:gridCol w="8083120">
                  <a:extLst>
                    <a:ext uri="{9D8B030D-6E8A-4147-A177-3AD203B41FA5}">
                      <a16:colId xmlns:a16="http://schemas.microsoft.com/office/drawing/2014/main" val="20001"/>
                    </a:ext>
                  </a:extLst>
                </a:gridCol>
              </a:tblGrid>
              <a:tr h="492018">
                <a:tc>
                  <a:txBody>
                    <a:bodyPr/>
                    <a:lstStyle/>
                    <a:p>
                      <a:pPr marL="131445">
                        <a:lnSpc>
                          <a:spcPct val="100000"/>
                        </a:lnSpc>
                        <a:spcBef>
                          <a:spcPts val="1310"/>
                        </a:spcBef>
                      </a:pPr>
                      <a:r>
                        <a:rPr lang="it-IT" sz="2500" b="1" spc="35" dirty="0">
                          <a:solidFill>
                            <a:srgbClr val="0070C0"/>
                          </a:solidFill>
                          <a:latin typeface="+mj-lt"/>
                          <a:cs typeface="Arial"/>
                        </a:rPr>
                        <a:t>AMMINOACIDY</a:t>
                      </a:r>
                      <a:endParaRPr sz="2500" b="1" dirty="0">
                        <a:solidFill>
                          <a:srgbClr val="0070C0"/>
                        </a:solidFill>
                        <a:latin typeface="+mj-lt"/>
                        <a:cs typeface="Arial"/>
                      </a:endParaRPr>
                    </a:p>
                  </a:txBody>
                  <a:tcPr marL="0" marR="0" marT="16637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1445" marR="733425">
                        <a:lnSpc>
                          <a:spcPct val="100000"/>
                        </a:lnSpc>
                        <a:spcBef>
                          <a:spcPts val="434"/>
                        </a:spcBef>
                      </a:pPr>
                      <a:r>
                        <a:rPr lang="it-IT" sz="2500" spc="5" dirty="0">
                          <a:latin typeface="+mj-lt"/>
                          <a:cs typeface="Arial"/>
                        </a:rPr>
                        <a:t>prekurzory kolagenu, výplň vrásek;</a:t>
                      </a:r>
                      <a:endParaRPr sz="2500" dirty="0">
                        <a:latin typeface="+mj-lt"/>
                        <a:cs typeface="Arial"/>
                      </a:endParaRPr>
                    </a:p>
                  </a:txBody>
                  <a:tcPr marL="0" marR="0" marT="55244"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417088">
                <a:tc>
                  <a:txBody>
                    <a:bodyPr/>
                    <a:lstStyle/>
                    <a:p>
                      <a:pPr marL="131445">
                        <a:lnSpc>
                          <a:spcPct val="100000"/>
                        </a:lnSpc>
                        <a:spcBef>
                          <a:spcPts val="110"/>
                        </a:spcBef>
                      </a:pPr>
                      <a:r>
                        <a:rPr sz="2500" b="1" spc="5" dirty="0">
                          <a:solidFill>
                            <a:srgbClr val="0070C0"/>
                          </a:solidFill>
                          <a:latin typeface="+mj-lt"/>
                          <a:cs typeface="Arial"/>
                        </a:rPr>
                        <a:t>GLU</a:t>
                      </a:r>
                      <a:r>
                        <a:rPr lang="cs-CZ" sz="2500" b="1" spc="5" dirty="0">
                          <a:solidFill>
                            <a:srgbClr val="0070C0"/>
                          </a:solidFill>
                          <a:latin typeface="+mj-lt"/>
                          <a:cs typeface="Arial"/>
                        </a:rPr>
                        <a:t>KOSAMIN SULFÁT</a:t>
                      </a:r>
                      <a:endParaRPr sz="2500" b="1" dirty="0">
                        <a:solidFill>
                          <a:srgbClr val="0070C0"/>
                        </a:solidFill>
                        <a:latin typeface="+mj-lt"/>
                        <a:cs typeface="Arial"/>
                      </a:endParaRPr>
                    </a:p>
                  </a:txBody>
                  <a:tcPr marL="0" marR="0" marT="1397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1445">
                        <a:lnSpc>
                          <a:spcPct val="100000"/>
                        </a:lnSpc>
                        <a:spcBef>
                          <a:spcPts val="944"/>
                        </a:spcBef>
                      </a:pPr>
                      <a:r>
                        <a:rPr lang="it-IT" sz="2500" spc="15" dirty="0">
                          <a:latin typeface="+mj-lt"/>
                          <a:cs typeface="Arial"/>
                        </a:rPr>
                        <a:t>hydratační, vyhlazující vrásky;</a:t>
                      </a:r>
                      <a:endParaRPr sz="2500" dirty="0">
                        <a:latin typeface="+mj-lt"/>
                        <a:cs typeface="Arial"/>
                      </a:endParaRPr>
                    </a:p>
                  </a:txBody>
                  <a:tcPr marL="0" marR="0" marT="120014"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388514">
                <a:tc>
                  <a:txBody>
                    <a:bodyPr/>
                    <a:lstStyle/>
                    <a:p>
                      <a:pPr marL="131445">
                        <a:lnSpc>
                          <a:spcPct val="100000"/>
                        </a:lnSpc>
                        <a:spcBef>
                          <a:spcPts val="110"/>
                        </a:spcBef>
                      </a:pPr>
                      <a:r>
                        <a:rPr lang="it-IT" sz="2500" b="1" dirty="0">
                          <a:solidFill>
                            <a:srgbClr val="0070C0"/>
                          </a:solidFill>
                          <a:latin typeface="+mj-lt"/>
                          <a:cs typeface="Arial"/>
                        </a:rPr>
                        <a:t>KYSELINA HYALURONOVÁ</a:t>
                      </a:r>
                      <a:endParaRPr sz="2500" b="1" dirty="0">
                        <a:solidFill>
                          <a:srgbClr val="0070C0"/>
                        </a:solidFill>
                        <a:latin typeface="+mj-lt"/>
                        <a:cs typeface="Arial"/>
                      </a:endParaRPr>
                    </a:p>
                  </a:txBody>
                  <a:tcPr marL="0" marR="0" marT="1397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1445">
                        <a:lnSpc>
                          <a:spcPct val="100000"/>
                        </a:lnSpc>
                        <a:spcBef>
                          <a:spcPts val="944"/>
                        </a:spcBef>
                      </a:pPr>
                      <a:r>
                        <a:rPr lang="en-US" sz="2500" spc="15" dirty="0">
                          <a:latin typeface="+mj-lt"/>
                          <a:cs typeface="Arial"/>
                        </a:rPr>
                        <a:t>1% </a:t>
                      </a:r>
                      <a:r>
                        <a:rPr lang="en-US" sz="2500" spc="15" dirty="0" err="1">
                          <a:latin typeface="+mj-lt"/>
                          <a:cs typeface="Arial"/>
                        </a:rPr>
                        <a:t>hydratační</a:t>
                      </a:r>
                      <a:r>
                        <a:rPr lang="en-US" sz="2500" spc="15" dirty="0">
                          <a:latin typeface="+mj-lt"/>
                          <a:cs typeface="Arial"/>
                        </a:rPr>
                        <a:t>, </a:t>
                      </a:r>
                      <a:r>
                        <a:rPr lang="en-US" sz="2500" spc="15" dirty="0" err="1">
                          <a:latin typeface="+mj-lt"/>
                          <a:cs typeface="Arial"/>
                        </a:rPr>
                        <a:t>vyhlazuje</a:t>
                      </a:r>
                      <a:r>
                        <a:rPr lang="en-US" sz="2500" spc="15" dirty="0">
                          <a:latin typeface="+mj-lt"/>
                          <a:cs typeface="Arial"/>
                        </a:rPr>
                        <a:t> </a:t>
                      </a:r>
                      <a:r>
                        <a:rPr lang="en-US" sz="2500" spc="15" dirty="0" err="1">
                          <a:latin typeface="+mj-lt"/>
                          <a:cs typeface="Arial"/>
                        </a:rPr>
                        <a:t>vrásky</a:t>
                      </a:r>
                      <a:r>
                        <a:rPr lang="en-US" sz="2500" spc="15" dirty="0">
                          <a:latin typeface="+mj-lt"/>
                          <a:cs typeface="Arial"/>
                        </a:rPr>
                        <a:t>;</a:t>
                      </a:r>
                      <a:endParaRPr sz="2500" dirty="0">
                        <a:latin typeface="+mj-lt"/>
                        <a:cs typeface="Arial"/>
                      </a:endParaRPr>
                    </a:p>
                  </a:txBody>
                  <a:tcPr marL="0" marR="0" marT="120014"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389741">
                <a:tc>
                  <a:txBody>
                    <a:bodyPr/>
                    <a:lstStyle/>
                    <a:p>
                      <a:pPr marL="131445">
                        <a:lnSpc>
                          <a:spcPct val="100000"/>
                        </a:lnSpc>
                        <a:spcBef>
                          <a:spcPts val="110"/>
                        </a:spcBef>
                      </a:pPr>
                      <a:r>
                        <a:rPr sz="2500" b="1" spc="-60" dirty="0">
                          <a:solidFill>
                            <a:srgbClr val="0070C0"/>
                          </a:solidFill>
                          <a:latin typeface="+mj-lt"/>
                          <a:cs typeface="Arial"/>
                        </a:rPr>
                        <a:t>VITAM</a:t>
                      </a:r>
                      <a:r>
                        <a:rPr lang="cs-CZ" sz="2500" b="1" spc="-60" dirty="0">
                          <a:solidFill>
                            <a:srgbClr val="0070C0"/>
                          </a:solidFill>
                          <a:latin typeface="+mj-lt"/>
                          <a:cs typeface="Arial"/>
                        </a:rPr>
                        <a:t>Í</a:t>
                      </a:r>
                      <a:r>
                        <a:rPr sz="2500" b="1" spc="-60" dirty="0">
                          <a:solidFill>
                            <a:srgbClr val="0070C0"/>
                          </a:solidFill>
                          <a:latin typeface="+mj-lt"/>
                          <a:cs typeface="Arial"/>
                        </a:rPr>
                        <a:t>N </a:t>
                      </a:r>
                      <a:r>
                        <a:rPr sz="2500" b="1" spc="-155" dirty="0">
                          <a:solidFill>
                            <a:srgbClr val="0070C0"/>
                          </a:solidFill>
                          <a:latin typeface="+mj-lt"/>
                          <a:cs typeface="Arial"/>
                        </a:rPr>
                        <a:t>E</a:t>
                      </a:r>
                      <a:endParaRPr sz="2500" b="1" dirty="0">
                        <a:solidFill>
                          <a:srgbClr val="0070C0"/>
                        </a:solidFill>
                        <a:latin typeface="+mj-lt"/>
                        <a:cs typeface="Arial"/>
                      </a:endParaRPr>
                    </a:p>
                  </a:txBody>
                  <a:tcPr marL="0" marR="0" marT="1397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1445">
                        <a:lnSpc>
                          <a:spcPct val="100000"/>
                        </a:lnSpc>
                        <a:spcBef>
                          <a:spcPts val="944"/>
                        </a:spcBef>
                      </a:pPr>
                      <a:r>
                        <a:rPr lang="it-IT" sz="2500" spc="15" dirty="0">
                          <a:latin typeface="+mj-lt"/>
                          <a:cs typeface="Arial"/>
                        </a:rPr>
                        <a:t>antioxidant, reepitelizující.</a:t>
                      </a:r>
                      <a:endParaRPr sz="2500" dirty="0">
                        <a:latin typeface="+mj-lt"/>
                        <a:cs typeface="Arial"/>
                      </a:endParaRPr>
                    </a:p>
                  </a:txBody>
                  <a:tcPr marL="0" marR="0" marT="120014"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3"/>
                  </a:ext>
                </a:extLst>
              </a:tr>
            </a:tbl>
          </a:graphicData>
        </a:graphic>
      </p:graphicFrame>
      <p:pic>
        <p:nvPicPr>
          <p:cNvPr id="3" name="Immagine 2">
            <a:extLst>
              <a:ext uri="{FF2B5EF4-FFF2-40B4-BE49-F238E27FC236}">
                <a16:creationId xmlns:a16="http://schemas.microsoft.com/office/drawing/2014/main" id="{95B00836-121D-0EC4-87D1-EA60D847D4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5506928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NEOHAIR</a:t>
            </a:r>
            <a:r>
              <a:rPr lang="it-IT" sz="3500" b="1" dirty="0">
                <a:solidFill>
                  <a:srgbClr val="0070C0"/>
                </a:solidFill>
                <a:latin typeface="+mj-lt"/>
              </a:rPr>
              <a:t>: </a:t>
            </a:r>
            <a:r>
              <a:rPr lang="cs-CZ" sz="3500" b="1" dirty="0">
                <a:solidFill>
                  <a:srgbClr val="0070C0"/>
                </a:solidFill>
                <a:latin typeface="+mj-lt"/>
              </a:rPr>
              <a:t>Koncentrát</a:t>
            </a:r>
            <a:r>
              <a:rPr lang="it-IT" sz="3500" b="1" dirty="0">
                <a:solidFill>
                  <a:srgbClr val="0070C0"/>
                </a:solidFill>
                <a:latin typeface="+mj-lt"/>
              </a:rPr>
              <a:t> na vlasy</a:t>
            </a:r>
          </a:p>
        </p:txBody>
      </p:sp>
      <p:pic>
        <p:nvPicPr>
          <p:cNvPr id="4" name="Immagine 3"/>
          <p:cNvPicPr>
            <a:picLocks noChangeAspect="1"/>
          </p:cNvPicPr>
          <p:nvPr/>
        </p:nvPicPr>
        <p:blipFill rotWithShape="1">
          <a:blip r:embed="rId4" cstate="print">
            <a:extLst>
              <a:ext uri="{28A0092B-C50C-407E-A947-70E740481C1C}">
                <a14:useLocalDpi xmlns:a14="http://schemas.microsoft.com/office/drawing/2010/main" val="0"/>
              </a:ext>
            </a:extLst>
          </a:blip>
          <a:srcRect t="31816" b="22699"/>
          <a:stretch/>
        </p:blipFill>
        <p:spPr>
          <a:xfrm>
            <a:off x="12563050" y="2007045"/>
            <a:ext cx="7516689" cy="3419030"/>
          </a:xfrm>
          <a:prstGeom prst="rect">
            <a:avLst/>
          </a:prstGeom>
        </p:spPr>
      </p:pic>
      <p:pic>
        <p:nvPicPr>
          <p:cNvPr id="9" name="Immagine 8"/>
          <p:cNvPicPr>
            <a:picLocks noChangeAspect="1"/>
          </p:cNvPicPr>
          <p:nvPr/>
        </p:nvPicPr>
        <p:blipFill>
          <a:blip r:embed="rId5"/>
          <a:stretch>
            <a:fillRect/>
          </a:stretch>
        </p:blipFill>
        <p:spPr>
          <a:xfrm>
            <a:off x="14814550" y="7665383"/>
            <a:ext cx="4343400" cy="3105776"/>
          </a:xfrm>
          <a:prstGeom prst="rect">
            <a:avLst/>
          </a:prstGeom>
        </p:spPr>
      </p:pic>
      <p:sp>
        <p:nvSpPr>
          <p:cNvPr id="14" name="CasellaDiTesto 13">
            <a:extLst>
              <a:ext uri="{FF2B5EF4-FFF2-40B4-BE49-F238E27FC236}">
                <a16:creationId xmlns:a16="http://schemas.microsoft.com/office/drawing/2014/main" id="{77EF29FE-4A9A-2C46-93E1-A62691E7B45C}"/>
              </a:ext>
            </a:extLst>
          </p:cNvPr>
          <p:cNvSpPr txBox="1"/>
          <p:nvPr/>
        </p:nvSpPr>
        <p:spPr>
          <a:xfrm>
            <a:off x="122494" y="1464367"/>
            <a:ext cx="12877800" cy="6247864"/>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NeoHair</a:t>
            </a:r>
            <a:r>
              <a:rPr lang="en-GB" sz="2500" dirty="0">
                <a:solidFill>
                  <a:srgbClr val="000000"/>
                </a:solidFill>
                <a:latin typeface="+mj-lt"/>
              </a:rPr>
              <a:t> je </a:t>
            </a:r>
            <a:r>
              <a:rPr lang="en-GB" sz="2500" dirty="0" err="1">
                <a:solidFill>
                  <a:srgbClr val="000000"/>
                </a:solidFill>
                <a:latin typeface="+mj-lt"/>
              </a:rPr>
              <a:t>přípravek</a:t>
            </a:r>
            <a:r>
              <a:rPr lang="en-GB" sz="2500" dirty="0">
                <a:solidFill>
                  <a:srgbClr val="000000"/>
                </a:solidFill>
                <a:latin typeface="+mj-lt"/>
              </a:rPr>
              <a:t> </a:t>
            </a:r>
            <a:r>
              <a:rPr lang="en-GB" sz="2500" dirty="0" err="1">
                <a:solidFill>
                  <a:srgbClr val="000000"/>
                </a:solidFill>
                <a:latin typeface="+mj-lt"/>
              </a:rPr>
              <a:t>bohatý</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účinné</a:t>
            </a:r>
            <a:r>
              <a:rPr lang="en-GB" sz="2500" dirty="0">
                <a:solidFill>
                  <a:srgbClr val="000000"/>
                </a:solidFill>
                <a:latin typeface="+mj-lt"/>
              </a:rPr>
              <a:t> </a:t>
            </a:r>
            <a:r>
              <a:rPr lang="en-GB" sz="2500" dirty="0" err="1">
                <a:solidFill>
                  <a:srgbClr val="000000"/>
                </a:solidFill>
                <a:latin typeface="+mj-lt"/>
              </a:rPr>
              <a:t>látky</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jsou</a:t>
            </a:r>
            <a:r>
              <a:rPr lang="en-GB" sz="2500" dirty="0">
                <a:solidFill>
                  <a:srgbClr val="000000"/>
                </a:solidFill>
                <a:latin typeface="+mj-lt"/>
              </a:rPr>
              <a:t> </a:t>
            </a:r>
            <a:r>
              <a:rPr lang="en-GB" sz="2500" dirty="0" err="1">
                <a:solidFill>
                  <a:srgbClr val="000000"/>
                </a:solidFill>
                <a:latin typeface="+mj-lt"/>
              </a:rPr>
              <a:t>vitamíny</a:t>
            </a:r>
            <a:r>
              <a:rPr lang="en-GB" sz="2500" dirty="0">
                <a:solidFill>
                  <a:srgbClr val="000000"/>
                </a:solidFill>
                <a:latin typeface="+mj-lt"/>
              </a:rPr>
              <a:t>, </a:t>
            </a:r>
            <a:r>
              <a:rPr lang="en-GB" sz="2500" dirty="0" err="1">
                <a:solidFill>
                  <a:srgbClr val="000000"/>
                </a:solidFill>
                <a:latin typeface="+mj-lt"/>
              </a:rPr>
              <a:t>aminokyseliny</a:t>
            </a:r>
            <a:r>
              <a:rPr lang="en-GB" sz="2500" dirty="0">
                <a:solidFill>
                  <a:srgbClr val="000000"/>
                </a:solidFill>
                <a:latin typeface="+mj-lt"/>
              </a:rPr>
              <a:t> a </a:t>
            </a:r>
            <a:r>
              <a:rPr lang="en-GB" sz="2500" dirty="0" err="1">
                <a:solidFill>
                  <a:srgbClr val="000000"/>
                </a:solidFill>
                <a:latin typeface="+mj-lt"/>
              </a:rPr>
              <a:t>rostlinné</a:t>
            </a:r>
            <a:r>
              <a:rPr lang="en-GB" sz="2500" dirty="0">
                <a:solidFill>
                  <a:srgbClr val="000000"/>
                </a:solidFill>
                <a:latin typeface="+mj-lt"/>
              </a:rPr>
              <a:t> </a:t>
            </a:r>
            <a:r>
              <a:rPr lang="en-GB" sz="2500" dirty="0" err="1">
                <a:solidFill>
                  <a:srgbClr val="000000"/>
                </a:solidFill>
                <a:latin typeface="+mj-lt"/>
              </a:rPr>
              <a:t>extrakty</a:t>
            </a:r>
            <a:r>
              <a:rPr lang="en-GB" sz="2500" dirty="0">
                <a:solidFill>
                  <a:srgbClr val="000000"/>
                </a:solidFill>
                <a:latin typeface="+mj-lt"/>
              </a:rPr>
              <a:t>, </a:t>
            </a:r>
            <a:r>
              <a:rPr lang="en-GB" sz="2500" dirty="0" err="1">
                <a:solidFill>
                  <a:srgbClr val="000000"/>
                </a:solidFill>
                <a:latin typeface="+mj-lt"/>
              </a:rPr>
              <a:t>určený</a:t>
            </a:r>
            <a:r>
              <a:rPr lang="en-GB" sz="2500" dirty="0">
                <a:solidFill>
                  <a:srgbClr val="000000"/>
                </a:solidFill>
                <a:latin typeface="+mj-lt"/>
              </a:rPr>
              <a:t> k </a:t>
            </a:r>
            <a:r>
              <a:rPr lang="en-GB" sz="2500" dirty="0" err="1">
                <a:solidFill>
                  <a:srgbClr val="000000"/>
                </a:solidFill>
                <a:latin typeface="+mj-lt"/>
              </a:rPr>
              <a:t>boji</a:t>
            </a:r>
            <a:r>
              <a:rPr lang="en-GB" sz="2500" dirty="0">
                <a:solidFill>
                  <a:srgbClr val="000000"/>
                </a:solidFill>
                <a:latin typeface="+mj-lt"/>
              </a:rPr>
              <a:t> </a:t>
            </a:r>
            <a:r>
              <a:rPr lang="en-GB" sz="2500" dirty="0" err="1">
                <a:solidFill>
                  <a:srgbClr val="000000"/>
                </a:solidFill>
                <a:latin typeface="+mj-lt"/>
              </a:rPr>
              <a:t>proti</a:t>
            </a:r>
            <a:r>
              <a:rPr lang="en-GB" sz="2500" dirty="0">
                <a:solidFill>
                  <a:srgbClr val="000000"/>
                </a:solidFill>
                <a:latin typeface="+mj-lt"/>
              </a:rPr>
              <a:t> </a:t>
            </a:r>
            <a:r>
              <a:rPr lang="en-GB" sz="2500" dirty="0" err="1">
                <a:solidFill>
                  <a:srgbClr val="000000"/>
                </a:solidFill>
                <a:latin typeface="+mj-lt"/>
              </a:rPr>
              <a:t>řídnutí</a:t>
            </a:r>
            <a:r>
              <a:rPr lang="en-GB" sz="2500" dirty="0">
                <a:solidFill>
                  <a:srgbClr val="000000"/>
                </a:solidFill>
                <a:latin typeface="+mj-lt"/>
              </a:rPr>
              <a:t> </a:t>
            </a:r>
            <a:r>
              <a:rPr lang="en-GB" sz="2500" dirty="0" err="1">
                <a:solidFill>
                  <a:srgbClr val="000000"/>
                </a:solidFill>
                <a:latin typeface="+mj-lt"/>
              </a:rPr>
              <a:t>vlasů</a:t>
            </a:r>
            <a:r>
              <a:rPr lang="en-GB" sz="2500" dirty="0">
                <a:solidFill>
                  <a:srgbClr val="000000"/>
                </a:solidFill>
                <a:latin typeface="+mj-lt"/>
              </a:rPr>
              <a:t> a </a:t>
            </a:r>
            <a:r>
              <a:rPr lang="en-GB" sz="2500" dirty="0" err="1">
                <a:solidFill>
                  <a:srgbClr val="000000"/>
                </a:solidFill>
                <a:latin typeface="+mj-lt"/>
              </a:rPr>
              <a:t>stimulaci</a:t>
            </a:r>
            <a:r>
              <a:rPr lang="en-GB" sz="2500" dirty="0">
                <a:solidFill>
                  <a:srgbClr val="000000"/>
                </a:solidFill>
                <a:latin typeface="+mj-lt"/>
              </a:rPr>
              <a:t> </a:t>
            </a:r>
            <a:r>
              <a:rPr lang="en-GB" sz="2500" dirty="0" err="1">
                <a:solidFill>
                  <a:srgbClr val="000000"/>
                </a:solidFill>
                <a:latin typeface="+mj-lt"/>
              </a:rPr>
              <a:t>jejich</a:t>
            </a:r>
            <a:r>
              <a:rPr lang="en-GB" sz="2500" dirty="0">
                <a:solidFill>
                  <a:srgbClr val="000000"/>
                </a:solidFill>
                <a:latin typeface="+mj-lt"/>
              </a:rPr>
              <a:t> </a:t>
            </a:r>
            <a:r>
              <a:rPr lang="en-GB" sz="2500" dirty="0" err="1">
                <a:solidFill>
                  <a:srgbClr val="000000"/>
                </a:solidFill>
                <a:latin typeface="+mj-lt"/>
              </a:rPr>
              <a:t>opětovného</a:t>
            </a:r>
            <a:r>
              <a:rPr lang="en-GB" sz="2500" dirty="0">
                <a:solidFill>
                  <a:srgbClr val="000000"/>
                </a:solidFill>
                <a:latin typeface="+mj-lt"/>
              </a:rPr>
              <a:t> </a:t>
            </a:r>
            <a:r>
              <a:rPr lang="en-GB" sz="2500" dirty="0" err="1">
                <a:solidFill>
                  <a:srgbClr val="000000"/>
                </a:solidFill>
                <a:latin typeface="+mj-lt"/>
              </a:rPr>
              <a:t>růstu</a:t>
            </a:r>
            <a:r>
              <a:rPr lang="en-GB" sz="2500" dirty="0">
                <a:solidFill>
                  <a:srgbClr val="000000"/>
                </a:solidFill>
                <a:latin typeface="+mj-lt"/>
              </a:rPr>
              <a:t>. </a:t>
            </a:r>
            <a:r>
              <a:rPr lang="en-GB" sz="2500" dirty="0" err="1">
                <a:solidFill>
                  <a:srgbClr val="000000"/>
                </a:solidFill>
                <a:latin typeface="+mj-lt"/>
              </a:rPr>
              <a:t>NeoHair</a:t>
            </a:r>
            <a:r>
              <a:rPr lang="en-GB" sz="2500" dirty="0">
                <a:solidFill>
                  <a:srgbClr val="000000"/>
                </a:solidFill>
                <a:latin typeface="+mj-lt"/>
              </a:rPr>
              <a:t> </a:t>
            </a:r>
            <a:r>
              <a:rPr lang="en-GB" sz="2500" dirty="0" err="1">
                <a:solidFill>
                  <a:srgbClr val="000000"/>
                </a:solidFill>
                <a:latin typeface="+mj-lt"/>
              </a:rPr>
              <a:t>působí</a:t>
            </a:r>
            <a:r>
              <a:rPr lang="en-GB" sz="2500" dirty="0">
                <a:solidFill>
                  <a:srgbClr val="000000"/>
                </a:solidFill>
                <a:latin typeface="+mj-lt"/>
              </a:rPr>
              <a:t> </a:t>
            </a:r>
            <a:r>
              <a:rPr lang="en-GB" sz="2500" dirty="0" err="1">
                <a:solidFill>
                  <a:srgbClr val="000000"/>
                </a:solidFill>
                <a:latin typeface="+mj-lt"/>
              </a:rPr>
              <a:t>prostřednictvím</a:t>
            </a:r>
            <a:r>
              <a:rPr lang="en-GB" sz="2500" dirty="0">
                <a:solidFill>
                  <a:srgbClr val="000000"/>
                </a:solidFill>
                <a:latin typeface="+mj-lt"/>
              </a:rPr>
              <a:t> </a:t>
            </a:r>
            <a:r>
              <a:rPr lang="en-GB" sz="2500" dirty="0" err="1">
                <a:solidFill>
                  <a:srgbClr val="000000"/>
                </a:solidFill>
                <a:latin typeface="+mj-lt"/>
              </a:rPr>
              <a:t>tří</a:t>
            </a:r>
            <a:r>
              <a:rPr lang="en-GB" sz="2500" dirty="0">
                <a:solidFill>
                  <a:srgbClr val="000000"/>
                </a:solidFill>
                <a:latin typeface="+mj-lt"/>
              </a:rPr>
              <a:t> </a:t>
            </a:r>
            <a:r>
              <a:rPr lang="en-GB" sz="2500" dirty="0" err="1">
                <a:solidFill>
                  <a:srgbClr val="000000"/>
                </a:solidFill>
                <a:latin typeface="+mj-lt"/>
              </a:rPr>
              <a:t>různých</a:t>
            </a:r>
            <a:r>
              <a:rPr lang="en-GB" sz="2500" dirty="0">
                <a:solidFill>
                  <a:srgbClr val="000000"/>
                </a:solidFill>
                <a:latin typeface="+mj-lt"/>
              </a:rPr>
              <a:t> </a:t>
            </a:r>
            <a:r>
              <a:rPr lang="en-GB" sz="2500" dirty="0" err="1">
                <a:solidFill>
                  <a:srgbClr val="000000"/>
                </a:solidFill>
                <a:latin typeface="+mj-lt"/>
              </a:rPr>
              <a:t>mechanismů</a:t>
            </a:r>
            <a:r>
              <a:rPr lang="en-GB" sz="2500" dirty="0">
                <a:solidFill>
                  <a:srgbClr val="000000"/>
                </a:solidFill>
                <a:latin typeface="+mj-lt"/>
              </a:rPr>
              <a:t> </a:t>
            </a:r>
            <a:r>
              <a:rPr lang="en-GB" sz="2500" dirty="0" err="1">
                <a:solidFill>
                  <a:srgbClr val="000000"/>
                </a:solidFill>
                <a:latin typeface="+mj-lt"/>
              </a:rPr>
              <a:t>účinku</a:t>
            </a:r>
            <a:r>
              <a:rPr lang="en-GB" sz="2500" dirty="0">
                <a:solidFill>
                  <a:srgbClr val="000000"/>
                </a:solidFill>
                <a:latin typeface="+mj-lt"/>
              </a:rPr>
              <a:t> </a:t>
            </a:r>
            <a:r>
              <a:rPr lang="en-GB" sz="2500" dirty="0" err="1">
                <a:solidFill>
                  <a:srgbClr val="000000"/>
                </a:solidFill>
                <a:latin typeface="+mj-lt"/>
              </a:rPr>
              <a:t>díky</a:t>
            </a:r>
            <a:r>
              <a:rPr lang="en-GB" sz="2500" dirty="0">
                <a:solidFill>
                  <a:srgbClr val="000000"/>
                </a:solidFill>
                <a:latin typeface="+mj-lt"/>
              </a:rPr>
              <a:t> </a:t>
            </a:r>
            <a:r>
              <a:rPr lang="en-GB" sz="2500" dirty="0" err="1">
                <a:solidFill>
                  <a:srgbClr val="000000"/>
                </a:solidFill>
                <a:latin typeface="+mj-lt"/>
              </a:rPr>
              <a:t>vazodilatační</a:t>
            </a:r>
            <a:r>
              <a:rPr lang="en-GB" sz="2500" dirty="0">
                <a:solidFill>
                  <a:srgbClr val="000000"/>
                </a:solidFill>
                <a:latin typeface="+mj-lt"/>
              </a:rPr>
              <a:t> </a:t>
            </a:r>
            <a:r>
              <a:rPr lang="en-GB" sz="2500" dirty="0" err="1">
                <a:solidFill>
                  <a:srgbClr val="000000"/>
                </a:solidFill>
                <a:latin typeface="+mj-lt"/>
              </a:rPr>
              <a:t>aktivitě</a:t>
            </a:r>
            <a:r>
              <a:rPr lang="en-GB" sz="2500" dirty="0">
                <a:solidFill>
                  <a:srgbClr val="000000"/>
                </a:solidFill>
                <a:latin typeface="+mj-lt"/>
              </a:rPr>
              <a:t> </a:t>
            </a:r>
            <a:r>
              <a:rPr lang="en-GB" sz="2500" dirty="0" err="1">
                <a:solidFill>
                  <a:srgbClr val="000000"/>
                </a:solidFill>
                <a:latin typeface="+mj-lt"/>
              </a:rPr>
              <a:t>vyvolané</a:t>
            </a:r>
            <a:r>
              <a:rPr lang="en-GB" sz="2500" dirty="0">
                <a:solidFill>
                  <a:srgbClr val="000000"/>
                </a:solidFill>
                <a:latin typeface="+mj-lt"/>
              </a:rPr>
              <a:t> </a:t>
            </a:r>
            <a:r>
              <a:rPr lang="en-GB" sz="2500" dirty="0" err="1">
                <a:solidFill>
                  <a:srgbClr val="000000"/>
                </a:solidFill>
                <a:latin typeface="+mj-lt"/>
              </a:rPr>
              <a:t>rostlinnými</a:t>
            </a:r>
            <a:r>
              <a:rPr lang="en-GB" sz="2500" dirty="0">
                <a:solidFill>
                  <a:srgbClr val="000000"/>
                </a:solidFill>
                <a:latin typeface="+mj-lt"/>
              </a:rPr>
              <a:t> </a:t>
            </a:r>
            <a:r>
              <a:rPr lang="en-GB" sz="2500" dirty="0" err="1">
                <a:solidFill>
                  <a:srgbClr val="000000"/>
                </a:solidFill>
                <a:latin typeface="+mj-lt"/>
              </a:rPr>
              <a:t>extrakty</a:t>
            </a:r>
            <a:r>
              <a:rPr lang="en-GB" sz="2500" dirty="0">
                <a:solidFill>
                  <a:srgbClr val="000000"/>
                </a:solidFill>
                <a:latin typeface="+mj-lt"/>
              </a:rPr>
              <a:t> (</a:t>
            </a:r>
            <a:r>
              <a:rPr lang="en-GB" sz="2500" dirty="0" err="1">
                <a:solidFill>
                  <a:srgbClr val="000000"/>
                </a:solidFill>
                <a:latin typeface="+mj-lt"/>
              </a:rPr>
              <a:t>Centella</a:t>
            </a:r>
            <a:r>
              <a:rPr lang="en-GB" sz="2500" dirty="0">
                <a:solidFill>
                  <a:srgbClr val="000000"/>
                </a:solidFill>
                <a:latin typeface="+mj-lt"/>
              </a:rPr>
              <a:t> asiatica, Meringa </a:t>
            </a:r>
            <a:r>
              <a:rPr lang="en-GB" sz="2500" dirty="0" err="1">
                <a:solidFill>
                  <a:srgbClr val="000000"/>
                </a:solidFill>
                <a:latin typeface="+mj-lt"/>
              </a:rPr>
              <a:t>pterigosperma</a:t>
            </a:r>
            <a:r>
              <a:rPr lang="en-GB" sz="2500" dirty="0">
                <a:solidFill>
                  <a:srgbClr val="000000"/>
                </a:solidFill>
                <a:latin typeface="+mj-lt"/>
              </a:rPr>
              <a:t>), </a:t>
            </a:r>
            <a:r>
              <a:rPr lang="en-GB" sz="2500" dirty="0" err="1">
                <a:solidFill>
                  <a:srgbClr val="000000"/>
                </a:solidFill>
                <a:latin typeface="+mj-lt"/>
              </a:rPr>
              <a:t>zvyšuje</a:t>
            </a:r>
            <a:r>
              <a:rPr lang="en-GB" sz="2500" dirty="0">
                <a:solidFill>
                  <a:srgbClr val="000000"/>
                </a:solidFill>
                <a:latin typeface="+mj-lt"/>
              </a:rPr>
              <a:t> </a:t>
            </a:r>
            <a:r>
              <a:rPr lang="en-GB" sz="2500" dirty="0" err="1">
                <a:solidFill>
                  <a:srgbClr val="000000"/>
                </a:solidFill>
                <a:latin typeface="+mj-lt"/>
              </a:rPr>
              <a:t>průtok</a:t>
            </a:r>
            <a:r>
              <a:rPr lang="en-GB" sz="2500" dirty="0">
                <a:solidFill>
                  <a:srgbClr val="000000"/>
                </a:solidFill>
                <a:latin typeface="+mj-lt"/>
              </a:rPr>
              <a:t> </a:t>
            </a:r>
            <a:r>
              <a:rPr lang="en-GB" sz="2500" dirty="0" err="1">
                <a:solidFill>
                  <a:srgbClr val="000000"/>
                </a:solidFill>
                <a:latin typeface="+mj-lt"/>
              </a:rPr>
              <a:t>krve</a:t>
            </a:r>
            <a:r>
              <a:rPr lang="en-GB" sz="2500" dirty="0">
                <a:solidFill>
                  <a:srgbClr val="000000"/>
                </a:solidFill>
                <a:latin typeface="+mj-lt"/>
              </a:rPr>
              <a:t> do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hlavy</a:t>
            </a:r>
            <a:r>
              <a:rPr lang="en-GB" sz="2500" dirty="0">
                <a:solidFill>
                  <a:srgbClr val="000000"/>
                </a:solidFill>
                <a:latin typeface="+mj-lt"/>
              </a:rPr>
              <a:t>, </a:t>
            </a:r>
            <a:r>
              <a:rPr lang="en-GB" sz="2500" dirty="0" err="1">
                <a:solidFill>
                  <a:srgbClr val="000000"/>
                </a:solidFill>
                <a:latin typeface="+mj-lt"/>
              </a:rPr>
              <a:t>čímž</a:t>
            </a:r>
            <a:r>
              <a:rPr lang="en-GB" sz="2500" dirty="0">
                <a:solidFill>
                  <a:srgbClr val="000000"/>
                </a:solidFill>
                <a:latin typeface="+mj-lt"/>
              </a:rPr>
              <a:t> </a:t>
            </a:r>
            <a:r>
              <a:rPr lang="en-GB" sz="2500" dirty="0" err="1">
                <a:solidFill>
                  <a:srgbClr val="000000"/>
                </a:solidFill>
                <a:latin typeface="+mj-lt"/>
              </a:rPr>
              <a:t>zlepšuje</a:t>
            </a:r>
            <a:r>
              <a:rPr lang="en-GB" sz="2500" dirty="0">
                <a:solidFill>
                  <a:srgbClr val="000000"/>
                </a:solidFill>
                <a:latin typeface="+mj-lt"/>
              </a:rPr>
              <a:t> </a:t>
            </a:r>
            <a:r>
              <a:rPr lang="cs-CZ" sz="2500" dirty="0">
                <a:solidFill>
                  <a:srgbClr val="000000"/>
                </a:solidFill>
                <a:latin typeface="+mj-lt"/>
              </a:rPr>
              <a:t>hydrataci</a:t>
            </a:r>
            <a:r>
              <a:rPr lang="en-GB" sz="2500" dirty="0">
                <a:solidFill>
                  <a:srgbClr val="000000"/>
                </a:solidFill>
                <a:latin typeface="+mj-lt"/>
              </a:rPr>
              <a:t> a </a:t>
            </a:r>
            <a:r>
              <a:rPr lang="en-GB" sz="2500" dirty="0" err="1">
                <a:solidFill>
                  <a:srgbClr val="000000"/>
                </a:solidFill>
                <a:latin typeface="+mj-lt"/>
              </a:rPr>
              <a:t>okysličení</a:t>
            </a:r>
            <a:r>
              <a:rPr lang="en-GB" sz="2500" dirty="0">
                <a:solidFill>
                  <a:srgbClr val="000000"/>
                </a:solidFill>
                <a:latin typeface="+mj-lt"/>
              </a:rPr>
              <a:t> </a:t>
            </a:r>
            <a:r>
              <a:rPr lang="en-GB" sz="2500" dirty="0" err="1">
                <a:solidFill>
                  <a:srgbClr val="000000"/>
                </a:solidFill>
                <a:latin typeface="+mj-lt"/>
              </a:rPr>
              <a:t>tkání</a:t>
            </a:r>
            <a:r>
              <a:rPr lang="en-GB" sz="2500" dirty="0">
                <a:solidFill>
                  <a:srgbClr val="000000"/>
                </a:solidFill>
                <a:latin typeface="+mj-lt"/>
              </a:rPr>
              <a:t>; </a:t>
            </a:r>
            <a:r>
              <a:rPr lang="en-GB" sz="2500" dirty="0" err="1">
                <a:solidFill>
                  <a:srgbClr val="000000"/>
                </a:solidFill>
                <a:latin typeface="+mj-lt"/>
              </a:rPr>
              <a:t>Vitamíny</a:t>
            </a:r>
            <a:r>
              <a:rPr lang="en-GB" sz="2500" dirty="0">
                <a:solidFill>
                  <a:srgbClr val="000000"/>
                </a:solidFill>
                <a:latin typeface="+mj-lt"/>
              </a:rPr>
              <a:t> </a:t>
            </a:r>
            <a:r>
              <a:rPr lang="en-GB" sz="2500" dirty="0" err="1">
                <a:solidFill>
                  <a:srgbClr val="000000"/>
                </a:solidFill>
                <a:latin typeface="+mj-lt"/>
              </a:rPr>
              <a:t>působí</a:t>
            </a:r>
            <a:r>
              <a:rPr lang="en-GB" sz="2500" dirty="0">
                <a:solidFill>
                  <a:srgbClr val="000000"/>
                </a:solidFill>
                <a:latin typeface="+mj-lt"/>
              </a:rPr>
              <a:t> </a:t>
            </a:r>
            <a:r>
              <a:rPr lang="en-GB" sz="2500" dirty="0" err="1">
                <a:solidFill>
                  <a:srgbClr val="000000"/>
                </a:solidFill>
                <a:latin typeface="+mj-lt"/>
              </a:rPr>
              <a:t>synergicky</a:t>
            </a:r>
            <a:r>
              <a:rPr lang="en-GB" sz="2500" dirty="0">
                <a:solidFill>
                  <a:srgbClr val="000000"/>
                </a:solidFill>
                <a:latin typeface="+mj-lt"/>
              </a:rPr>
              <a:t> s </a:t>
            </a:r>
            <a:r>
              <a:rPr lang="en-GB" sz="2500" dirty="0" err="1">
                <a:solidFill>
                  <a:srgbClr val="000000"/>
                </a:solidFill>
                <a:latin typeface="+mj-lt"/>
              </a:rPr>
              <a:t>rostlinnými</a:t>
            </a:r>
            <a:r>
              <a:rPr lang="en-GB" sz="2500" dirty="0">
                <a:solidFill>
                  <a:srgbClr val="000000"/>
                </a:solidFill>
                <a:latin typeface="+mj-lt"/>
              </a:rPr>
              <a:t> </a:t>
            </a:r>
            <a:r>
              <a:rPr lang="en-GB" sz="2500" dirty="0" err="1">
                <a:solidFill>
                  <a:srgbClr val="000000"/>
                </a:solidFill>
                <a:latin typeface="+mj-lt"/>
              </a:rPr>
              <a:t>extrakty</a:t>
            </a:r>
            <a:r>
              <a:rPr lang="en-GB" sz="2500" dirty="0">
                <a:solidFill>
                  <a:srgbClr val="000000"/>
                </a:solidFill>
                <a:latin typeface="+mj-lt"/>
              </a:rPr>
              <a:t> </a:t>
            </a:r>
            <a:r>
              <a:rPr lang="en-GB" sz="2500" dirty="0" err="1">
                <a:solidFill>
                  <a:srgbClr val="000000"/>
                </a:solidFill>
                <a:latin typeface="+mj-lt"/>
              </a:rPr>
              <a:t>proti</a:t>
            </a:r>
            <a:r>
              <a:rPr lang="en-GB" sz="2500" dirty="0">
                <a:solidFill>
                  <a:srgbClr val="000000"/>
                </a:solidFill>
                <a:latin typeface="+mj-lt"/>
              </a:rPr>
              <a:t> </a:t>
            </a:r>
            <a:r>
              <a:rPr lang="en-GB" sz="2500" dirty="0" err="1">
                <a:solidFill>
                  <a:srgbClr val="000000"/>
                </a:solidFill>
                <a:latin typeface="+mj-lt"/>
              </a:rPr>
              <a:t>volným</a:t>
            </a:r>
            <a:r>
              <a:rPr lang="en-GB" sz="2500" dirty="0">
                <a:solidFill>
                  <a:srgbClr val="000000"/>
                </a:solidFill>
                <a:latin typeface="+mj-lt"/>
              </a:rPr>
              <a:t> </a:t>
            </a:r>
            <a:r>
              <a:rPr lang="en-GB" sz="2500" dirty="0" err="1">
                <a:solidFill>
                  <a:srgbClr val="000000"/>
                </a:solidFill>
                <a:latin typeface="+mj-lt"/>
              </a:rPr>
              <a:t>radikálům</a:t>
            </a:r>
            <a:r>
              <a:rPr lang="en-GB" sz="2500" dirty="0">
                <a:solidFill>
                  <a:srgbClr val="000000"/>
                </a:solidFill>
                <a:latin typeface="+mj-lt"/>
              </a:rPr>
              <a:t>, </a:t>
            </a:r>
            <a:r>
              <a:rPr lang="en-GB" sz="2500" dirty="0" err="1">
                <a:solidFill>
                  <a:srgbClr val="000000"/>
                </a:solidFill>
                <a:latin typeface="+mj-lt"/>
              </a:rPr>
              <a:t>které</a:t>
            </a:r>
            <a:r>
              <a:rPr lang="en-GB" sz="2500" dirty="0">
                <a:solidFill>
                  <a:srgbClr val="000000"/>
                </a:solidFill>
                <a:latin typeface="+mj-lt"/>
              </a:rPr>
              <a:t> </a:t>
            </a:r>
            <a:r>
              <a:rPr lang="en-GB" sz="2500" dirty="0" err="1">
                <a:solidFill>
                  <a:srgbClr val="000000"/>
                </a:solidFill>
                <a:latin typeface="+mj-lt"/>
              </a:rPr>
              <a:t>napadají</a:t>
            </a:r>
            <a:r>
              <a:rPr lang="en-GB" sz="2500" dirty="0">
                <a:solidFill>
                  <a:srgbClr val="000000"/>
                </a:solidFill>
                <a:latin typeface="+mj-lt"/>
              </a:rPr>
              <a:t> </a:t>
            </a:r>
            <a:r>
              <a:rPr lang="en-GB" sz="2500" dirty="0" err="1">
                <a:solidFill>
                  <a:srgbClr val="000000"/>
                </a:solidFill>
                <a:latin typeface="+mj-lt"/>
              </a:rPr>
              <a:t>strukturu</a:t>
            </a:r>
            <a:r>
              <a:rPr lang="en-GB" sz="2500" dirty="0">
                <a:solidFill>
                  <a:srgbClr val="000000"/>
                </a:solidFill>
                <a:latin typeface="+mj-lt"/>
              </a:rPr>
              <a:t> </a:t>
            </a:r>
            <a:r>
              <a:rPr lang="en-GB" sz="2500" dirty="0" err="1">
                <a:solidFill>
                  <a:srgbClr val="000000"/>
                </a:solidFill>
                <a:latin typeface="+mj-lt"/>
              </a:rPr>
              <a:t>vlasů</a:t>
            </a:r>
            <a:r>
              <a:rPr lang="en-GB" sz="2500" dirty="0">
                <a:solidFill>
                  <a:srgbClr val="000000"/>
                </a:solidFill>
                <a:latin typeface="+mj-lt"/>
              </a:rPr>
              <a:t>; Aminokyseliny, </a:t>
            </a:r>
            <a:r>
              <a:rPr lang="en-GB" sz="2500" dirty="0" err="1">
                <a:solidFill>
                  <a:srgbClr val="000000"/>
                </a:solidFill>
                <a:latin typeface="+mj-lt"/>
              </a:rPr>
              <a:t>prekurzory</a:t>
            </a:r>
            <a:r>
              <a:rPr lang="en-GB" sz="2500" dirty="0">
                <a:solidFill>
                  <a:srgbClr val="000000"/>
                </a:solidFill>
                <a:latin typeface="+mj-lt"/>
              </a:rPr>
              <a:t> </a:t>
            </a:r>
            <a:r>
              <a:rPr lang="en-GB" sz="2500" dirty="0" err="1">
                <a:solidFill>
                  <a:srgbClr val="000000"/>
                </a:solidFill>
                <a:latin typeface="+mj-lt"/>
              </a:rPr>
              <a:t>keratinu</a:t>
            </a:r>
            <a:r>
              <a:rPr lang="en-GB" sz="2500" dirty="0">
                <a:solidFill>
                  <a:srgbClr val="000000"/>
                </a:solidFill>
                <a:latin typeface="+mj-lt"/>
              </a:rPr>
              <a:t> a </a:t>
            </a:r>
            <a:r>
              <a:rPr lang="en-GB" sz="2500" dirty="0" err="1">
                <a:solidFill>
                  <a:srgbClr val="000000"/>
                </a:solidFill>
                <a:latin typeface="+mj-lt"/>
              </a:rPr>
              <a:t>dalších</a:t>
            </a:r>
            <a:r>
              <a:rPr lang="en-GB" sz="2500" dirty="0">
                <a:solidFill>
                  <a:srgbClr val="000000"/>
                </a:solidFill>
                <a:latin typeface="+mj-lt"/>
              </a:rPr>
              <a:t> </a:t>
            </a:r>
            <a:r>
              <a:rPr lang="en-GB" sz="2500" dirty="0" err="1">
                <a:solidFill>
                  <a:srgbClr val="000000"/>
                </a:solidFill>
                <a:latin typeface="+mj-lt"/>
              </a:rPr>
              <a:t>proteinů</a:t>
            </a:r>
            <a:r>
              <a:rPr lang="en-GB" sz="2500" dirty="0">
                <a:solidFill>
                  <a:srgbClr val="000000"/>
                </a:solidFill>
                <a:latin typeface="+mj-lt"/>
              </a:rPr>
              <a:t>, </a:t>
            </a:r>
            <a:r>
              <a:rPr lang="en-GB" sz="2500" dirty="0" err="1">
                <a:solidFill>
                  <a:srgbClr val="000000"/>
                </a:solidFill>
                <a:latin typeface="+mj-lt"/>
              </a:rPr>
              <a:t>zajišťují</a:t>
            </a:r>
            <a:r>
              <a:rPr lang="en-GB" sz="2500" dirty="0">
                <a:solidFill>
                  <a:srgbClr val="000000"/>
                </a:solidFill>
                <a:latin typeface="+mj-lt"/>
              </a:rPr>
              <a:t> </a:t>
            </a:r>
            <a:r>
              <a:rPr lang="en-GB" sz="2500" dirty="0" err="1">
                <a:solidFill>
                  <a:srgbClr val="000000"/>
                </a:solidFill>
                <a:latin typeface="+mj-lt"/>
              </a:rPr>
              <a:t>správný</a:t>
            </a:r>
            <a:r>
              <a:rPr lang="en-GB" sz="2500" dirty="0">
                <a:solidFill>
                  <a:srgbClr val="000000"/>
                </a:solidFill>
                <a:latin typeface="+mj-lt"/>
              </a:rPr>
              <a:t> </a:t>
            </a:r>
            <a:r>
              <a:rPr lang="en-GB" sz="2500" dirty="0" err="1">
                <a:solidFill>
                  <a:srgbClr val="000000"/>
                </a:solidFill>
                <a:latin typeface="+mj-lt"/>
              </a:rPr>
              <a:t>růst</a:t>
            </a:r>
            <a:r>
              <a:rPr lang="en-GB" sz="2500" dirty="0">
                <a:solidFill>
                  <a:srgbClr val="000000"/>
                </a:solidFill>
                <a:latin typeface="+mj-lt"/>
              </a:rPr>
              <a:t> a </a:t>
            </a:r>
            <a:r>
              <a:rPr lang="en-GB" sz="2500" dirty="0" err="1">
                <a:solidFill>
                  <a:srgbClr val="000000"/>
                </a:solidFill>
                <a:latin typeface="+mj-lt"/>
              </a:rPr>
              <a:t>výživu</a:t>
            </a:r>
            <a:r>
              <a:rPr lang="en-GB" sz="2500" dirty="0">
                <a:solidFill>
                  <a:srgbClr val="000000"/>
                </a:solidFill>
                <a:latin typeface="+mj-lt"/>
              </a:rPr>
              <a:t> </a:t>
            </a:r>
            <a:r>
              <a:rPr lang="en-GB" sz="2500" dirty="0" err="1">
                <a:solidFill>
                  <a:srgbClr val="000000"/>
                </a:solidFill>
                <a:latin typeface="+mj-lt"/>
              </a:rPr>
              <a:t>vlasů</a:t>
            </a:r>
            <a:r>
              <a:rPr lang="en-GB" sz="2500" dirty="0">
                <a:solidFill>
                  <a:srgbClr val="000000"/>
                </a:solidFill>
                <a:latin typeface="+mj-lt"/>
              </a:rPr>
              <a:t>.</a:t>
            </a:r>
            <a:r>
              <a:rPr lang="en-GB" sz="2500" b="0" i="0" u="none" strike="noStrike" baseline="0" dirty="0">
                <a:solidFill>
                  <a:srgbClr val="000000"/>
                </a:solidFill>
                <a:latin typeface="+mj-lt"/>
              </a:rPr>
              <a:t>  </a:t>
            </a: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Všem</a:t>
            </a:r>
            <a:r>
              <a:rPr lang="en-GB" sz="2500" dirty="0">
                <a:solidFill>
                  <a:srgbClr val="000000"/>
                </a:solidFill>
                <a:latin typeface="+mj-lt"/>
              </a:rPr>
              <a:t>, </a:t>
            </a:r>
            <a:r>
              <a:rPr lang="en-GB" sz="2500" dirty="0" err="1">
                <a:solidFill>
                  <a:srgbClr val="000000"/>
                </a:solidFill>
                <a:latin typeface="+mj-lt"/>
              </a:rPr>
              <a:t>kteří</a:t>
            </a:r>
            <a:r>
              <a:rPr lang="en-GB" sz="2500" dirty="0">
                <a:solidFill>
                  <a:srgbClr val="000000"/>
                </a:solidFill>
                <a:latin typeface="+mj-lt"/>
              </a:rPr>
              <a:t> </a:t>
            </a:r>
            <a:r>
              <a:rPr lang="en-GB" sz="2500" dirty="0" err="1">
                <a:solidFill>
                  <a:srgbClr val="000000"/>
                </a:solidFill>
                <a:latin typeface="+mj-lt"/>
              </a:rPr>
              <a:t>potřebují</a:t>
            </a:r>
            <a:r>
              <a:rPr lang="en-GB" sz="2500" dirty="0">
                <a:solidFill>
                  <a:srgbClr val="000000"/>
                </a:solidFill>
                <a:latin typeface="+mj-lt"/>
              </a:rPr>
              <a:t> </a:t>
            </a:r>
            <a:r>
              <a:rPr lang="en-GB" sz="2500" dirty="0" err="1">
                <a:solidFill>
                  <a:srgbClr val="000000"/>
                </a:solidFill>
                <a:latin typeface="+mj-lt"/>
              </a:rPr>
              <a:t>specifický</a:t>
            </a:r>
            <a:r>
              <a:rPr lang="en-GB" sz="2500" dirty="0">
                <a:solidFill>
                  <a:srgbClr val="000000"/>
                </a:solidFill>
                <a:latin typeface="+mj-lt"/>
              </a:rPr>
              <a:t> </a:t>
            </a:r>
            <a:r>
              <a:rPr lang="en-GB" sz="2500" dirty="0" err="1">
                <a:solidFill>
                  <a:srgbClr val="000000"/>
                </a:solidFill>
                <a:latin typeface="+mj-lt"/>
              </a:rPr>
              <a:t>produkt</a:t>
            </a:r>
            <a:r>
              <a:rPr lang="en-GB" sz="2500" dirty="0">
                <a:solidFill>
                  <a:srgbClr val="000000"/>
                </a:solidFill>
                <a:latin typeface="+mj-lt"/>
              </a:rPr>
              <a:t>, </a:t>
            </a:r>
            <a:r>
              <a:rPr lang="en-GB" sz="2500" dirty="0" err="1">
                <a:solidFill>
                  <a:srgbClr val="000000"/>
                </a:solidFill>
                <a:latin typeface="+mj-lt"/>
              </a:rPr>
              <a:t>který</a:t>
            </a:r>
            <a:r>
              <a:rPr lang="en-GB" sz="2500" dirty="0">
                <a:solidFill>
                  <a:srgbClr val="000000"/>
                </a:solidFill>
                <a:latin typeface="+mj-lt"/>
              </a:rPr>
              <a:t> je </a:t>
            </a:r>
            <a:r>
              <a:rPr lang="en-GB" sz="2500" dirty="0" err="1">
                <a:solidFill>
                  <a:srgbClr val="000000"/>
                </a:solidFill>
                <a:latin typeface="+mj-lt"/>
              </a:rPr>
              <a:t>schopen</a:t>
            </a:r>
            <a:r>
              <a:rPr lang="en-GB" sz="2500" dirty="0">
                <a:solidFill>
                  <a:srgbClr val="000000"/>
                </a:solidFill>
                <a:latin typeface="+mj-lt"/>
              </a:rPr>
              <a:t> </a:t>
            </a:r>
            <a:r>
              <a:rPr lang="en-GB" sz="2500" dirty="0" err="1">
                <a:solidFill>
                  <a:srgbClr val="000000"/>
                </a:solidFill>
                <a:latin typeface="+mj-lt"/>
              </a:rPr>
              <a:t>přispět</a:t>
            </a:r>
            <a:r>
              <a:rPr lang="en-GB" sz="2500" dirty="0">
                <a:solidFill>
                  <a:srgbClr val="000000"/>
                </a:solidFill>
                <a:latin typeface="+mj-lt"/>
              </a:rPr>
              <a:t> k </a:t>
            </a:r>
            <a:r>
              <a:rPr lang="en-GB" sz="2500" dirty="0" err="1">
                <a:solidFill>
                  <a:srgbClr val="000000"/>
                </a:solidFill>
                <a:latin typeface="+mj-lt"/>
              </a:rPr>
              <a:t>podstatnému</a:t>
            </a:r>
            <a:r>
              <a:rPr lang="en-GB" sz="2500" dirty="0">
                <a:solidFill>
                  <a:srgbClr val="000000"/>
                </a:solidFill>
                <a:latin typeface="+mj-lt"/>
              </a:rPr>
              <a:t> </a:t>
            </a:r>
            <a:r>
              <a:rPr lang="en-GB" sz="2500" dirty="0" err="1">
                <a:solidFill>
                  <a:srgbClr val="000000"/>
                </a:solidFill>
                <a:latin typeface="+mj-lt"/>
              </a:rPr>
              <a:t>snížení</a:t>
            </a:r>
            <a:r>
              <a:rPr lang="en-GB" sz="2500" dirty="0">
                <a:solidFill>
                  <a:srgbClr val="000000"/>
                </a:solidFill>
                <a:latin typeface="+mj-lt"/>
              </a:rPr>
              <a:t> </a:t>
            </a:r>
            <a:r>
              <a:rPr lang="en-GB" sz="2500" dirty="0" err="1">
                <a:solidFill>
                  <a:srgbClr val="000000"/>
                </a:solidFill>
                <a:latin typeface="+mj-lt"/>
              </a:rPr>
              <a:t>vypadávání</a:t>
            </a:r>
            <a:r>
              <a:rPr lang="en-GB" sz="2500" dirty="0">
                <a:solidFill>
                  <a:srgbClr val="000000"/>
                </a:solidFill>
                <a:latin typeface="+mj-lt"/>
              </a:rPr>
              <a:t> </a:t>
            </a:r>
            <a:r>
              <a:rPr lang="en-GB" sz="2500" dirty="0" err="1">
                <a:solidFill>
                  <a:srgbClr val="000000"/>
                </a:solidFill>
                <a:latin typeface="+mj-lt"/>
              </a:rPr>
              <a:t>vlasů</a:t>
            </a:r>
            <a:r>
              <a:rPr lang="en-GB" sz="2500" dirty="0">
                <a:solidFill>
                  <a:srgbClr val="000000"/>
                </a:solidFill>
                <a:latin typeface="+mj-lt"/>
              </a:rPr>
              <a:t> a </a:t>
            </a:r>
            <a:r>
              <a:rPr lang="en-GB" sz="2500" dirty="0" err="1">
                <a:solidFill>
                  <a:srgbClr val="000000"/>
                </a:solidFill>
                <a:latin typeface="+mj-lt"/>
              </a:rPr>
              <a:t>zároveň</a:t>
            </a:r>
            <a:r>
              <a:rPr lang="en-GB" sz="2500" dirty="0">
                <a:solidFill>
                  <a:srgbClr val="000000"/>
                </a:solidFill>
                <a:latin typeface="+mj-lt"/>
              </a:rPr>
              <a:t> </a:t>
            </a:r>
            <a:r>
              <a:rPr lang="en-GB" sz="2500" dirty="0" err="1">
                <a:solidFill>
                  <a:srgbClr val="000000"/>
                </a:solidFill>
                <a:latin typeface="+mj-lt"/>
              </a:rPr>
              <a:t>zvýšit</a:t>
            </a:r>
            <a:r>
              <a:rPr lang="en-GB" sz="2500" dirty="0">
                <a:solidFill>
                  <a:srgbClr val="000000"/>
                </a:solidFill>
                <a:latin typeface="+mj-lt"/>
              </a:rPr>
              <a:t> </a:t>
            </a:r>
            <a:r>
              <a:rPr lang="en-GB" sz="2500" dirty="0" err="1">
                <a:solidFill>
                  <a:srgbClr val="000000"/>
                </a:solidFill>
                <a:latin typeface="+mj-lt"/>
              </a:rPr>
              <a:t>průměrný</a:t>
            </a:r>
            <a:r>
              <a:rPr lang="en-GB" sz="2500" dirty="0">
                <a:solidFill>
                  <a:srgbClr val="000000"/>
                </a:solidFill>
                <a:latin typeface="+mj-lt"/>
              </a:rPr>
              <a:t> </a:t>
            </a:r>
            <a:r>
              <a:rPr lang="cs-CZ" sz="2500" dirty="0">
                <a:solidFill>
                  <a:srgbClr val="000000"/>
                </a:solidFill>
                <a:latin typeface="+mj-lt"/>
              </a:rPr>
              <a:t>růst</a:t>
            </a:r>
            <a:r>
              <a:rPr lang="en-GB" sz="2500" dirty="0">
                <a:solidFill>
                  <a:srgbClr val="000000"/>
                </a:solidFill>
                <a:latin typeface="+mj-lt"/>
              </a:rPr>
              <a:t> </a:t>
            </a:r>
            <a:r>
              <a:rPr lang="en-GB" sz="2500" dirty="0" err="1">
                <a:solidFill>
                  <a:srgbClr val="000000"/>
                </a:solidFill>
                <a:latin typeface="+mj-lt"/>
              </a:rPr>
              <a:t>vlasů</a:t>
            </a:r>
            <a:r>
              <a:rPr lang="en-GB" sz="2500" dirty="0">
                <a:solidFill>
                  <a:srgbClr val="000000"/>
                </a:solidFill>
                <a:latin typeface="+mj-lt"/>
              </a:rPr>
              <a:t>. </a:t>
            </a:r>
            <a:r>
              <a:rPr lang="en-GB" sz="2500" dirty="0" err="1">
                <a:solidFill>
                  <a:srgbClr val="000000"/>
                </a:solidFill>
                <a:latin typeface="+mj-lt"/>
              </a:rPr>
              <a:t>Opětovný</a:t>
            </a:r>
            <a:r>
              <a:rPr lang="en-GB" sz="2500" dirty="0">
                <a:solidFill>
                  <a:srgbClr val="000000"/>
                </a:solidFill>
                <a:latin typeface="+mj-lt"/>
              </a:rPr>
              <a:t> </a:t>
            </a:r>
            <a:r>
              <a:rPr lang="en-GB" sz="2500" dirty="0" err="1">
                <a:solidFill>
                  <a:srgbClr val="000000"/>
                </a:solidFill>
                <a:latin typeface="+mj-lt"/>
              </a:rPr>
              <a:t>růst</a:t>
            </a:r>
            <a:r>
              <a:rPr lang="en-GB" sz="2500" dirty="0">
                <a:solidFill>
                  <a:srgbClr val="000000"/>
                </a:solidFill>
                <a:latin typeface="+mj-lt"/>
              </a:rPr>
              <a:t> </a:t>
            </a:r>
            <a:r>
              <a:rPr lang="en-GB" sz="2500" dirty="0" err="1">
                <a:solidFill>
                  <a:srgbClr val="000000"/>
                </a:solidFill>
                <a:latin typeface="+mj-lt"/>
              </a:rPr>
              <a:t>vlasů</a:t>
            </a:r>
            <a:r>
              <a:rPr lang="en-GB" sz="2500" dirty="0">
                <a:solidFill>
                  <a:srgbClr val="000000"/>
                </a:solidFill>
                <a:latin typeface="+mj-lt"/>
              </a:rPr>
              <a:t> je </a:t>
            </a:r>
            <a:r>
              <a:rPr lang="en-GB" sz="2500" dirty="0" err="1">
                <a:solidFill>
                  <a:srgbClr val="000000"/>
                </a:solidFill>
                <a:latin typeface="+mj-lt"/>
              </a:rPr>
              <a:t>možný</a:t>
            </a:r>
            <a:r>
              <a:rPr lang="en-GB" sz="2500" dirty="0">
                <a:solidFill>
                  <a:srgbClr val="000000"/>
                </a:solidFill>
                <a:latin typeface="+mj-lt"/>
              </a:rPr>
              <a:t>, </a:t>
            </a:r>
            <a:r>
              <a:rPr lang="en-GB" sz="2500" dirty="0" err="1">
                <a:solidFill>
                  <a:srgbClr val="000000"/>
                </a:solidFill>
                <a:latin typeface="+mj-lt"/>
              </a:rPr>
              <a:t>pokud</a:t>
            </a:r>
            <a:r>
              <a:rPr lang="en-GB" sz="2500" dirty="0">
                <a:solidFill>
                  <a:srgbClr val="000000"/>
                </a:solidFill>
                <a:latin typeface="+mj-lt"/>
              </a:rPr>
              <a:t> </a:t>
            </a:r>
            <a:r>
              <a:rPr lang="en-GB" sz="2500" dirty="0" err="1">
                <a:solidFill>
                  <a:srgbClr val="000000"/>
                </a:solidFill>
                <a:latin typeface="+mj-lt"/>
              </a:rPr>
              <a:t>jsou</a:t>
            </a:r>
            <a:r>
              <a:rPr lang="en-GB" sz="2500" dirty="0">
                <a:solidFill>
                  <a:srgbClr val="000000"/>
                </a:solidFill>
                <a:latin typeface="+mj-lt"/>
              </a:rPr>
              <a:t> </a:t>
            </a:r>
            <a:r>
              <a:rPr lang="en-GB" sz="2500" dirty="0" err="1">
                <a:solidFill>
                  <a:srgbClr val="000000"/>
                </a:solidFill>
                <a:latin typeface="+mj-lt"/>
              </a:rPr>
              <a:t>folikuly</a:t>
            </a:r>
            <a:r>
              <a:rPr lang="en-GB" sz="2500" dirty="0">
                <a:solidFill>
                  <a:srgbClr val="000000"/>
                </a:solidFill>
                <a:latin typeface="+mj-lt"/>
              </a:rPr>
              <a:t> </a:t>
            </a:r>
            <a:r>
              <a:rPr lang="en-GB" sz="2500" dirty="0" err="1">
                <a:solidFill>
                  <a:srgbClr val="000000"/>
                </a:solidFill>
                <a:latin typeface="+mj-lt"/>
              </a:rPr>
              <a:t>stále</a:t>
            </a:r>
            <a:r>
              <a:rPr lang="en-GB" sz="2500" dirty="0">
                <a:solidFill>
                  <a:srgbClr val="000000"/>
                </a:solidFill>
                <a:latin typeface="+mj-lt"/>
              </a:rPr>
              <a:t> </a:t>
            </a:r>
            <a:r>
              <a:rPr lang="en-GB" sz="2500" dirty="0" err="1">
                <a:solidFill>
                  <a:srgbClr val="000000"/>
                </a:solidFill>
                <a:latin typeface="+mj-lt"/>
              </a:rPr>
              <a:t>naživu</a:t>
            </a:r>
            <a:r>
              <a:rPr lang="en-GB" sz="2500" dirty="0">
                <a:solidFill>
                  <a:srgbClr val="000000"/>
                </a:solidFill>
                <a:latin typeface="+mj-lt"/>
              </a:rPr>
              <a:t>. </a:t>
            </a:r>
            <a:r>
              <a:rPr lang="en-GB" sz="2500" dirty="0" err="1">
                <a:solidFill>
                  <a:srgbClr val="000000"/>
                </a:solidFill>
                <a:latin typeface="+mj-lt"/>
              </a:rPr>
              <a:t>Odstraň</a:t>
            </a:r>
            <a:r>
              <a:rPr lang="cs-CZ" sz="2500" dirty="0" err="1">
                <a:solidFill>
                  <a:srgbClr val="000000"/>
                </a:solidFill>
                <a:latin typeface="+mj-lt"/>
              </a:rPr>
              <a:t>uje</a:t>
            </a:r>
            <a:r>
              <a:rPr lang="en-GB" sz="2500" dirty="0">
                <a:solidFill>
                  <a:srgbClr val="000000"/>
                </a:solidFill>
                <a:latin typeface="+mj-lt"/>
              </a:rPr>
              <a:t> </a:t>
            </a:r>
            <a:r>
              <a:rPr lang="en-GB" sz="2500" dirty="0" err="1">
                <a:solidFill>
                  <a:srgbClr val="000000"/>
                </a:solidFill>
                <a:latin typeface="+mj-lt"/>
              </a:rPr>
              <a:t>lupy</a:t>
            </a:r>
            <a:r>
              <a:rPr lang="en-GB" sz="2500" dirty="0">
                <a:solidFill>
                  <a:srgbClr val="000000"/>
                </a:solidFill>
                <a:latin typeface="+mj-lt"/>
              </a:rPr>
              <a:t> a </a:t>
            </a:r>
            <a:r>
              <a:rPr lang="en-GB" sz="2500" dirty="0" err="1">
                <a:solidFill>
                  <a:srgbClr val="000000"/>
                </a:solidFill>
                <a:latin typeface="+mj-lt"/>
              </a:rPr>
              <a:t>seboreu</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b="1" i="1" dirty="0">
                <a:solidFill>
                  <a:srgbClr val="000000"/>
                </a:solidFill>
                <a:latin typeface="+mj-lt"/>
              </a:rPr>
              <a:t>PROFESIONÁLNÍ POUŽITÍ: </a:t>
            </a:r>
            <a:r>
              <a:rPr lang="en-GB" sz="2500" b="1" i="1" dirty="0" err="1">
                <a:solidFill>
                  <a:srgbClr val="000000"/>
                </a:solidFill>
                <a:latin typeface="+mj-lt"/>
              </a:rPr>
              <a:t>jedna</a:t>
            </a:r>
            <a:r>
              <a:rPr lang="en-GB" sz="2500" b="1" i="1" dirty="0">
                <a:solidFill>
                  <a:srgbClr val="000000"/>
                </a:solidFill>
                <a:latin typeface="+mj-lt"/>
              </a:rPr>
              <a:t> ampule </a:t>
            </a:r>
            <a:r>
              <a:rPr lang="en-GB" sz="2500" b="1" i="1" dirty="0" err="1">
                <a:solidFill>
                  <a:srgbClr val="000000"/>
                </a:solidFill>
                <a:latin typeface="+mj-lt"/>
              </a:rPr>
              <a:t>jednou</a:t>
            </a:r>
            <a:r>
              <a:rPr lang="en-GB" sz="2500" b="1" i="1" dirty="0">
                <a:solidFill>
                  <a:srgbClr val="000000"/>
                </a:solidFill>
                <a:latin typeface="+mj-lt"/>
              </a:rPr>
              <a:t> </a:t>
            </a:r>
            <a:r>
              <a:rPr lang="en-GB" sz="2500" b="1" i="1" dirty="0" err="1">
                <a:solidFill>
                  <a:srgbClr val="000000"/>
                </a:solidFill>
                <a:latin typeface="+mj-lt"/>
              </a:rPr>
              <a:t>týdně</a:t>
            </a:r>
            <a:r>
              <a:rPr lang="en-GB" sz="2500" b="1" i="1" dirty="0">
                <a:solidFill>
                  <a:srgbClr val="000000"/>
                </a:solidFill>
                <a:latin typeface="+mj-lt"/>
              </a:rPr>
              <a:t> po </a:t>
            </a:r>
            <a:r>
              <a:rPr lang="en-GB" sz="2500" b="1" i="1" dirty="0" err="1">
                <a:solidFill>
                  <a:srgbClr val="000000"/>
                </a:solidFill>
                <a:latin typeface="+mj-lt"/>
              </a:rPr>
              <a:t>dobu</a:t>
            </a:r>
            <a:r>
              <a:rPr lang="en-GB" sz="2500" b="1" i="1" dirty="0">
                <a:solidFill>
                  <a:srgbClr val="000000"/>
                </a:solidFill>
                <a:latin typeface="+mj-lt"/>
              </a:rPr>
              <a:t> </a:t>
            </a:r>
            <a:r>
              <a:rPr lang="en-GB" sz="2500" b="1" i="1" dirty="0" err="1">
                <a:solidFill>
                  <a:srgbClr val="000000"/>
                </a:solidFill>
                <a:latin typeface="+mj-lt"/>
              </a:rPr>
              <a:t>jednoho</a:t>
            </a:r>
            <a:r>
              <a:rPr lang="en-GB" sz="2500" b="1" i="1" dirty="0">
                <a:solidFill>
                  <a:srgbClr val="000000"/>
                </a:solidFill>
                <a:latin typeface="+mj-lt"/>
              </a:rPr>
              <a:t> </a:t>
            </a:r>
            <a:r>
              <a:rPr lang="en-GB" sz="2500" b="1" i="1" dirty="0" err="1">
                <a:solidFill>
                  <a:srgbClr val="000000"/>
                </a:solidFill>
                <a:latin typeface="+mj-lt"/>
              </a:rPr>
              <a:t>měsíce</a:t>
            </a:r>
            <a:r>
              <a:rPr lang="en-GB" sz="2500" b="1" i="1" dirty="0">
                <a:solidFill>
                  <a:srgbClr val="000000"/>
                </a:solidFill>
                <a:latin typeface="+mj-lt"/>
              </a:rPr>
              <a:t> </a:t>
            </a:r>
            <a:r>
              <a:rPr lang="cs-CZ" sz="2500" b="1" i="1" dirty="0">
                <a:solidFill>
                  <a:srgbClr val="000000"/>
                </a:solidFill>
                <a:latin typeface="+mj-lt"/>
              </a:rPr>
              <a:t>zapracována</a:t>
            </a:r>
            <a:r>
              <a:rPr lang="en-GB" sz="2500" b="1" i="1" dirty="0">
                <a:solidFill>
                  <a:srgbClr val="000000"/>
                </a:solidFill>
                <a:latin typeface="+mj-lt"/>
              </a:rPr>
              <a:t> </a:t>
            </a:r>
            <a:r>
              <a:rPr lang="en-GB" sz="2500" b="1" i="1" dirty="0" err="1">
                <a:solidFill>
                  <a:srgbClr val="000000"/>
                </a:solidFill>
                <a:latin typeface="+mj-lt"/>
              </a:rPr>
              <a:t>elektroporačním</a:t>
            </a:r>
            <a:r>
              <a:rPr lang="en-GB" sz="2500" b="1" i="1" dirty="0">
                <a:solidFill>
                  <a:srgbClr val="000000"/>
                </a:solidFill>
                <a:latin typeface="+mj-lt"/>
              </a:rPr>
              <a:t> </a:t>
            </a:r>
            <a:r>
              <a:rPr lang="en-GB" sz="2500" b="1" i="1" dirty="0" err="1">
                <a:solidFill>
                  <a:srgbClr val="000000"/>
                </a:solidFill>
                <a:latin typeface="+mj-lt"/>
              </a:rPr>
              <a:t>ošetřením</a:t>
            </a:r>
            <a:r>
              <a:rPr lang="en-GB" sz="2500" b="1" i="1" dirty="0">
                <a:solidFill>
                  <a:srgbClr val="000000"/>
                </a:solidFill>
                <a:latin typeface="+mj-lt"/>
              </a:rPr>
              <a:t> </a:t>
            </a:r>
            <a:r>
              <a:rPr lang="en-GB" sz="2500" b="1" i="1" dirty="0" err="1">
                <a:solidFill>
                  <a:srgbClr val="000000"/>
                </a:solidFill>
                <a:latin typeface="+mj-lt"/>
              </a:rPr>
              <a:t>nebo</a:t>
            </a:r>
            <a:r>
              <a:rPr lang="en-GB" sz="2500" b="1" i="1" dirty="0">
                <a:solidFill>
                  <a:srgbClr val="000000"/>
                </a:solidFill>
                <a:latin typeface="+mj-lt"/>
              </a:rPr>
              <a:t> j</a:t>
            </a:r>
            <a:r>
              <a:rPr lang="cs-CZ" sz="2500" b="1" i="1" dirty="0">
                <a:solidFill>
                  <a:srgbClr val="000000"/>
                </a:solidFill>
                <a:latin typeface="+mj-lt"/>
              </a:rPr>
              <a:t>mikro</a:t>
            </a:r>
            <a:r>
              <a:rPr lang="en-GB" sz="2500" b="1" i="1" dirty="0" err="1">
                <a:solidFill>
                  <a:srgbClr val="000000"/>
                </a:solidFill>
                <a:latin typeface="+mj-lt"/>
              </a:rPr>
              <a:t>ehlováním</a:t>
            </a:r>
            <a:endParaRPr lang="cs-CZ" sz="2500" b="1" i="1" dirty="0">
              <a:solidFill>
                <a:srgbClr val="000000"/>
              </a:solidFill>
              <a:latin typeface="+mj-lt"/>
            </a:endParaRPr>
          </a:p>
          <a:p>
            <a:r>
              <a:rPr lang="en-GB" sz="2500" b="1" i="1" dirty="0">
                <a:solidFill>
                  <a:srgbClr val="000000"/>
                </a:solidFill>
                <a:latin typeface="+mj-lt"/>
              </a:rPr>
              <a:t>DOMÁCÍ POUŽITÍ: </a:t>
            </a:r>
            <a:r>
              <a:rPr lang="en-GB" sz="2500" b="1" i="1" dirty="0" err="1">
                <a:solidFill>
                  <a:srgbClr val="000000"/>
                </a:solidFill>
                <a:latin typeface="+mj-lt"/>
              </a:rPr>
              <a:t>jedna</a:t>
            </a:r>
            <a:r>
              <a:rPr lang="en-GB" sz="2500" b="1" i="1" dirty="0">
                <a:solidFill>
                  <a:srgbClr val="000000"/>
                </a:solidFill>
                <a:latin typeface="+mj-lt"/>
              </a:rPr>
              <a:t> ampule </a:t>
            </a:r>
            <a:r>
              <a:rPr lang="en-GB" sz="2500" b="1" i="1" dirty="0" err="1">
                <a:solidFill>
                  <a:srgbClr val="000000"/>
                </a:solidFill>
                <a:latin typeface="+mj-lt"/>
              </a:rPr>
              <a:t>každý</a:t>
            </a:r>
            <a:r>
              <a:rPr lang="en-GB" sz="2500" b="1" i="1" dirty="0">
                <a:solidFill>
                  <a:srgbClr val="000000"/>
                </a:solidFill>
                <a:latin typeface="+mj-lt"/>
              </a:rPr>
              <a:t> </a:t>
            </a:r>
            <a:r>
              <a:rPr lang="en-GB" sz="2500" b="1" i="1" dirty="0" err="1">
                <a:solidFill>
                  <a:srgbClr val="000000"/>
                </a:solidFill>
                <a:latin typeface="+mj-lt"/>
              </a:rPr>
              <a:t>druhý</a:t>
            </a:r>
            <a:r>
              <a:rPr lang="en-GB" sz="2500" b="1" i="1" dirty="0">
                <a:solidFill>
                  <a:srgbClr val="000000"/>
                </a:solidFill>
                <a:latin typeface="+mj-lt"/>
              </a:rPr>
              <a:t> den</a:t>
            </a:r>
            <a:endParaRPr lang="en-GB" sz="2500" b="0" i="0" u="none" strike="noStrike" baseline="0" dirty="0">
              <a:solidFill>
                <a:srgbClr val="000000"/>
              </a:solidFill>
              <a:latin typeface="+mj-lt"/>
            </a:endParaRPr>
          </a:p>
        </p:txBody>
      </p:sp>
      <p:graphicFrame>
        <p:nvGraphicFramePr>
          <p:cNvPr id="15" name="object 9">
            <a:extLst>
              <a:ext uri="{FF2B5EF4-FFF2-40B4-BE49-F238E27FC236}">
                <a16:creationId xmlns:a16="http://schemas.microsoft.com/office/drawing/2014/main" id="{BA2457A7-394C-9EA3-C5ED-040799109AEC}"/>
              </a:ext>
            </a:extLst>
          </p:cNvPr>
          <p:cNvGraphicFramePr>
            <a:graphicFrameLocks noGrp="1"/>
          </p:cNvGraphicFramePr>
          <p:nvPr>
            <p:extLst>
              <p:ext uri="{D42A27DB-BD31-4B8C-83A1-F6EECF244321}">
                <p14:modId xmlns:p14="http://schemas.microsoft.com/office/powerpoint/2010/main" val="2205205591"/>
              </p:ext>
            </p:extLst>
          </p:nvPr>
        </p:nvGraphicFramePr>
        <p:xfrm>
          <a:off x="122494" y="9103824"/>
          <a:ext cx="13030200" cy="1569967"/>
        </p:xfrm>
        <a:graphic>
          <a:graphicData uri="http://schemas.openxmlformats.org/drawingml/2006/table">
            <a:tbl>
              <a:tblPr firstRow="1" bandRow="1">
                <a:tableStyleId>{2D5ABB26-0587-4C30-8999-92F81FD0307C}</a:tableStyleId>
              </a:tblPr>
              <a:tblGrid>
                <a:gridCol w="8090758">
                  <a:extLst>
                    <a:ext uri="{9D8B030D-6E8A-4147-A177-3AD203B41FA5}">
                      <a16:colId xmlns:a16="http://schemas.microsoft.com/office/drawing/2014/main" val="20000"/>
                    </a:ext>
                  </a:extLst>
                </a:gridCol>
                <a:gridCol w="4939442">
                  <a:extLst>
                    <a:ext uri="{9D8B030D-6E8A-4147-A177-3AD203B41FA5}">
                      <a16:colId xmlns:a16="http://schemas.microsoft.com/office/drawing/2014/main" val="20001"/>
                    </a:ext>
                  </a:extLst>
                </a:gridCol>
              </a:tblGrid>
              <a:tr h="513251">
                <a:tc>
                  <a:txBody>
                    <a:bodyPr/>
                    <a:lstStyle/>
                    <a:p>
                      <a:pPr marL="131445">
                        <a:lnSpc>
                          <a:spcPct val="100000"/>
                        </a:lnSpc>
                        <a:spcBef>
                          <a:spcPts val="229"/>
                        </a:spcBef>
                      </a:pPr>
                      <a:r>
                        <a:rPr lang="it-IT" sz="2500" b="1" spc="-110" dirty="0">
                          <a:solidFill>
                            <a:srgbClr val="0070C0"/>
                          </a:solidFill>
                          <a:latin typeface="+mj-lt"/>
                          <a:cs typeface="Arial"/>
                        </a:rPr>
                        <a:t>ROSTLINNÉ EXTRAKTY (Centella asiatica, Meringa pterigosperma)</a:t>
                      </a:r>
                      <a:endParaRPr sz="2500" b="1" i="1" dirty="0">
                        <a:solidFill>
                          <a:srgbClr val="0070C0"/>
                        </a:solidFill>
                        <a:latin typeface="+mj-lt"/>
                        <a:cs typeface="Arial"/>
                      </a:endParaRPr>
                    </a:p>
                  </a:txBody>
                  <a:tcPr marL="0" marR="0" marT="29209"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1445">
                        <a:lnSpc>
                          <a:spcPct val="100000"/>
                        </a:lnSpc>
                        <a:spcBef>
                          <a:spcPts val="330"/>
                        </a:spcBef>
                      </a:pPr>
                      <a:r>
                        <a:rPr lang="it-IT" sz="2500" spc="-75" dirty="0">
                          <a:latin typeface="+mj-lt"/>
                          <a:cs typeface="Arial"/>
                        </a:rPr>
                        <a:t>stimulanty krevního oběhu;</a:t>
                      </a:r>
                      <a:endParaRPr sz="2500" dirty="0">
                        <a:latin typeface="+mj-lt"/>
                        <a:cs typeface="Arial"/>
                      </a:endParaRPr>
                    </a:p>
                  </a:txBody>
                  <a:tcPr marL="0" marR="0" marT="4191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518680">
                <a:tc>
                  <a:txBody>
                    <a:bodyPr/>
                    <a:lstStyle/>
                    <a:p>
                      <a:pPr marL="131445">
                        <a:lnSpc>
                          <a:spcPct val="100000"/>
                        </a:lnSpc>
                        <a:spcBef>
                          <a:spcPts val="229"/>
                        </a:spcBef>
                      </a:pPr>
                      <a:r>
                        <a:rPr lang="it-IT" sz="2500" b="1" spc="-65" dirty="0">
                          <a:solidFill>
                            <a:srgbClr val="0070C0"/>
                          </a:solidFill>
                          <a:latin typeface="+mj-lt"/>
                          <a:cs typeface="Arial"/>
                        </a:rPr>
                        <a:t>VITAMÍNY</a:t>
                      </a:r>
                      <a:endParaRPr sz="2500" b="1" dirty="0">
                        <a:solidFill>
                          <a:srgbClr val="0070C0"/>
                        </a:solidFill>
                        <a:latin typeface="+mj-lt"/>
                        <a:cs typeface="Arial"/>
                      </a:endParaRPr>
                    </a:p>
                  </a:txBody>
                  <a:tcPr marL="0" marR="0" marT="29209"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1445">
                        <a:lnSpc>
                          <a:spcPct val="100000"/>
                        </a:lnSpc>
                        <a:spcBef>
                          <a:spcPts val="330"/>
                        </a:spcBef>
                      </a:pPr>
                      <a:r>
                        <a:rPr lang="it-IT" sz="2500" spc="-50" dirty="0">
                          <a:latin typeface="+mj-lt"/>
                          <a:cs typeface="Arial"/>
                        </a:rPr>
                        <a:t>živiny, antioxidanty;</a:t>
                      </a:r>
                      <a:endParaRPr sz="2500" dirty="0">
                        <a:latin typeface="+mj-lt"/>
                        <a:cs typeface="Arial"/>
                      </a:endParaRPr>
                    </a:p>
                  </a:txBody>
                  <a:tcPr marL="0" marR="0" marT="4191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538036">
                <a:tc>
                  <a:txBody>
                    <a:bodyPr/>
                    <a:lstStyle/>
                    <a:p>
                      <a:pPr marL="131445">
                        <a:lnSpc>
                          <a:spcPct val="100000"/>
                        </a:lnSpc>
                        <a:spcBef>
                          <a:spcPts val="229"/>
                        </a:spcBef>
                      </a:pPr>
                      <a:r>
                        <a:rPr sz="2500" b="1" spc="35" dirty="0">
                          <a:solidFill>
                            <a:srgbClr val="0070C0"/>
                          </a:solidFill>
                          <a:latin typeface="+mj-lt"/>
                          <a:cs typeface="Arial"/>
                        </a:rPr>
                        <a:t>AMMINO</a:t>
                      </a:r>
                      <a:r>
                        <a:rPr lang="cs-CZ" sz="2500" b="1" spc="35" dirty="0">
                          <a:solidFill>
                            <a:srgbClr val="0070C0"/>
                          </a:solidFill>
                          <a:latin typeface="+mj-lt"/>
                          <a:cs typeface="Arial"/>
                        </a:rPr>
                        <a:t>KYSELINY</a:t>
                      </a:r>
                      <a:endParaRPr sz="2500" b="1" dirty="0">
                        <a:solidFill>
                          <a:srgbClr val="0070C0"/>
                        </a:solidFill>
                        <a:latin typeface="+mj-lt"/>
                        <a:cs typeface="Arial"/>
                      </a:endParaRPr>
                    </a:p>
                  </a:txBody>
                  <a:tcPr marL="0" marR="0" marT="29209"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1445">
                        <a:lnSpc>
                          <a:spcPct val="100000"/>
                        </a:lnSpc>
                        <a:spcBef>
                          <a:spcPts val="330"/>
                        </a:spcBef>
                      </a:pPr>
                      <a:r>
                        <a:rPr lang="it-IT" sz="2500" spc="-65" dirty="0">
                          <a:latin typeface="+mj-lt"/>
                          <a:cs typeface="Arial"/>
                        </a:rPr>
                        <a:t>prekurzory keratinu</a:t>
                      </a:r>
                      <a:endParaRPr sz="2500" dirty="0">
                        <a:latin typeface="+mj-lt"/>
                        <a:cs typeface="Arial"/>
                      </a:endParaRPr>
                    </a:p>
                  </a:txBody>
                  <a:tcPr marL="0" marR="0" marT="4191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bl>
          </a:graphicData>
        </a:graphic>
      </p:graphicFrame>
      <p:sp>
        <p:nvSpPr>
          <p:cNvPr id="16" name="object 9">
            <a:extLst>
              <a:ext uri="{FF2B5EF4-FFF2-40B4-BE49-F238E27FC236}">
                <a16:creationId xmlns:a16="http://schemas.microsoft.com/office/drawing/2014/main" id="{58E57A6C-3F8C-E2C1-1DCC-C8FC67908149}"/>
              </a:ext>
            </a:extLst>
          </p:cNvPr>
          <p:cNvSpPr txBox="1"/>
          <p:nvPr/>
        </p:nvSpPr>
        <p:spPr>
          <a:xfrm>
            <a:off x="15538450" y="6257300"/>
            <a:ext cx="2895600" cy="948978"/>
          </a:xfrm>
          <a:prstGeom prst="rect">
            <a:avLst/>
          </a:prstGeom>
        </p:spPr>
        <p:txBody>
          <a:bodyPr vert="horz" wrap="square" lIns="0" tIns="12700" rIns="0" bIns="0" rtlCol="0">
            <a:spAutoFit/>
          </a:bodyPr>
          <a:lstStyle/>
          <a:p>
            <a:pPr marL="469900" indent="-457200">
              <a:lnSpc>
                <a:spcPct val="100000"/>
              </a:lnSpc>
              <a:spcBef>
                <a:spcPts val="100"/>
              </a:spcBef>
              <a:buFont typeface="Arial" panose="020B0604020202020204" pitchFamily="34" charset="0"/>
              <a:buChar char="•"/>
            </a:pPr>
            <a:r>
              <a:rPr lang="it-IT" sz="3000" spc="30" dirty="0">
                <a:latin typeface="+mj-lt"/>
                <a:cs typeface="Arial"/>
              </a:rPr>
              <a:t>10 VIALS </a:t>
            </a:r>
          </a:p>
          <a:p>
            <a:pPr marL="469900" indent="-457200">
              <a:lnSpc>
                <a:spcPct val="100000"/>
              </a:lnSpc>
              <a:spcBef>
                <a:spcPts val="100"/>
              </a:spcBef>
              <a:buFont typeface="Arial" panose="020B0604020202020204" pitchFamily="34" charset="0"/>
              <a:buChar char="•"/>
            </a:pPr>
            <a:r>
              <a:rPr lang="it-IT" sz="3000" spc="30" dirty="0">
                <a:latin typeface="+mj-lt"/>
                <a:cs typeface="Arial"/>
              </a:rPr>
              <a:t>5 </a:t>
            </a:r>
            <a:r>
              <a:rPr sz="3000" spc="35" dirty="0">
                <a:latin typeface="+mj-lt"/>
                <a:cs typeface="Arial"/>
              </a:rPr>
              <a:t>ml</a:t>
            </a:r>
            <a:endParaRPr sz="3000" dirty="0">
              <a:latin typeface="+mj-lt"/>
              <a:cs typeface="Arial"/>
            </a:endParaRPr>
          </a:p>
        </p:txBody>
      </p:sp>
      <p:pic>
        <p:nvPicPr>
          <p:cNvPr id="2" name="Immagine 1">
            <a:extLst>
              <a:ext uri="{FF2B5EF4-FFF2-40B4-BE49-F238E27FC236}">
                <a16:creationId xmlns:a16="http://schemas.microsoft.com/office/drawing/2014/main" id="{56845553-722F-491C-D44E-870A854FA6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5972307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SKIN REPAIR</a:t>
            </a:r>
            <a:r>
              <a:rPr lang="it-IT" sz="3500" b="1" dirty="0">
                <a:solidFill>
                  <a:srgbClr val="0070C0"/>
                </a:solidFill>
                <a:latin typeface="+mj-lt"/>
              </a:rPr>
              <a:t>: </a:t>
            </a:r>
            <a:r>
              <a:rPr lang="cs-CZ" sz="3500" b="1" dirty="0">
                <a:solidFill>
                  <a:srgbClr val="0070C0"/>
                </a:solidFill>
                <a:latin typeface="+mj-lt"/>
              </a:rPr>
              <a:t>Koncentrát</a:t>
            </a:r>
            <a:r>
              <a:rPr lang="it-IT" sz="3500" b="1" dirty="0">
                <a:solidFill>
                  <a:srgbClr val="0070C0"/>
                </a:solidFill>
                <a:latin typeface="+mj-lt"/>
              </a:rPr>
              <a:t> pro citlivou pokožku</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l="978" t="30330" r="-978" b="26621"/>
          <a:stretch/>
        </p:blipFill>
        <p:spPr>
          <a:xfrm>
            <a:off x="12709155" y="2292954"/>
            <a:ext cx="7419540" cy="3194062"/>
          </a:xfrm>
          <a:prstGeom prst="rect">
            <a:avLst/>
          </a:prstGeom>
        </p:spPr>
      </p:pic>
      <p:sp>
        <p:nvSpPr>
          <p:cNvPr id="13" name="CasellaDiTesto 12">
            <a:extLst>
              <a:ext uri="{FF2B5EF4-FFF2-40B4-BE49-F238E27FC236}">
                <a16:creationId xmlns:a16="http://schemas.microsoft.com/office/drawing/2014/main" id="{77EF29FE-4A9A-2C46-93E1-A62691E7B45C}"/>
              </a:ext>
            </a:extLst>
          </p:cNvPr>
          <p:cNvSpPr txBox="1"/>
          <p:nvPr/>
        </p:nvSpPr>
        <p:spPr>
          <a:xfrm>
            <a:off x="146050" y="1520810"/>
            <a:ext cx="12884430" cy="5478423"/>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latin typeface="+mj-lt"/>
              </a:rPr>
              <a:t>Přípravek</a:t>
            </a:r>
            <a:r>
              <a:rPr lang="en-GB" sz="2500" dirty="0">
                <a:latin typeface="+mj-lt"/>
              </a:rPr>
              <a:t> </a:t>
            </a:r>
            <a:r>
              <a:rPr lang="en-GB" sz="2500" dirty="0" err="1">
                <a:latin typeface="+mj-lt"/>
              </a:rPr>
              <a:t>určený</a:t>
            </a:r>
            <a:r>
              <a:rPr lang="en-GB" sz="2500" dirty="0">
                <a:latin typeface="+mj-lt"/>
              </a:rPr>
              <a:t> pro </a:t>
            </a:r>
            <a:r>
              <a:rPr lang="cs-CZ" sz="2500" dirty="0">
                <a:latin typeface="+mj-lt"/>
              </a:rPr>
              <a:t>citlivou</a:t>
            </a:r>
            <a:r>
              <a:rPr lang="en-GB" sz="2500" dirty="0">
                <a:latin typeface="+mj-lt"/>
              </a:rPr>
              <a:t> </a:t>
            </a:r>
            <a:r>
              <a:rPr lang="en-GB" sz="2500" dirty="0" err="1">
                <a:latin typeface="+mj-lt"/>
              </a:rPr>
              <a:t>pokožku</a:t>
            </a:r>
            <a:r>
              <a:rPr lang="en-GB" sz="2500" dirty="0">
                <a:latin typeface="+mj-lt"/>
              </a:rPr>
              <a:t>, </a:t>
            </a:r>
            <a:r>
              <a:rPr lang="en-GB" sz="2500" dirty="0" err="1">
                <a:latin typeface="+mj-lt"/>
              </a:rPr>
              <a:t>přecitlivělou</a:t>
            </a:r>
            <a:r>
              <a:rPr lang="en-GB" sz="2500" dirty="0">
                <a:latin typeface="+mj-lt"/>
              </a:rPr>
              <a:t> </a:t>
            </a:r>
            <a:r>
              <a:rPr lang="en-GB" sz="2500" dirty="0" err="1">
                <a:latin typeface="+mj-lt"/>
              </a:rPr>
              <a:t>na</a:t>
            </a:r>
            <a:r>
              <a:rPr lang="en-GB" sz="2500" dirty="0">
                <a:latin typeface="+mj-lt"/>
              </a:rPr>
              <a:t> </a:t>
            </a:r>
            <a:r>
              <a:rPr lang="en-GB" sz="2500" dirty="0" err="1">
                <a:latin typeface="+mj-lt"/>
              </a:rPr>
              <a:t>emoční</a:t>
            </a:r>
            <a:r>
              <a:rPr lang="en-GB" sz="2500" dirty="0">
                <a:latin typeface="+mj-lt"/>
              </a:rPr>
              <a:t> </a:t>
            </a:r>
            <a:r>
              <a:rPr lang="en-GB" sz="2500" dirty="0" err="1">
                <a:latin typeface="+mj-lt"/>
              </a:rPr>
              <a:t>stres</a:t>
            </a:r>
            <a:r>
              <a:rPr lang="en-GB" sz="2500" dirty="0">
                <a:latin typeface="+mj-lt"/>
              </a:rPr>
              <a:t> a </a:t>
            </a:r>
            <a:r>
              <a:rPr lang="en-GB" sz="2500" dirty="0" err="1">
                <a:latin typeface="+mj-lt"/>
              </a:rPr>
              <a:t>změny</a:t>
            </a:r>
            <a:r>
              <a:rPr lang="en-GB" sz="2500" dirty="0">
                <a:latin typeface="+mj-lt"/>
              </a:rPr>
              <a:t> </a:t>
            </a:r>
            <a:r>
              <a:rPr lang="en-GB" sz="2500" dirty="0" err="1">
                <a:latin typeface="+mj-lt"/>
              </a:rPr>
              <a:t>teploty</a:t>
            </a:r>
            <a:r>
              <a:rPr lang="en-GB" sz="2500" dirty="0">
                <a:latin typeface="+mj-lt"/>
              </a:rPr>
              <a:t>, </a:t>
            </a:r>
            <a:r>
              <a:rPr lang="en-GB" sz="2500" dirty="0" err="1">
                <a:latin typeface="+mj-lt"/>
              </a:rPr>
              <a:t>někdy</a:t>
            </a:r>
            <a:r>
              <a:rPr lang="en-GB" sz="2500" dirty="0">
                <a:latin typeface="+mj-lt"/>
              </a:rPr>
              <a:t> </a:t>
            </a:r>
            <a:r>
              <a:rPr lang="en-GB" sz="2500" dirty="0" err="1">
                <a:latin typeface="+mj-lt"/>
              </a:rPr>
              <a:t>náchylnou</a:t>
            </a:r>
            <a:r>
              <a:rPr lang="en-GB" sz="2500" dirty="0">
                <a:latin typeface="+mj-lt"/>
              </a:rPr>
              <a:t> k </a:t>
            </a:r>
            <a:r>
              <a:rPr lang="en-GB" sz="2500" dirty="0" err="1">
                <a:latin typeface="+mj-lt"/>
              </a:rPr>
              <a:t>zarudnutí</a:t>
            </a:r>
            <a:r>
              <a:rPr lang="en-GB" sz="2500" dirty="0">
                <a:latin typeface="+mj-lt"/>
              </a:rPr>
              <a:t> a </a:t>
            </a:r>
            <a:r>
              <a:rPr lang="en-GB" sz="2500" dirty="0" err="1">
                <a:latin typeface="+mj-lt"/>
              </a:rPr>
              <a:t>skvrnitosti</a:t>
            </a:r>
            <a:r>
              <a:rPr lang="en-GB" sz="2500" dirty="0">
                <a:latin typeface="+mj-lt"/>
              </a:rPr>
              <a:t> v </a:t>
            </a:r>
            <a:r>
              <a:rPr lang="en-GB" sz="2500" dirty="0" err="1">
                <a:latin typeface="+mj-lt"/>
              </a:rPr>
              <a:t>důsledku</a:t>
            </a:r>
            <a:r>
              <a:rPr lang="en-GB" sz="2500" dirty="0">
                <a:latin typeface="+mj-lt"/>
              </a:rPr>
              <a:t> </a:t>
            </a:r>
            <a:r>
              <a:rPr lang="en-GB" sz="2500" dirty="0" err="1">
                <a:latin typeface="+mj-lt"/>
              </a:rPr>
              <a:t>náhlého</a:t>
            </a:r>
            <a:r>
              <a:rPr lang="en-GB" sz="2500" dirty="0">
                <a:latin typeface="+mj-lt"/>
              </a:rPr>
              <a:t> </a:t>
            </a:r>
            <a:r>
              <a:rPr lang="en-GB" sz="2500" dirty="0" err="1">
                <a:latin typeface="+mj-lt"/>
              </a:rPr>
              <a:t>přílivu</a:t>
            </a:r>
            <a:r>
              <a:rPr lang="en-GB" sz="2500" dirty="0">
                <a:latin typeface="+mj-lt"/>
              </a:rPr>
              <a:t> </a:t>
            </a:r>
            <a:r>
              <a:rPr lang="en-GB" sz="2500" dirty="0" err="1">
                <a:latin typeface="+mj-lt"/>
              </a:rPr>
              <a:t>krve</a:t>
            </a:r>
            <a:r>
              <a:rPr lang="en-GB" sz="2500" dirty="0">
                <a:latin typeface="+mj-lt"/>
              </a:rPr>
              <a:t>, </a:t>
            </a:r>
            <a:r>
              <a:rPr lang="en-GB" sz="2500" dirty="0" err="1">
                <a:latin typeface="+mj-lt"/>
              </a:rPr>
              <a:t>který</a:t>
            </a:r>
            <a:r>
              <a:rPr lang="en-GB" sz="2500" dirty="0">
                <a:latin typeface="+mj-lt"/>
              </a:rPr>
              <a:t> </a:t>
            </a:r>
            <a:r>
              <a:rPr lang="en-GB" sz="2500" dirty="0" err="1">
                <a:latin typeface="+mj-lt"/>
              </a:rPr>
              <a:t>rozšiřuje</a:t>
            </a:r>
            <a:r>
              <a:rPr lang="en-GB" sz="2500" dirty="0">
                <a:latin typeface="+mj-lt"/>
              </a:rPr>
              <a:t> </a:t>
            </a:r>
            <a:r>
              <a:rPr lang="en-GB" sz="2500" dirty="0" err="1">
                <a:latin typeface="+mj-lt"/>
              </a:rPr>
              <a:t>kapiláry</a:t>
            </a:r>
            <a:r>
              <a:rPr lang="en-GB" sz="2500" dirty="0">
                <a:latin typeface="+mj-lt"/>
              </a:rPr>
              <a:t> </a:t>
            </a:r>
            <a:r>
              <a:rPr lang="en-GB" sz="2500" dirty="0" err="1">
                <a:latin typeface="+mj-lt"/>
              </a:rPr>
              <a:t>až</a:t>
            </a:r>
            <a:r>
              <a:rPr lang="en-GB" sz="2500" dirty="0">
                <a:latin typeface="+mj-lt"/>
              </a:rPr>
              <a:t> k </a:t>
            </a:r>
            <a:r>
              <a:rPr lang="en-GB" sz="2500" dirty="0" err="1">
                <a:latin typeface="+mj-lt"/>
              </a:rPr>
              <a:t>prasknutí</a:t>
            </a:r>
            <a:r>
              <a:rPr lang="en-GB" sz="2500" dirty="0">
                <a:latin typeface="+mj-lt"/>
              </a:rPr>
              <a:t> (</a:t>
            </a:r>
            <a:r>
              <a:rPr lang="en-GB" sz="2500" dirty="0" err="1">
                <a:latin typeface="+mj-lt"/>
              </a:rPr>
              <a:t>kuperóza</a:t>
            </a:r>
            <a:r>
              <a:rPr lang="en-GB" sz="2500" dirty="0">
                <a:latin typeface="+mj-lt"/>
              </a:rPr>
              <a:t>). </a:t>
            </a:r>
            <a:r>
              <a:rPr lang="en-GB" sz="2500" dirty="0" err="1">
                <a:latin typeface="+mj-lt"/>
              </a:rPr>
              <a:t>Extrakt</a:t>
            </a:r>
            <a:r>
              <a:rPr lang="en-GB" sz="2500" dirty="0">
                <a:latin typeface="+mj-lt"/>
              </a:rPr>
              <a:t> z </a:t>
            </a:r>
            <a:r>
              <a:rPr lang="en-GB" sz="2500" dirty="0" err="1">
                <a:latin typeface="+mj-lt"/>
              </a:rPr>
              <a:t>červeného</a:t>
            </a:r>
            <a:r>
              <a:rPr lang="en-GB" sz="2500" dirty="0">
                <a:latin typeface="+mj-lt"/>
              </a:rPr>
              <a:t> </a:t>
            </a:r>
            <a:r>
              <a:rPr lang="en-GB" sz="2500" dirty="0" err="1">
                <a:latin typeface="+mj-lt"/>
              </a:rPr>
              <a:t>ovoce</a:t>
            </a:r>
            <a:r>
              <a:rPr lang="en-GB" sz="2500" dirty="0">
                <a:latin typeface="+mj-lt"/>
              </a:rPr>
              <a:t> </a:t>
            </a:r>
            <a:r>
              <a:rPr lang="en-GB" sz="2500" dirty="0" err="1">
                <a:latin typeface="+mj-lt"/>
              </a:rPr>
              <a:t>obsažený</a:t>
            </a:r>
            <a:r>
              <a:rPr lang="en-GB" sz="2500" dirty="0">
                <a:latin typeface="+mj-lt"/>
              </a:rPr>
              <a:t> v </a:t>
            </a:r>
            <a:r>
              <a:rPr lang="en-GB" sz="2500" dirty="0" err="1">
                <a:latin typeface="+mj-lt"/>
              </a:rPr>
              <a:t>přípravku</a:t>
            </a:r>
            <a:r>
              <a:rPr lang="en-GB" sz="2500" dirty="0">
                <a:latin typeface="+mj-lt"/>
              </a:rPr>
              <a:t> Skin Repair </a:t>
            </a:r>
            <a:r>
              <a:rPr lang="en-GB" sz="2500" dirty="0" err="1">
                <a:latin typeface="+mj-lt"/>
              </a:rPr>
              <a:t>podporuje</a:t>
            </a:r>
            <a:r>
              <a:rPr lang="en-GB" sz="2500" dirty="0">
                <a:latin typeface="+mj-lt"/>
              </a:rPr>
              <a:t> </a:t>
            </a:r>
            <a:r>
              <a:rPr lang="en-GB" sz="2500" dirty="0" err="1">
                <a:latin typeface="+mj-lt"/>
              </a:rPr>
              <a:t>zpětné</a:t>
            </a:r>
            <a:r>
              <a:rPr lang="en-GB" sz="2500" dirty="0">
                <a:latin typeface="+mj-lt"/>
              </a:rPr>
              <a:t> </a:t>
            </a:r>
            <a:r>
              <a:rPr lang="en-GB" sz="2500" dirty="0" err="1">
                <a:latin typeface="+mj-lt"/>
              </a:rPr>
              <a:t>vstřebávání</a:t>
            </a:r>
            <a:r>
              <a:rPr lang="en-GB" sz="2500" dirty="0">
                <a:latin typeface="+mj-lt"/>
              </a:rPr>
              <a:t> </a:t>
            </a:r>
            <a:r>
              <a:rPr lang="en-GB" sz="2500" dirty="0" err="1">
                <a:latin typeface="+mj-lt"/>
              </a:rPr>
              <a:t>stagnující</a:t>
            </a:r>
            <a:r>
              <a:rPr lang="en-GB" sz="2500" dirty="0">
                <a:latin typeface="+mj-lt"/>
              </a:rPr>
              <a:t> </a:t>
            </a:r>
            <a:r>
              <a:rPr lang="en-GB" sz="2500" dirty="0" err="1">
                <a:latin typeface="+mj-lt"/>
              </a:rPr>
              <a:t>krve</a:t>
            </a:r>
            <a:r>
              <a:rPr lang="en-GB" sz="2500" dirty="0">
                <a:latin typeface="+mj-lt"/>
              </a:rPr>
              <a:t>, </a:t>
            </a:r>
            <a:r>
              <a:rPr lang="en-GB" sz="2500" dirty="0" err="1">
                <a:latin typeface="+mj-lt"/>
              </a:rPr>
              <a:t>snižuje</a:t>
            </a:r>
            <a:r>
              <a:rPr lang="en-GB" sz="2500" dirty="0">
                <a:latin typeface="+mj-lt"/>
              </a:rPr>
              <a:t> </a:t>
            </a:r>
            <a:r>
              <a:rPr lang="en-GB" sz="2500" dirty="0" err="1">
                <a:latin typeface="+mj-lt"/>
              </a:rPr>
              <a:t>zarudnutí</a:t>
            </a:r>
            <a:r>
              <a:rPr lang="en-GB" sz="2500" dirty="0">
                <a:latin typeface="+mj-lt"/>
              </a:rPr>
              <a:t> a </a:t>
            </a:r>
            <a:r>
              <a:rPr lang="en-GB" sz="2500" dirty="0" err="1">
                <a:latin typeface="+mj-lt"/>
              </a:rPr>
              <a:t>zabraňuje</a:t>
            </a:r>
            <a:r>
              <a:rPr lang="en-GB" sz="2500" dirty="0">
                <a:latin typeface="+mj-lt"/>
              </a:rPr>
              <a:t> </a:t>
            </a:r>
            <a:r>
              <a:rPr lang="en-GB" sz="2500" dirty="0" err="1">
                <a:latin typeface="+mj-lt"/>
              </a:rPr>
              <a:t>jeho</a:t>
            </a:r>
            <a:r>
              <a:rPr lang="en-GB" sz="2500" dirty="0">
                <a:latin typeface="+mj-lt"/>
              </a:rPr>
              <a:t> </a:t>
            </a:r>
            <a:r>
              <a:rPr lang="en-GB" sz="2500" dirty="0" err="1">
                <a:latin typeface="+mj-lt"/>
              </a:rPr>
              <a:t>vzniku</a:t>
            </a:r>
            <a:r>
              <a:rPr lang="en-GB" sz="2500" dirty="0">
                <a:latin typeface="+mj-lt"/>
              </a:rPr>
              <a:t> </a:t>
            </a:r>
            <a:r>
              <a:rPr lang="en-GB" sz="2500" dirty="0" err="1">
                <a:latin typeface="+mj-lt"/>
              </a:rPr>
              <a:t>posílením</a:t>
            </a:r>
            <a:r>
              <a:rPr lang="en-GB" sz="2500" dirty="0">
                <a:latin typeface="+mj-lt"/>
              </a:rPr>
              <a:t> </a:t>
            </a:r>
            <a:r>
              <a:rPr lang="en-GB" sz="2500" dirty="0" err="1">
                <a:latin typeface="+mj-lt"/>
              </a:rPr>
              <a:t>mikrocirkulace</a:t>
            </a:r>
            <a:r>
              <a:rPr lang="en-GB" sz="2500" dirty="0">
                <a:latin typeface="+mj-lt"/>
              </a:rPr>
              <a:t>. </a:t>
            </a:r>
            <a:r>
              <a:rPr lang="en-GB" sz="2500" dirty="0" err="1">
                <a:latin typeface="+mj-lt"/>
              </a:rPr>
              <a:t>Extrakt</a:t>
            </a:r>
            <a:r>
              <a:rPr lang="en-GB" sz="2500" dirty="0">
                <a:latin typeface="+mj-lt"/>
              </a:rPr>
              <a:t> z </a:t>
            </a:r>
            <a:r>
              <a:rPr lang="en-GB" sz="2500" dirty="0" err="1">
                <a:latin typeface="+mj-lt"/>
              </a:rPr>
              <a:t>kramerie</a:t>
            </a:r>
            <a:r>
              <a:rPr lang="en-GB" sz="2500" dirty="0">
                <a:latin typeface="+mj-lt"/>
              </a:rPr>
              <a:t> </a:t>
            </a:r>
            <a:r>
              <a:rPr lang="en-GB" sz="2500" dirty="0" err="1">
                <a:latin typeface="+mj-lt"/>
              </a:rPr>
              <a:t>triandry</a:t>
            </a:r>
            <a:r>
              <a:rPr lang="en-GB" sz="2500" dirty="0">
                <a:latin typeface="+mj-lt"/>
              </a:rPr>
              <a:t> </a:t>
            </a:r>
            <a:r>
              <a:rPr lang="en-GB" sz="2500" dirty="0" err="1">
                <a:latin typeface="+mj-lt"/>
              </a:rPr>
              <a:t>má</a:t>
            </a:r>
            <a:r>
              <a:rPr lang="en-GB" sz="2500" dirty="0">
                <a:latin typeface="+mj-lt"/>
              </a:rPr>
              <a:t> </a:t>
            </a:r>
            <a:r>
              <a:rPr lang="en-GB" sz="2500" dirty="0" err="1">
                <a:latin typeface="+mj-lt"/>
              </a:rPr>
              <a:t>uklidňující</a:t>
            </a:r>
            <a:r>
              <a:rPr lang="en-GB" sz="2500" dirty="0">
                <a:latin typeface="+mj-lt"/>
              </a:rPr>
              <a:t> </a:t>
            </a:r>
            <a:r>
              <a:rPr lang="en-GB" sz="2500" dirty="0" err="1">
                <a:latin typeface="+mj-lt"/>
              </a:rPr>
              <a:t>účinek</a:t>
            </a:r>
            <a:r>
              <a:rPr lang="en-GB" sz="2500" dirty="0">
                <a:latin typeface="+mj-lt"/>
              </a:rPr>
              <a:t> </a:t>
            </a:r>
            <a:r>
              <a:rPr lang="en-GB" sz="2500" dirty="0" err="1">
                <a:latin typeface="+mj-lt"/>
              </a:rPr>
              <a:t>na</a:t>
            </a:r>
            <a:r>
              <a:rPr lang="en-GB" sz="2500" dirty="0">
                <a:latin typeface="+mj-lt"/>
              </a:rPr>
              <a:t> </a:t>
            </a:r>
            <a:r>
              <a:rPr lang="en-GB" sz="2500" dirty="0" err="1">
                <a:latin typeface="+mj-lt"/>
              </a:rPr>
              <a:t>lokální</a:t>
            </a:r>
            <a:r>
              <a:rPr lang="en-GB" sz="2500" dirty="0">
                <a:latin typeface="+mj-lt"/>
              </a:rPr>
              <a:t> </a:t>
            </a:r>
            <a:r>
              <a:rPr lang="en-GB" sz="2500" dirty="0" err="1">
                <a:latin typeface="+mj-lt"/>
              </a:rPr>
              <a:t>regulaci</a:t>
            </a:r>
            <a:r>
              <a:rPr lang="en-GB" sz="2500" dirty="0">
                <a:latin typeface="+mj-lt"/>
              </a:rPr>
              <a:t> </a:t>
            </a:r>
            <a:r>
              <a:rPr lang="en-GB" sz="2500" dirty="0" err="1">
                <a:latin typeface="+mj-lt"/>
              </a:rPr>
              <a:t>stresových</a:t>
            </a:r>
            <a:r>
              <a:rPr lang="en-GB" sz="2500" dirty="0">
                <a:latin typeface="+mj-lt"/>
              </a:rPr>
              <a:t> </a:t>
            </a:r>
            <a:r>
              <a:rPr lang="en-GB" sz="2500" dirty="0" err="1">
                <a:latin typeface="+mj-lt"/>
              </a:rPr>
              <a:t>hormonů</a:t>
            </a:r>
            <a:r>
              <a:rPr lang="en-GB" sz="2500" dirty="0">
                <a:latin typeface="+mj-lt"/>
              </a:rPr>
              <a:t> a </a:t>
            </a:r>
            <a:r>
              <a:rPr lang="en-GB" sz="2500" dirty="0" err="1">
                <a:latin typeface="+mj-lt"/>
              </a:rPr>
              <a:t>směs</a:t>
            </a:r>
            <a:r>
              <a:rPr lang="en-GB" sz="2500" dirty="0">
                <a:latin typeface="+mj-lt"/>
              </a:rPr>
              <a:t> </a:t>
            </a:r>
            <a:r>
              <a:rPr lang="en-GB" sz="2500" dirty="0" err="1">
                <a:latin typeface="+mj-lt"/>
              </a:rPr>
              <a:t>kyseliny</a:t>
            </a:r>
            <a:r>
              <a:rPr lang="en-GB" sz="2500" dirty="0">
                <a:latin typeface="+mj-lt"/>
              </a:rPr>
              <a:t> </a:t>
            </a:r>
            <a:r>
              <a:rPr lang="en-GB" sz="2500" dirty="0" err="1">
                <a:latin typeface="+mj-lt"/>
              </a:rPr>
              <a:t>glycyrrhetinové</a:t>
            </a:r>
            <a:r>
              <a:rPr lang="en-GB" sz="2500" dirty="0">
                <a:latin typeface="+mj-lt"/>
              </a:rPr>
              <a:t>, </a:t>
            </a:r>
            <a:r>
              <a:rPr lang="en-GB" sz="2500" dirty="0" err="1">
                <a:latin typeface="+mj-lt"/>
              </a:rPr>
              <a:t>panthenolu</a:t>
            </a:r>
            <a:r>
              <a:rPr lang="en-GB" sz="2500" dirty="0">
                <a:latin typeface="+mj-lt"/>
              </a:rPr>
              <a:t> a </a:t>
            </a:r>
            <a:r>
              <a:rPr lang="en-GB" sz="2500" dirty="0" err="1">
                <a:latin typeface="+mj-lt"/>
              </a:rPr>
              <a:t>alantoinu</a:t>
            </a:r>
            <a:r>
              <a:rPr lang="en-GB" sz="2500" dirty="0">
                <a:latin typeface="+mj-lt"/>
              </a:rPr>
              <a:t> </a:t>
            </a:r>
            <a:r>
              <a:rPr lang="en-GB" sz="2500" dirty="0" err="1">
                <a:latin typeface="+mj-lt"/>
              </a:rPr>
              <a:t>působí</a:t>
            </a:r>
            <a:r>
              <a:rPr lang="en-GB" sz="2500" dirty="0">
                <a:latin typeface="+mj-lt"/>
              </a:rPr>
              <a:t> </a:t>
            </a:r>
            <a:r>
              <a:rPr lang="en-GB" sz="2500" dirty="0" err="1">
                <a:latin typeface="+mj-lt"/>
              </a:rPr>
              <a:t>jako</a:t>
            </a:r>
            <a:r>
              <a:rPr lang="en-GB" sz="2500" dirty="0">
                <a:latin typeface="+mj-lt"/>
              </a:rPr>
              <a:t> </a:t>
            </a:r>
            <a:r>
              <a:rPr lang="en-GB" sz="2500" dirty="0" err="1">
                <a:latin typeface="+mj-lt"/>
              </a:rPr>
              <a:t>přírodní</a:t>
            </a:r>
            <a:r>
              <a:rPr lang="en-GB" sz="2500" dirty="0">
                <a:latin typeface="+mj-lt"/>
              </a:rPr>
              <a:t> </a:t>
            </a:r>
            <a:r>
              <a:rPr lang="en-GB" sz="2500" dirty="0" err="1">
                <a:latin typeface="+mj-lt"/>
              </a:rPr>
              <a:t>léčitel</a:t>
            </a:r>
            <a:r>
              <a:rPr lang="en-GB" sz="2500" dirty="0">
                <a:latin typeface="+mj-lt"/>
              </a:rPr>
              <a:t> a </a:t>
            </a:r>
            <a:r>
              <a:rPr lang="en-GB" sz="2500" dirty="0" err="1">
                <a:latin typeface="+mj-lt"/>
              </a:rPr>
              <a:t>uklidňující</a:t>
            </a:r>
            <a:r>
              <a:rPr lang="en-GB" sz="2500" dirty="0">
                <a:latin typeface="+mj-lt"/>
              </a:rPr>
              <a:t> </a:t>
            </a:r>
            <a:r>
              <a:rPr lang="en-GB" sz="2500" dirty="0" err="1">
                <a:latin typeface="+mj-lt"/>
              </a:rPr>
              <a:t>prostředek</a:t>
            </a:r>
            <a:r>
              <a:rPr lang="en-GB" sz="2500" dirty="0">
                <a:latin typeface="+mj-lt"/>
              </a:rPr>
              <a:t>. </a:t>
            </a:r>
            <a:r>
              <a:rPr lang="en-GB" sz="2500" dirty="0" err="1">
                <a:latin typeface="+mj-lt"/>
              </a:rPr>
              <a:t>Synergie</a:t>
            </a:r>
            <a:r>
              <a:rPr lang="en-GB" sz="2500" dirty="0">
                <a:latin typeface="+mj-lt"/>
              </a:rPr>
              <a:t> </a:t>
            </a:r>
            <a:r>
              <a:rPr lang="en-GB" sz="2500" dirty="0" err="1">
                <a:latin typeface="+mj-lt"/>
              </a:rPr>
              <a:t>účinných</a:t>
            </a:r>
            <a:r>
              <a:rPr lang="en-GB" sz="2500" dirty="0">
                <a:latin typeface="+mj-lt"/>
              </a:rPr>
              <a:t> </a:t>
            </a:r>
            <a:r>
              <a:rPr lang="en-GB" sz="2500" dirty="0" err="1">
                <a:latin typeface="+mj-lt"/>
              </a:rPr>
              <a:t>látek</a:t>
            </a:r>
            <a:r>
              <a:rPr lang="en-GB" sz="2500" dirty="0">
                <a:latin typeface="+mj-lt"/>
              </a:rPr>
              <a:t> </a:t>
            </a:r>
            <a:r>
              <a:rPr lang="en-GB" sz="2500" dirty="0" err="1">
                <a:latin typeface="+mj-lt"/>
              </a:rPr>
              <a:t>zjemňuje</a:t>
            </a:r>
            <a:r>
              <a:rPr lang="en-GB" sz="2500" dirty="0">
                <a:latin typeface="+mj-lt"/>
              </a:rPr>
              <a:t> </a:t>
            </a:r>
            <a:r>
              <a:rPr lang="en-GB" sz="2500" dirty="0" err="1">
                <a:latin typeface="+mj-lt"/>
              </a:rPr>
              <a:t>pokožku</a:t>
            </a:r>
            <a:r>
              <a:rPr lang="en-GB" sz="2500" dirty="0">
                <a:latin typeface="+mj-lt"/>
              </a:rPr>
              <a:t>, </a:t>
            </a:r>
            <a:r>
              <a:rPr lang="en-GB" sz="2500" dirty="0" err="1">
                <a:latin typeface="+mj-lt"/>
              </a:rPr>
              <a:t>činí</a:t>
            </a:r>
            <a:r>
              <a:rPr lang="en-GB" sz="2500" dirty="0">
                <a:latin typeface="+mj-lt"/>
              </a:rPr>
              <a:t> ji </a:t>
            </a:r>
            <a:r>
              <a:rPr lang="en-GB" sz="2500" dirty="0" err="1">
                <a:latin typeface="+mj-lt"/>
              </a:rPr>
              <a:t>kompaktnější</a:t>
            </a:r>
            <a:r>
              <a:rPr lang="en-GB" sz="2500" dirty="0">
                <a:latin typeface="+mj-lt"/>
              </a:rPr>
              <a:t>, </a:t>
            </a:r>
            <a:r>
              <a:rPr lang="en-GB" sz="2500" dirty="0" err="1">
                <a:latin typeface="+mj-lt"/>
              </a:rPr>
              <a:t>pružnější</a:t>
            </a:r>
            <a:r>
              <a:rPr lang="en-GB" sz="2500" dirty="0">
                <a:latin typeface="+mj-lt"/>
              </a:rPr>
              <a:t>, </a:t>
            </a:r>
            <a:r>
              <a:rPr lang="en-GB" sz="2500" dirty="0" err="1">
                <a:latin typeface="+mj-lt"/>
              </a:rPr>
              <a:t>vitálnější</a:t>
            </a:r>
            <a:r>
              <a:rPr lang="en-GB" sz="2500" dirty="0">
                <a:latin typeface="+mj-lt"/>
              </a:rPr>
              <a:t> a </a:t>
            </a:r>
            <a:r>
              <a:rPr lang="en-GB" sz="2500" dirty="0" err="1">
                <a:latin typeface="+mj-lt"/>
              </a:rPr>
              <a:t>odolnější</a:t>
            </a:r>
            <a:r>
              <a:rPr lang="en-GB" sz="2500" dirty="0">
                <a:latin typeface="+mj-lt"/>
              </a:rPr>
              <a:t>.</a:t>
            </a:r>
            <a:endParaRPr lang="en-GB" sz="2500" dirty="0">
              <a:solidFill>
                <a:srgbClr val="0070C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a:latin typeface="+mj-lt"/>
              </a:rPr>
              <a:t>Je </a:t>
            </a:r>
            <a:r>
              <a:rPr lang="en-GB" sz="2500" dirty="0" err="1">
                <a:latin typeface="+mj-lt"/>
              </a:rPr>
              <a:t>ideální</a:t>
            </a:r>
            <a:r>
              <a:rPr lang="en-GB" sz="2500" dirty="0">
                <a:latin typeface="+mj-lt"/>
              </a:rPr>
              <a:t> pro </a:t>
            </a:r>
            <a:r>
              <a:rPr lang="en-GB" sz="2500" dirty="0" err="1">
                <a:latin typeface="+mj-lt"/>
              </a:rPr>
              <a:t>citlivou</a:t>
            </a:r>
            <a:r>
              <a:rPr lang="en-GB" sz="2500" dirty="0">
                <a:latin typeface="+mj-lt"/>
              </a:rPr>
              <a:t> </a:t>
            </a:r>
            <a:r>
              <a:rPr lang="en-GB" sz="2500" dirty="0" err="1">
                <a:latin typeface="+mj-lt"/>
              </a:rPr>
              <a:t>pleť</a:t>
            </a:r>
            <a:r>
              <a:rPr lang="en-GB" sz="2500" dirty="0">
                <a:latin typeface="+mj-lt"/>
              </a:rPr>
              <a:t> se </a:t>
            </a:r>
            <a:r>
              <a:rPr lang="en-GB" sz="2500" dirty="0" err="1">
                <a:latin typeface="+mj-lt"/>
              </a:rPr>
              <a:t>sklonem</a:t>
            </a:r>
            <a:r>
              <a:rPr lang="en-GB" sz="2500" dirty="0">
                <a:latin typeface="+mj-lt"/>
              </a:rPr>
              <a:t> </a:t>
            </a:r>
            <a:r>
              <a:rPr lang="en-GB" sz="2500" dirty="0" err="1">
                <a:latin typeface="+mj-lt"/>
              </a:rPr>
              <a:t>ke</a:t>
            </a:r>
            <a:r>
              <a:rPr lang="en-GB" sz="2500" dirty="0">
                <a:latin typeface="+mj-lt"/>
              </a:rPr>
              <a:t> </a:t>
            </a:r>
            <a:r>
              <a:rPr lang="en-GB" sz="2500" dirty="0" err="1">
                <a:latin typeface="+mj-lt"/>
              </a:rPr>
              <a:t>kuperóze</a:t>
            </a:r>
            <a:r>
              <a:rPr lang="en-GB" sz="2500" dirty="0">
                <a:latin typeface="+mj-lt"/>
              </a:rPr>
              <a:t>.</a:t>
            </a:r>
            <a:endParaRPr lang="en-GB" sz="2500" b="0" i="0" u="none" strike="noStrike" baseline="0" dirty="0">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b="1" i="1" dirty="0">
                <a:solidFill>
                  <a:srgbClr val="000000"/>
                </a:solidFill>
              </a:rPr>
              <a:t>PROFESIONÁLNÍ POUŽITÍ: </a:t>
            </a:r>
            <a:r>
              <a:rPr lang="en-GB" sz="2500" b="1" i="1" dirty="0" err="1">
                <a:solidFill>
                  <a:srgbClr val="000000"/>
                </a:solidFill>
              </a:rPr>
              <a:t>jedna</a:t>
            </a:r>
            <a:r>
              <a:rPr lang="en-GB" sz="2500" b="1" i="1" dirty="0">
                <a:solidFill>
                  <a:srgbClr val="000000"/>
                </a:solidFill>
              </a:rPr>
              <a:t> ampule </a:t>
            </a:r>
            <a:r>
              <a:rPr lang="en-GB" sz="2500" b="1" i="1" dirty="0" err="1">
                <a:solidFill>
                  <a:srgbClr val="000000"/>
                </a:solidFill>
              </a:rPr>
              <a:t>jednou</a:t>
            </a:r>
            <a:r>
              <a:rPr lang="en-GB" sz="2500" b="1" i="1" dirty="0">
                <a:solidFill>
                  <a:srgbClr val="000000"/>
                </a:solidFill>
              </a:rPr>
              <a:t> </a:t>
            </a:r>
            <a:r>
              <a:rPr lang="en-GB" sz="2500" b="1" i="1" dirty="0" err="1">
                <a:solidFill>
                  <a:srgbClr val="000000"/>
                </a:solidFill>
              </a:rPr>
              <a:t>týdně</a:t>
            </a:r>
            <a:r>
              <a:rPr lang="en-GB" sz="2500" b="1" i="1" dirty="0">
                <a:solidFill>
                  <a:srgbClr val="000000"/>
                </a:solidFill>
              </a:rPr>
              <a:t> po </a:t>
            </a:r>
            <a:r>
              <a:rPr lang="en-GB" sz="2500" b="1" i="1" dirty="0" err="1">
                <a:solidFill>
                  <a:srgbClr val="000000"/>
                </a:solidFill>
              </a:rPr>
              <a:t>dobu</a:t>
            </a:r>
            <a:r>
              <a:rPr lang="en-GB" sz="2500" b="1" i="1" dirty="0">
                <a:solidFill>
                  <a:srgbClr val="000000"/>
                </a:solidFill>
              </a:rPr>
              <a:t> </a:t>
            </a:r>
            <a:r>
              <a:rPr lang="en-GB" sz="2500" b="1" i="1" dirty="0" err="1">
                <a:solidFill>
                  <a:srgbClr val="000000"/>
                </a:solidFill>
              </a:rPr>
              <a:t>jednoho</a:t>
            </a:r>
            <a:r>
              <a:rPr lang="en-GB" sz="2500" b="1" i="1" dirty="0">
                <a:solidFill>
                  <a:srgbClr val="000000"/>
                </a:solidFill>
              </a:rPr>
              <a:t> </a:t>
            </a:r>
            <a:r>
              <a:rPr lang="en-GB" sz="2500" b="1" i="1" dirty="0" err="1">
                <a:solidFill>
                  <a:srgbClr val="000000"/>
                </a:solidFill>
              </a:rPr>
              <a:t>měsíce</a:t>
            </a:r>
            <a:r>
              <a:rPr lang="en-GB" sz="2500" b="1" i="1" dirty="0">
                <a:solidFill>
                  <a:srgbClr val="000000"/>
                </a:solidFill>
              </a:rPr>
              <a:t> </a:t>
            </a:r>
            <a:r>
              <a:rPr lang="cs-CZ" sz="2500" b="1" i="1" dirty="0">
                <a:solidFill>
                  <a:srgbClr val="000000"/>
                </a:solidFill>
              </a:rPr>
              <a:t>zapracovaná</a:t>
            </a:r>
            <a:r>
              <a:rPr lang="en-GB" sz="2500" b="1" i="1" dirty="0">
                <a:solidFill>
                  <a:srgbClr val="000000"/>
                </a:solidFill>
              </a:rPr>
              <a:t> </a:t>
            </a:r>
            <a:r>
              <a:rPr lang="en-GB" sz="2500" b="1" i="1" dirty="0" err="1">
                <a:solidFill>
                  <a:srgbClr val="000000"/>
                </a:solidFill>
              </a:rPr>
              <a:t>elektroporačním</a:t>
            </a:r>
            <a:r>
              <a:rPr lang="en-GB" sz="2500" b="1" i="1" dirty="0">
                <a:solidFill>
                  <a:srgbClr val="000000"/>
                </a:solidFill>
              </a:rPr>
              <a:t> </a:t>
            </a:r>
            <a:r>
              <a:rPr lang="en-GB" sz="2500" b="1" i="1" dirty="0" err="1">
                <a:solidFill>
                  <a:srgbClr val="000000"/>
                </a:solidFill>
              </a:rPr>
              <a:t>ošetřením</a:t>
            </a:r>
            <a:r>
              <a:rPr lang="en-GB" sz="2500" b="1" i="1" dirty="0">
                <a:solidFill>
                  <a:srgbClr val="000000"/>
                </a:solidFill>
              </a:rPr>
              <a:t> </a:t>
            </a:r>
            <a:r>
              <a:rPr lang="en-GB" sz="2500" b="1" i="1" dirty="0" err="1">
                <a:solidFill>
                  <a:srgbClr val="000000"/>
                </a:solidFill>
              </a:rPr>
              <a:t>nebo</a:t>
            </a:r>
            <a:r>
              <a:rPr lang="en-GB" sz="2500" b="1" i="1" dirty="0">
                <a:solidFill>
                  <a:srgbClr val="000000"/>
                </a:solidFill>
              </a:rPr>
              <a:t> </a:t>
            </a:r>
            <a:r>
              <a:rPr lang="cs-CZ" sz="2500" b="1" i="1" dirty="0">
                <a:solidFill>
                  <a:srgbClr val="000000"/>
                </a:solidFill>
              </a:rPr>
              <a:t>mikro</a:t>
            </a:r>
            <a:r>
              <a:rPr lang="en-GB" sz="2500" b="1" i="1" dirty="0" err="1">
                <a:solidFill>
                  <a:srgbClr val="000000"/>
                </a:solidFill>
              </a:rPr>
              <a:t>jehlováním</a:t>
            </a:r>
            <a:endParaRPr lang="cs-CZ" sz="2500" b="1" i="1" dirty="0">
              <a:solidFill>
                <a:srgbClr val="000000"/>
              </a:solidFill>
            </a:endParaRPr>
          </a:p>
          <a:p>
            <a:r>
              <a:rPr lang="en-GB" sz="2500" b="1" i="1" dirty="0">
                <a:solidFill>
                  <a:srgbClr val="000000"/>
                </a:solidFill>
              </a:rPr>
              <a:t>DOMÁCÍ POUŽITÍ: </a:t>
            </a:r>
            <a:r>
              <a:rPr lang="en-GB" sz="2500" b="1" i="1" dirty="0" err="1">
                <a:solidFill>
                  <a:srgbClr val="000000"/>
                </a:solidFill>
              </a:rPr>
              <a:t>jedna</a:t>
            </a:r>
            <a:r>
              <a:rPr lang="en-GB" sz="2500" b="1" i="1" dirty="0">
                <a:solidFill>
                  <a:srgbClr val="000000"/>
                </a:solidFill>
              </a:rPr>
              <a:t> ampule </a:t>
            </a:r>
            <a:r>
              <a:rPr lang="en-GB" sz="2500" b="1" i="1" dirty="0" err="1">
                <a:solidFill>
                  <a:srgbClr val="000000"/>
                </a:solidFill>
              </a:rPr>
              <a:t>každý</a:t>
            </a:r>
            <a:r>
              <a:rPr lang="en-GB" sz="2500" b="1" i="1" dirty="0">
                <a:solidFill>
                  <a:srgbClr val="000000"/>
                </a:solidFill>
              </a:rPr>
              <a:t> </a:t>
            </a:r>
            <a:r>
              <a:rPr lang="en-GB" sz="2500" b="1" i="1" dirty="0" err="1">
                <a:solidFill>
                  <a:srgbClr val="000000"/>
                </a:solidFill>
              </a:rPr>
              <a:t>druhý</a:t>
            </a:r>
            <a:r>
              <a:rPr lang="en-GB" sz="2500" b="1" i="1" dirty="0">
                <a:solidFill>
                  <a:srgbClr val="000000"/>
                </a:solidFill>
              </a:rPr>
              <a:t> den, v</a:t>
            </a:r>
            <a:r>
              <a:rPr lang="cs-CZ" sz="2500" b="1" i="1" dirty="0" err="1">
                <a:solidFill>
                  <a:srgbClr val="000000"/>
                </a:solidFill>
              </a:rPr>
              <a:t>ečer</a:t>
            </a:r>
            <a:endParaRPr lang="en-GB" sz="2500" dirty="0">
              <a:solidFill>
                <a:srgbClr val="000000"/>
              </a:solidFill>
            </a:endParaRPr>
          </a:p>
        </p:txBody>
      </p:sp>
      <p:graphicFrame>
        <p:nvGraphicFramePr>
          <p:cNvPr id="14" name="object 9">
            <a:extLst>
              <a:ext uri="{FF2B5EF4-FFF2-40B4-BE49-F238E27FC236}">
                <a16:creationId xmlns:a16="http://schemas.microsoft.com/office/drawing/2014/main" id="{A125E099-C73D-3348-4281-E94DD0606C40}"/>
              </a:ext>
            </a:extLst>
          </p:cNvPr>
          <p:cNvGraphicFramePr>
            <a:graphicFrameLocks noGrp="1"/>
          </p:cNvGraphicFramePr>
          <p:nvPr>
            <p:extLst>
              <p:ext uri="{D42A27DB-BD31-4B8C-83A1-F6EECF244321}">
                <p14:modId xmlns:p14="http://schemas.microsoft.com/office/powerpoint/2010/main" val="262551016"/>
              </p:ext>
            </p:extLst>
          </p:nvPr>
        </p:nvGraphicFramePr>
        <p:xfrm>
          <a:off x="174055" y="8844324"/>
          <a:ext cx="13030200" cy="2128670"/>
        </p:xfrm>
        <a:graphic>
          <a:graphicData uri="http://schemas.openxmlformats.org/drawingml/2006/table">
            <a:tbl>
              <a:tblPr firstRow="1" bandRow="1">
                <a:tableStyleId>{2D5ABB26-0587-4C30-8999-92F81FD0307C}</a:tableStyleId>
              </a:tblPr>
              <a:tblGrid>
                <a:gridCol w="8216780">
                  <a:extLst>
                    <a:ext uri="{9D8B030D-6E8A-4147-A177-3AD203B41FA5}">
                      <a16:colId xmlns:a16="http://schemas.microsoft.com/office/drawing/2014/main" val="20000"/>
                    </a:ext>
                  </a:extLst>
                </a:gridCol>
                <a:gridCol w="4813420">
                  <a:extLst>
                    <a:ext uri="{9D8B030D-6E8A-4147-A177-3AD203B41FA5}">
                      <a16:colId xmlns:a16="http://schemas.microsoft.com/office/drawing/2014/main" val="20001"/>
                    </a:ext>
                  </a:extLst>
                </a:gridCol>
              </a:tblGrid>
              <a:tr h="508150">
                <a:tc>
                  <a:txBody>
                    <a:bodyPr/>
                    <a:lstStyle/>
                    <a:p>
                      <a:pPr marL="120014">
                        <a:lnSpc>
                          <a:spcPct val="100000"/>
                        </a:lnSpc>
                        <a:spcBef>
                          <a:spcPts val="140"/>
                        </a:spcBef>
                      </a:pPr>
                      <a:r>
                        <a:rPr lang="it-IT" sz="2500" b="1" spc="-50" dirty="0">
                          <a:solidFill>
                            <a:srgbClr val="0070C0"/>
                          </a:solidFill>
                          <a:latin typeface="+mj-lt"/>
                          <a:cs typeface="Arial"/>
                        </a:rPr>
                        <a:t>EXTRAKT Z ČERVENÉHO OVOCE</a:t>
                      </a:r>
                      <a:endParaRPr sz="2500" b="1" dirty="0">
                        <a:solidFill>
                          <a:srgbClr val="0070C0"/>
                        </a:solidFill>
                        <a:latin typeface="+mj-lt"/>
                        <a:cs typeface="Arial"/>
                      </a:endParaRPr>
                    </a:p>
                  </a:txBody>
                  <a:tcPr marL="0" marR="0" marT="1778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0014">
                        <a:lnSpc>
                          <a:spcPct val="100000"/>
                        </a:lnSpc>
                        <a:spcBef>
                          <a:spcPts val="390"/>
                        </a:spcBef>
                      </a:pPr>
                      <a:r>
                        <a:rPr lang="it-IT" sz="2500" spc="30" dirty="0">
                          <a:latin typeface="+mj-lt"/>
                          <a:cs typeface="Arial"/>
                        </a:rPr>
                        <a:t>vazoprotektivní;</a:t>
                      </a:r>
                      <a:endParaRPr sz="2500" dirty="0">
                        <a:latin typeface="+mj-lt"/>
                        <a:cs typeface="Arial"/>
                      </a:endParaRPr>
                    </a:p>
                  </a:txBody>
                  <a:tcPr marL="0" marR="0" marT="4953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785705">
                <a:tc>
                  <a:txBody>
                    <a:bodyPr/>
                    <a:lstStyle/>
                    <a:p>
                      <a:pPr marL="120014" marR="2057400">
                        <a:lnSpc>
                          <a:spcPct val="100299"/>
                        </a:lnSpc>
                        <a:spcBef>
                          <a:spcPts val="125"/>
                        </a:spcBef>
                      </a:pPr>
                      <a:r>
                        <a:rPr lang="it-IT" sz="2500" b="1" spc="-105" dirty="0">
                          <a:solidFill>
                            <a:srgbClr val="0070C0"/>
                          </a:solidFill>
                          <a:latin typeface="+mj-lt"/>
                          <a:cs typeface="Arial"/>
                        </a:rPr>
                        <a:t>EXTRAKT Z KRAMERIA TRIANDRA</a:t>
                      </a:r>
                      <a:endParaRPr sz="2500" b="1" dirty="0">
                        <a:solidFill>
                          <a:srgbClr val="0070C0"/>
                        </a:solidFill>
                        <a:latin typeface="+mj-lt"/>
                        <a:cs typeface="Arial"/>
                      </a:endParaRPr>
                    </a:p>
                  </a:txBody>
                  <a:tcPr marL="0" marR="0" marT="1587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0014" marR="815975">
                        <a:lnSpc>
                          <a:spcPct val="100000"/>
                        </a:lnSpc>
                        <a:spcBef>
                          <a:spcPts val="635"/>
                        </a:spcBef>
                      </a:pPr>
                      <a:r>
                        <a:rPr lang="it-IT" sz="2500" spc="10" dirty="0">
                          <a:latin typeface="+mj-lt"/>
                          <a:cs typeface="Arial"/>
                        </a:rPr>
                        <a:t>zklidnění stresových hormonů</a:t>
                      </a:r>
                      <a:r>
                        <a:rPr sz="2500" spc="25" dirty="0">
                          <a:latin typeface="+mj-lt"/>
                          <a:cs typeface="Arial"/>
                        </a:rPr>
                        <a:t>;</a:t>
                      </a:r>
                      <a:endParaRPr sz="2500" dirty="0">
                        <a:latin typeface="+mj-lt"/>
                        <a:cs typeface="Arial"/>
                      </a:endParaRPr>
                    </a:p>
                  </a:txBody>
                  <a:tcPr marL="0" marR="0" marT="8064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541064">
                <a:tc>
                  <a:txBody>
                    <a:bodyPr/>
                    <a:lstStyle/>
                    <a:p>
                      <a:pPr marL="120014" marR="2057400" lvl="0" indent="0" algn="l" defTabSz="1507846" rtl="0" eaLnBrk="1" fontAlgn="auto" latinLnBrk="0" hangingPunct="1">
                        <a:lnSpc>
                          <a:spcPct val="100299"/>
                        </a:lnSpc>
                        <a:spcBef>
                          <a:spcPts val="125"/>
                        </a:spcBef>
                        <a:spcAft>
                          <a:spcPts val="0"/>
                        </a:spcAft>
                        <a:buClrTx/>
                        <a:buSzTx/>
                        <a:buFontTx/>
                        <a:buNone/>
                        <a:tabLst/>
                        <a:defRPr/>
                      </a:pPr>
                      <a:r>
                        <a:rPr lang="it-IT" sz="2500" b="1" dirty="0">
                          <a:solidFill>
                            <a:srgbClr val="0070C0"/>
                          </a:solidFill>
                          <a:latin typeface="+mj-lt"/>
                          <a:cs typeface="Arial"/>
                        </a:rPr>
                        <a:t>CALMOVEIL (KYTICINOVÁ KYSELINA, </a:t>
                      </a:r>
                      <a:r>
                        <a:rPr lang="cs-CZ" sz="2500" b="1" dirty="0">
                          <a:solidFill>
                            <a:srgbClr val="0070C0"/>
                          </a:solidFill>
                          <a:latin typeface="+mj-lt"/>
                          <a:cs typeface="Arial"/>
                        </a:rPr>
                        <a:t>P</a:t>
                      </a:r>
                      <a:r>
                        <a:rPr lang="it-IT" sz="2500" b="1" dirty="0">
                          <a:solidFill>
                            <a:srgbClr val="0070C0"/>
                          </a:solidFill>
                          <a:latin typeface="+mj-lt"/>
                          <a:cs typeface="Arial"/>
                        </a:rPr>
                        <a:t>ANTHENOL, ALANTOIN)</a:t>
                      </a:r>
                      <a:endParaRPr sz="2500" b="1" dirty="0">
                        <a:solidFill>
                          <a:srgbClr val="0070C0"/>
                        </a:solidFill>
                        <a:latin typeface="+mj-lt"/>
                        <a:cs typeface="Arial"/>
                      </a:endParaRPr>
                    </a:p>
                  </a:txBody>
                  <a:tcPr marL="0" marR="0" marT="15875" marB="0" anchor="ctr">
                    <a:lnL w="28575">
                      <a:solidFill>
                        <a:srgbClr val="000000"/>
                      </a:solidFill>
                      <a:prstDash val="soli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a:solidFill>
                        <a:srgbClr val="000000"/>
                      </a:solidFill>
                      <a:prstDash val="solid"/>
                    </a:lnB>
                  </a:tcPr>
                </a:tc>
                <a:tc>
                  <a:txBody>
                    <a:bodyPr/>
                    <a:lstStyle/>
                    <a:p>
                      <a:pPr marL="120014" marR="815975">
                        <a:lnSpc>
                          <a:spcPct val="100000"/>
                        </a:lnSpc>
                        <a:spcBef>
                          <a:spcPts val="635"/>
                        </a:spcBef>
                      </a:pPr>
                      <a:r>
                        <a:rPr lang="it-IT" sz="2500" dirty="0">
                          <a:latin typeface="+mj-lt"/>
                          <a:cs typeface="Arial"/>
                        </a:rPr>
                        <a:t>Uzdravení, reepitelizace</a:t>
                      </a:r>
                      <a:endParaRPr sz="2500" dirty="0">
                        <a:latin typeface="+mj-lt"/>
                        <a:cs typeface="Arial"/>
                      </a:endParaRPr>
                    </a:p>
                  </a:txBody>
                  <a:tcPr marL="0" marR="0" marT="80645" marB="0" anchor="ctr">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a:solidFill>
                        <a:srgbClr val="000000"/>
                      </a:solidFill>
                      <a:prstDash val="solid"/>
                    </a:lnB>
                  </a:tcPr>
                </a:tc>
                <a:extLst>
                  <a:ext uri="{0D108BD9-81ED-4DB2-BD59-A6C34878D82A}">
                    <a16:rowId xmlns:a16="http://schemas.microsoft.com/office/drawing/2014/main" val="541371122"/>
                  </a:ext>
                </a:extLst>
              </a:tr>
            </a:tbl>
          </a:graphicData>
        </a:graphic>
      </p:graphicFrame>
      <p:sp>
        <p:nvSpPr>
          <p:cNvPr id="15" name="object 9">
            <a:extLst>
              <a:ext uri="{FF2B5EF4-FFF2-40B4-BE49-F238E27FC236}">
                <a16:creationId xmlns:a16="http://schemas.microsoft.com/office/drawing/2014/main" id="{58E57A6C-3F8C-E2C1-1DCC-C8FC67908149}"/>
              </a:ext>
            </a:extLst>
          </p:cNvPr>
          <p:cNvSpPr txBox="1"/>
          <p:nvPr/>
        </p:nvSpPr>
        <p:spPr>
          <a:xfrm>
            <a:off x="15237375" y="6270428"/>
            <a:ext cx="2895600" cy="948978"/>
          </a:xfrm>
          <a:prstGeom prst="rect">
            <a:avLst/>
          </a:prstGeom>
        </p:spPr>
        <p:txBody>
          <a:bodyPr vert="horz" wrap="square" lIns="0" tIns="12700" rIns="0" bIns="0" rtlCol="0">
            <a:spAutoFit/>
          </a:bodyPr>
          <a:lstStyle/>
          <a:p>
            <a:pPr marL="469900" indent="-457200">
              <a:lnSpc>
                <a:spcPct val="100000"/>
              </a:lnSpc>
              <a:spcBef>
                <a:spcPts val="100"/>
              </a:spcBef>
              <a:buFont typeface="Arial" panose="020B0604020202020204" pitchFamily="34" charset="0"/>
              <a:buChar char="•"/>
            </a:pPr>
            <a:r>
              <a:rPr lang="it-IT" sz="3000" spc="30" dirty="0">
                <a:latin typeface="+mj-lt"/>
                <a:cs typeface="Arial"/>
              </a:rPr>
              <a:t>10 VIALS </a:t>
            </a:r>
          </a:p>
          <a:p>
            <a:pPr marL="469900" indent="-457200">
              <a:lnSpc>
                <a:spcPct val="100000"/>
              </a:lnSpc>
              <a:spcBef>
                <a:spcPts val="100"/>
              </a:spcBef>
              <a:buFont typeface="Arial" panose="020B0604020202020204" pitchFamily="34" charset="0"/>
              <a:buChar char="•"/>
            </a:pPr>
            <a:r>
              <a:rPr lang="it-IT" sz="3000" spc="30" dirty="0">
                <a:latin typeface="+mj-lt"/>
                <a:cs typeface="Arial"/>
              </a:rPr>
              <a:t>5 </a:t>
            </a:r>
            <a:r>
              <a:rPr sz="3000" spc="35" dirty="0">
                <a:latin typeface="+mj-lt"/>
                <a:cs typeface="Arial"/>
              </a:rPr>
              <a:t>ml</a:t>
            </a:r>
            <a:endParaRPr sz="3000" dirty="0">
              <a:latin typeface="+mj-lt"/>
              <a:cs typeface="Arial"/>
            </a:endParaRPr>
          </a:p>
        </p:txBody>
      </p:sp>
      <p:pic>
        <p:nvPicPr>
          <p:cNvPr id="3" name="Immagine 2">
            <a:extLst>
              <a:ext uri="{FF2B5EF4-FFF2-40B4-BE49-F238E27FC236}">
                <a16:creationId xmlns:a16="http://schemas.microsoft.com/office/drawing/2014/main" id="{79694A76-BFA8-A94B-092B-1776552A73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32857429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NEOTONE</a:t>
            </a:r>
            <a:r>
              <a:rPr lang="it-IT" sz="3500" b="1" dirty="0">
                <a:solidFill>
                  <a:srgbClr val="0070C0"/>
                </a:solidFill>
                <a:latin typeface="+mj-lt"/>
              </a:rPr>
              <a:t>: </a:t>
            </a:r>
            <a:r>
              <a:rPr lang="cs-CZ" sz="3500" b="1" dirty="0">
                <a:solidFill>
                  <a:srgbClr val="0070C0"/>
                </a:solidFill>
                <a:latin typeface="+mj-lt"/>
              </a:rPr>
              <a:t>Koncentrát</a:t>
            </a:r>
            <a:r>
              <a:rPr lang="it-IT" sz="3500" b="1" dirty="0">
                <a:solidFill>
                  <a:srgbClr val="0070C0"/>
                </a:solidFill>
                <a:latin typeface="+mj-lt"/>
              </a:rPr>
              <a:t> pro okamžitý liftingový efekt těla</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t="33276" b="25961"/>
          <a:stretch/>
        </p:blipFill>
        <p:spPr>
          <a:xfrm>
            <a:off x="12338050" y="2458334"/>
            <a:ext cx="7595518" cy="3096128"/>
          </a:xfrm>
          <a:prstGeom prst="rect">
            <a:avLst/>
          </a:prstGeom>
        </p:spPr>
      </p:pic>
      <p:graphicFrame>
        <p:nvGraphicFramePr>
          <p:cNvPr id="12" name="object 8">
            <a:extLst>
              <a:ext uri="{FF2B5EF4-FFF2-40B4-BE49-F238E27FC236}">
                <a16:creationId xmlns:a16="http://schemas.microsoft.com/office/drawing/2014/main" id="{4C12F00C-4908-EAA1-F3F9-237A60A75D39}"/>
              </a:ext>
            </a:extLst>
          </p:cNvPr>
          <p:cNvGraphicFramePr>
            <a:graphicFrameLocks noGrp="1"/>
          </p:cNvGraphicFramePr>
          <p:nvPr>
            <p:extLst>
              <p:ext uri="{D42A27DB-BD31-4B8C-83A1-F6EECF244321}">
                <p14:modId xmlns:p14="http://schemas.microsoft.com/office/powerpoint/2010/main" val="1311293493"/>
              </p:ext>
            </p:extLst>
          </p:nvPr>
        </p:nvGraphicFramePr>
        <p:xfrm>
          <a:off x="146050" y="9083551"/>
          <a:ext cx="12420600" cy="1772920"/>
        </p:xfrm>
        <a:graphic>
          <a:graphicData uri="http://schemas.openxmlformats.org/drawingml/2006/table">
            <a:tbl>
              <a:tblPr firstRow="1" bandRow="1">
                <a:tableStyleId>{2D5ABB26-0587-4C30-8999-92F81FD0307C}</a:tableStyleId>
              </a:tblPr>
              <a:tblGrid>
                <a:gridCol w="4791070">
                  <a:extLst>
                    <a:ext uri="{9D8B030D-6E8A-4147-A177-3AD203B41FA5}">
                      <a16:colId xmlns:a16="http://schemas.microsoft.com/office/drawing/2014/main" val="20000"/>
                    </a:ext>
                  </a:extLst>
                </a:gridCol>
                <a:gridCol w="7629530">
                  <a:extLst>
                    <a:ext uri="{9D8B030D-6E8A-4147-A177-3AD203B41FA5}">
                      <a16:colId xmlns:a16="http://schemas.microsoft.com/office/drawing/2014/main" val="20001"/>
                    </a:ext>
                  </a:extLst>
                </a:gridCol>
              </a:tblGrid>
              <a:tr h="243833">
                <a:tc>
                  <a:txBody>
                    <a:bodyPr/>
                    <a:lstStyle/>
                    <a:p>
                      <a:pPr marL="133350">
                        <a:lnSpc>
                          <a:spcPct val="100000"/>
                        </a:lnSpc>
                        <a:spcBef>
                          <a:spcPts val="240"/>
                        </a:spcBef>
                      </a:pPr>
                      <a:r>
                        <a:rPr lang="it-IT" sz="2500" b="1" spc="10" dirty="0">
                          <a:solidFill>
                            <a:srgbClr val="0070C0"/>
                          </a:solidFill>
                          <a:latin typeface="+mj-lt"/>
                          <a:cs typeface="Arial"/>
                        </a:rPr>
                        <a:t>GLUKOSAMIN SUL</a:t>
                      </a:r>
                      <a:r>
                        <a:rPr lang="cs-CZ" sz="2500" b="1" spc="10" dirty="0">
                          <a:solidFill>
                            <a:srgbClr val="0070C0"/>
                          </a:solidFill>
                          <a:latin typeface="+mj-lt"/>
                          <a:cs typeface="Arial"/>
                        </a:rPr>
                        <a:t>FÁT</a:t>
                      </a:r>
                      <a:endParaRPr sz="2500" b="1" dirty="0">
                        <a:solidFill>
                          <a:srgbClr val="0070C0"/>
                        </a:solidFill>
                        <a:latin typeface="+mj-lt"/>
                        <a:cs typeface="Arial"/>
                      </a:endParaRPr>
                    </a:p>
                  </a:txBody>
                  <a:tcPr marL="0" marR="0" marT="3048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350">
                        <a:lnSpc>
                          <a:spcPct val="100000"/>
                        </a:lnSpc>
                        <a:spcBef>
                          <a:spcPts val="490"/>
                        </a:spcBef>
                      </a:pPr>
                      <a:r>
                        <a:rPr lang="it-IT" sz="2500" spc="-40" dirty="0">
                          <a:latin typeface="+mj-lt"/>
                          <a:cs typeface="Arial"/>
                        </a:rPr>
                        <a:t>tonizace, zpevnění</a:t>
                      </a:r>
                      <a:endParaRPr sz="2500" dirty="0">
                        <a:latin typeface="+mj-lt"/>
                        <a:cs typeface="Arial"/>
                      </a:endParaRPr>
                    </a:p>
                  </a:txBody>
                  <a:tcPr marL="0" marR="0" marT="6223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243833">
                <a:tc>
                  <a:txBody>
                    <a:bodyPr/>
                    <a:lstStyle/>
                    <a:p>
                      <a:pPr marL="133350">
                        <a:lnSpc>
                          <a:spcPct val="100000"/>
                        </a:lnSpc>
                        <a:spcBef>
                          <a:spcPts val="240"/>
                        </a:spcBef>
                      </a:pPr>
                      <a:r>
                        <a:rPr lang="cs-CZ" sz="2500" b="1" spc="5" dirty="0">
                          <a:solidFill>
                            <a:srgbClr val="0070C0"/>
                          </a:solidFill>
                          <a:latin typeface="+mj-lt"/>
                          <a:cs typeface="Arial"/>
                        </a:rPr>
                        <a:t>EXTRAKT Z ROHOVNÍKU OBECNÉHO</a:t>
                      </a:r>
                      <a:endParaRPr sz="2500" b="1" dirty="0">
                        <a:solidFill>
                          <a:srgbClr val="0070C0"/>
                        </a:solidFill>
                        <a:latin typeface="+mj-lt"/>
                        <a:cs typeface="Arial"/>
                      </a:endParaRPr>
                    </a:p>
                  </a:txBody>
                  <a:tcPr marL="0" marR="0" marT="3048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350">
                        <a:lnSpc>
                          <a:spcPct val="100000"/>
                        </a:lnSpc>
                        <a:spcBef>
                          <a:spcPts val="490"/>
                        </a:spcBef>
                      </a:pPr>
                      <a:r>
                        <a:rPr lang="it-IT" sz="2500" spc="-30" dirty="0">
                          <a:latin typeface="+mj-lt"/>
                          <a:cs typeface="Arial"/>
                        </a:rPr>
                        <a:t>reepitelizace, stimulace fibroblastů</a:t>
                      </a:r>
                      <a:endParaRPr sz="2500" dirty="0">
                        <a:latin typeface="+mj-lt"/>
                        <a:cs typeface="Arial"/>
                      </a:endParaRPr>
                    </a:p>
                  </a:txBody>
                  <a:tcPr marL="0" marR="0" marT="6223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243833">
                <a:tc>
                  <a:txBody>
                    <a:bodyPr/>
                    <a:lstStyle/>
                    <a:p>
                      <a:pPr marL="133350">
                        <a:lnSpc>
                          <a:spcPct val="100000"/>
                        </a:lnSpc>
                        <a:spcBef>
                          <a:spcPts val="240"/>
                        </a:spcBef>
                      </a:pPr>
                      <a:r>
                        <a:rPr sz="2500" b="1" spc="10" dirty="0">
                          <a:solidFill>
                            <a:srgbClr val="0070C0"/>
                          </a:solidFill>
                          <a:latin typeface="+mj-lt"/>
                          <a:cs typeface="Arial"/>
                        </a:rPr>
                        <a:t>MINER</a:t>
                      </a:r>
                      <a:r>
                        <a:rPr lang="cs-CZ" sz="2500" b="1" spc="10" dirty="0">
                          <a:solidFill>
                            <a:srgbClr val="0070C0"/>
                          </a:solidFill>
                          <a:latin typeface="+mj-lt"/>
                          <a:cs typeface="Arial"/>
                        </a:rPr>
                        <a:t>ÁLY</a:t>
                      </a:r>
                      <a:endParaRPr sz="2500" b="1" dirty="0">
                        <a:solidFill>
                          <a:srgbClr val="0070C0"/>
                        </a:solidFill>
                        <a:latin typeface="+mj-lt"/>
                        <a:cs typeface="Arial"/>
                      </a:endParaRPr>
                    </a:p>
                  </a:txBody>
                  <a:tcPr marL="0" marR="0" marT="3048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350">
                        <a:lnSpc>
                          <a:spcPct val="100000"/>
                        </a:lnSpc>
                        <a:spcBef>
                          <a:spcPts val="490"/>
                        </a:spcBef>
                      </a:pPr>
                      <a:r>
                        <a:rPr lang="it-IT" sz="2500" spc="5" dirty="0">
                          <a:latin typeface="+mj-lt"/>
                          <a:cs typeface="Arial"/>
                        </a:rPr>
                        <a:t>zklidňující, povzbuzující</a:t>
                      </a:r>
                      <a:endParaRPr sz="2500" dirty="0">
                        <a:latin typeface="+mj-lt"/>
                        <a:cs typeface="Arial"/>
                      </a:endParaRPr>
                    </a:p>
                  </a:txBody>
                  <a:tcPr marL="0" marR="0" marT="6223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147438">
                <a:tc>
                  <a:txBody>
                    <a:bodyPr/>
                    <a:lstStyle/>
                    <a:p>
                      <a:pPr marL="133350">
                        <a:lnSpc>
                          <a:spcPct val="100000"/>
                        </a:lnSpc>
                        <a:spcBef>
                          <a:spcPts val="240"/>
                        </a:spcBef>
                      </a:pPr>
                      <a:r>
                        <a:rPr sz="2500" b="1" spc="-65" dirty="0">
                          <a:solidFill>
                            <a:srgbClr val="0070C0"/>
                          </a:solidFill>
                          <a:latin typeface="+mj-lt"/>
                          <a:cs typeface="Arial"/>
                        </a:rPr>
                        <a:t>VITAM</a:t>
                      </a:r>
                      <a:r>
                        <a:rPr lang="cs-CZ" sz="2500" b="1" spc="-65" dirty="0">
                          <a:solidFill>
                            <a:srgbClr val="0070C0"/>
                          </a:solidFill>
                          <a:latin typeface="+mj-lt"/>
                          <a:cs typeface="Arial"/>
                        </a:rPr>
                        <a:t>ÍNY</a:t>
                      </a:r>
                      <a:endParaRPr sz="2500" b="1" dirty="0">
                        <a:solidFill>
                          <a:srgbClr val="0070C0"/>
                        </a:solidFill>
                        <a:latin typeface="+mj-lt"/>
                        <a:cs typeface="Arial"/>
                      </a:endParaRPr>
                    </a:p>
                  </a:txBody>
                  <a:tcPr marL="0" marR="0" marT="3048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350">
                        <a:lnSpc>
                          <a:spcPct val="100000"/>
                        </a:lnSpc>
                        <a:spcBef>
                          <a:spcPts val="490"/>
                        </a:spcBef>
                      </a:pPr>
                      <a:r>
                        <a:rPr lang="it-IT" sz="2500" spc="15" dirty="0">
                          <a:latin typeface="+mj-lt"/>
                          <a:cs typeface="Arial"/>
                        </a:rPr>
                        <a:t>antioxidant, reepitelizace</a:t>
                      </a:r>
                      <a:endParaRPr sz="2500" dirty="0">
                        <a:latin typeface="+mj-lt"/>
                        <a:cs typeface="Arial"/>
                      </a:endParaRPr>
                    </a:p>
                  </a:txBody>
                  <a:tcPr marL="0" marR="0" marT="6223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3"/>
                  </a:ext>
                </a:extLst>
              </a:tr>
            </a:tbl>
          </a:graphicData>
        </a:graphic>
      </p:graphicFrame>
      <p:sp>
        <p:nvSpPr>
          <p:cNvPr id="13" name="CasellaDiTesto 12">
            <a:extLst>
              <a:ext uri="{FF2B5EF4-FFF2-40B4-BE49-F238E27FC236}">
                <a16:creationId xmlns:a16="http://schemas.microsoft.com/office/drawing/2014/main" id="{64BC996F-5280-56A8-1B15-561E557DB2FE}"/>
              </a:ext>
            </a:extLst>
          </p:cNvPr>
          <p:cNvSpPr txBox="1"/>
          <p:nvPr/>
        </p:nvSpPr>
        <p:spPr>
          <a:xfrm>
            <a:off x="110957" y="1737237"/>
            <a:ext cx="12115800" cy="5478423"/>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NeoTone</a:t>
            </a:r>
            <a:r>
              <a:rPr lang="en-GB" sz="2500" dirty="0">
                <a:solidFill>
                  <a:srgbClr val="000000"/>
                </a:solidFill>
                <a:latin typeface="+mj-lt"/>
              </a:rPr>
              <a:t> </a:t>
            </a:r>
            <a:r>
              <a:rPr lang="en-GB" sz="2500" dirty="0" err="1">
                <a:solidFill>
                  <a:srgbClr val="000000"/>
                </a:solidFill>
                <a:latin typeface="+mj-lt"/>
              </a:rPr>
              <a:t>předchází</a:t>
            </a:r>
            <a:r>
              <a:rPr lang="en-GB" sz="2500" dirty="0">
                <a:solidFill>
                  <a:srgbClr val="000000"/>
                </a:solidFill>
                <a:latin typeface="+mj-lt"/>
              </a:rPr>
              <a:t> </a:t>
            </a:r>
            <a:r>
              <a:rPr lang="en-GB" sz="2500" dirty="0" err="1">
                <a:solidFill>
                  <a:srgbClr val="000000"/>
                </a:solidFill>
                <a:latin typeface="+mj-lt"/>
              </a:rPr>
              <a:t>vzniku</a:t>
            </a:r>
            <a:r>
              <a:rPr lang="en-GB" sz="2500" dirty="0">
                <a:solidFill>
                  <a:srgbClr val="000000"/>
                </a:solidFill>
                <a:latin typeface="+mj-lt"/>
              </a:rPr>
              <a:t> </a:t>
            </a:r>
            <a:r>
              <a:rPr lang="en-GB" sz="2500" dirty="0" err="1">
                <a:solidFill>
                  <a:srgbClr val="000000"/>
                </a:solidFill>
                <a:latin typeface="+mj-lt"/>
              </a:rPr>
              <a:t>strií</a:t>
            </a:r>
            <a:r>
              <a:rPr lang="en-GB" sz="2500" dirty="0">
                <a:solidFill>
                  <a:srgbClr val="000000"/>
                </a:solidFill>
                <a:latin typeface="+mj-lt"/>
              </a:rPr>
              <a:t> a </a:t>
            </a:r>
            <a:r>
              <a:rPr lang="en-GB" sz="2500" dirty="0" err="1">
                <a:solidFill>
                  <a:srgbClr val="000000"/>
                </a:solidFill>
                <a:latin typeface="+mj-lt"/>
              </a:rPr>
              <a:t>redukuje</a:t>
            </a:r>
            <a:r>
              <a:rPr lang="en-GB" sz="2500" dirty="0">
                <a:solidFill>
                  <a:srgbClr val="000000"/>
                </a:solidFill>
                <a:latin typeface="+mj-lt"/>
              </a:rPr>
              <a:t> je </a:t>
            </a:r>
            <a:r>
              <a:rPr lang="en-GB" sz="2500" dirty="0" err="1">
                <a:solidFill>
                  <a:srgbClr val="000000"/>
                </a:solidFill>
                <a:latin typeface="+mj-lt"/>
              </a:rPr>
              <a:t>tím</a:t>
            </a:r>
            <a:r>
              <a:rPr lang="en-GB" sz="2500" dirty="0">
                <a:solidFill>
                  <a:srgbClr val="000000"/>
                </a:solidFill>
                <a:latin typeface="+mj-lt"/>
              </a:rPr>
              <a:t>, </a:t>
            </a:r>
            <a:r>
              <a:rPr lang="en-GB" sz="2500" dirty="0" err="1">
                <a:solidFill>
                  <a:srgbClr val="000000"/>
                </a:solidFill>
                <a:latin typeface="+mj-lt"/>
              </a:rPr>
              <a:t>že</a:t>
            </a:r>
            <a:r>
              <a:rPr lang="en-GB" sz="2500" dirty="0">
                <a:solidFill>
                  <a:srgbClr val="000000"/>
                </a:solidFill>
                <a:latin typeface="+mj-lt"/>
              </a:rPr>
              <a:t> </a:t>
            </a:r>
            <a:r>
              <a:rPr lang="en-GB" sz="2500" dirty="0" err="1">
                <a:solidFill>
                  <a:srgbClr val="000000"/>
                </a:solidFill>
                <a:latin typeface="+mj-lt"/>
              </a:rPr>
              <a:t>poskytuje</a:t>
            </a:r>
            <a:r>
              <a:rPr lang="en-GB" sz="2500" dirty="0">
                <a:solidFill>
                  <a:srgbClr val="000000"/>
                </a:solidFill>
                <a:latin typeface="+mj-lt"/>
              </a:rPr>
              <a:t> </a:t>
            </a:r>
            <a:r>
              <a:rPr lang="en-GB" sz="2500" dirty="0" err="1">
                <a:solidFill>
                  <a:srgbClr val="000000"/>
                </a:solidFill>
                <a:latin typeface="+mj-lt"/>
              </a:rPr>
              <a:t>rezervoár</a:t>
            </a:r>
            <a:r>
              <a:rPr lang="en-GB" sz="2500" dirty="0">
                <a:solidFill>
                  <a:srgbClr val="000000"/>
                </a:solidFill>
                <a:latin typeface="+mj-lt"/>
              </a:rPr>
              <a:t> </a:t>
            </a:r>
            <a:r>
              <a:rPr lang="en-GB" sz="2500" dirty="0" err="1">
                <a:solidFill>
                  <a:srgbClr val="000000"/>
                </a:solidFill>
                <a:latin typeface="+mj-lt"/>
              </a:rPr>
              <a:t>biomolekul</a:t>
            </a:r>
            <a:r>
              <a:rPr lang="en-GB" sz="2500" dirty="0">
                <a:solidFill>
                  <a:srgbClr val="000000"/>
                </a:solidFill>
                <a:latin typeface="+mj-lt"/>
              </a:rPr>
              <a:t> s </a:t>
            </a:r>
            <a:r>
              <a:rPr lang="en-GB" sz="2500" dirty="0" err="1">
                <a:solidFill>
                  <a:srgbClr val="000000"/>
                </a:solidFill>
                <a:latin typeface="+mj-lt"/>
              </a:rPr>
              <a:t>tonizujícím</a:t>
            </a:r>
            <a:r>
              <a:rPr lang="en-GB" sz="2500" dirty="0">
                <a:solidFill>
                  <a:srgbClr val="000000"/>
                </a:solidFill>
                <a:latin typeface="+mj-lt"/>
              </a:rPr>
              <a:t> </a:t>
            </a:r>
            <a:r>
              <a:rPr lang="en-GB" sz="2500" dirty="0" err="1">
                <a:solidFill>
                  <a:srgbClr val="000000"/>
                </a:solidFill>
                <a:latin typeface="+mj-lt"/>
              </a:rPr>
              <a:t>účinkem</a:t>
            </a:r>
            <a:r>
              <a:rPr lang="en-GB" sz="2500" dirty="0">
                <a:solidFill>
                  <a:srgbClr val="000000"/>
                </a:solidFill>
                <a:latin typeface="+mj-lt"/>
              </a:rPr>
              <a:t>; </a:t>
            </a:r>
            <a:r>
              <a:rPr lang="en-GB" sz="2500" dirty="0" err="1">
                <a:solidFill>
                  <a:srgbClr val="000000"/>
                </a:solidFill>
                <a:latin typeface="+mj-lt"/>
              </a:rPr>
              <a:t>Obnovuje</a:t>
            </a:r>
            <a:r>
              <a:rPr lang="en-GB" sz="2500" dirty="0">
                <a:solidFill>
                  <a:srgbClr val="000000"/>
                </a:solidFill>
                <a:latin typeface="+mj-lt"/>
              </a:rPr>
              <a:t> </a:t>
            </a:r>
            <a:r>
              <a:rPr lang="en-GB" sz="2500" dirty="0" err="1">
                <a:solidFill>
                  <a:srgbClr val="000000"/>
                </a:solidFill>
                <a:latin typeface="+mj-lt"/>
              </a:rPr>
              <a:t>také</a:t>
            </a:r>
            <a:r>
              <a:rPr lang="en-GB" sz="2500" dirty="0">
                <a:solidFill>
                  <a:srgbClr val="000000"/>
                </a:solidFill>
                <a:latin typeface="+mj-lt"/>
              </a:rPr>
              <a:t> </a:t>
            </a:r>
            <a:r>
              <a:rPr lang="en-GB" sz="2500" dirty="0" err="1">
                <a:solidFill>
                  <a:srgbClr val="000000"/>
                </a:solidFill>
                <a:latin typeface="+mj-lt"/>
              </a:rPr>
              <a:t>buněčné</a:t>
            </a:r>
            <a:r>
              <a:rPr lang="en-GB" sz="2500" dirty="0">
                <a:solidFill>
                  <a:srgbClr val="000000"/>
                </a:solidFill>
                <a:latin typeface="+mj-lt"/>
              </a:rPr>
              <a:t> </a:t>
            </a:r>
            <a:r>
              <a:rPr lang="en-GB" sz="2500" dirty="0" err="1">
                <a:solidFill>
                  <a:srgbClr val="000000"/>
                </a:solidFill>
                <a:latin typeface="+mj-lt"/>
              </a:rPr>
              <a:t>membrány</a:t>
            </a:r>
            <a:r>
              <a:rPr lang="en-GB" sz="2500" dirty="0">
                <a:solidFill>
                  <a:srgbClr val="000000"/>
                </a:solidFill>
                <a:latin typeface="+mj-lt"/>
              </a:rPr>
              <a:t>, </a:t>
            </a:r>
            <a:r>
              <a:rPr lang="en-GB" sz="2500" dirty="0" err="1">
                <a:solidFill>
                  <a:srgbClr val="000000"/>
                </a:solidFill>
                <a:latin typeface="+mj-lt"/>
              </a:rPr>
              <a:t>tonizuje</a:t>
            </a:r>
            <a:r>
              <a:rPr lang="en-GB" sz="2500" dirty="0">
                <a:solidFill>
                  <a:srgbClr val="000000"/>
                </a:solidFill>
                <a:latin typeface="+mj-lt"/>
              </a:rPr>
              <a:t> </a:t>
            </a:r>
            <a:r>
              <a:rPr lang="en-GB" sz="2500" dirty="0" err="1">
                <a:solidFill>
                  <a:srgbClr val="000000"/>
                </a:solidFill>
                <a:latin typeface="+mj-lt"/>
              </a:rPr>
              <a:t>mezibuněčnou</a:t>
            </a:r>
            <a:r>
              <a:rPr lang="en-GB" sz="2500" dirty="0">
                <a:solidFill>
                  <a:srgbClr val="000000"/>
                </a:solidFill>
                <a:latin typeface="+mj-lt"/>
              </a:rPr>
              <a:t> </a:t>
            </a:r>
            <a:r>
              <a:rPr lang="en-GB" sz="2500" dirty="0" err="1">
                <a:solidFill>
                  <a:srgbClr val="000000"/>
                </a:solidFill>
                <a:latin typeface="+mj-lt"/>
              </a:rPr>
              <a:t>hmotu</a:t>
            </a:r>
            <a:r>
              <a:rPr lang="en-GB" sz="2500" dirty="0">
                <a:solidFill>
                  <a:srgbClr val="000000"/>
                </a:solidFill>
                <a:latin typeface="+mj-lt"/>
              </a:rPr>
              <a:t> a </a:t>
            </a:r>
            <a:r>
              <a:rPr lang="en-GB" sz="2500" dirty="0" err="1">
                <a:solidFill>
                  <a:srgbClr val="000000"/>
                </a:solidFill>
                <a:latin typeface="+mj-lt"/>
              </a:rPr>
              <a:t>rehydratuje</a:t>
            </a:r>
            <a:r>
              <a:rPr lang="en-GB" sz="2500" dirty="0">
                <a:solidFill>
                  <a:srgbClr val="000000"/>
                </a:solidFill>
                <a:latin typeface="+mj-lt"/>
              </a:rPr>
              <a:t> </a:t>
            </a:r>
            <a:r>
              <a:rPr lang="en-GB" sz="2500" dirty="0" err="1">
                <a:solidFill>
                  <a:srgbClr val="000000"/>
                </a:solidFill>
                <a:latin typeface="+mj-lt"/>
              </a:rPr>
              <a:t>cílové</a:t>
            </a:r>
            <a:r>
              <a:rPr lang="en-GB" sz="2500" dirty="0">
                <a:solidFill>
                  <a:srgbClr val="000000"/>
                </a:solidFill>
                <a:latin typeface="+mj-lt"/>
              </a:rPr>
              <a:t> </a:t>
            </a:r>
            <a:r>
              <a:rPr lang="en-GB" sz="2500" dirty="0" err="1">
                <a:solidFill>
                  <a:srgbClr val="000000"/>
                </a:solidFill>
                <a:latin typeface="+mj-lt"/>
              </a:rPr>
              <a:t>oblasti</a:t>
            </a:r>
            <a:r>
              <a:rPr lang="en-GB" sz="2500" dirty="0">
                <a:solidFill>
                  <a:srgbClr val="000000"/>
                </a:solidFill>
                <a:latin typeface="+mj-lt"/>
              </a:rPr>
              <a:t> </a:t>
            </a:r>
            <a:r>
              <a:rPr lang="en-GB" sz="2500" dirty="0" err="1">
                <a:solidFill>
                  <a:srgbClr val="000000"/>
                </a:solidFill>
                <a:latin typeface="+mj-lt"/>
              </a:rPr>
              <a:t>prostřednictvím</a:t>
            </a:r>
            <a:r>
              <a:rPr lang="en-GB" sz="2500" dirty="0">
                <a:solidFill>
                  <a:srgbClr val="000000"/>
                </a:solidFill>
                <a:latin typeface="+mj-lt"/>
              </a:rPr>
              <a:t> </a:t>
            </a:r>
            <a:r>
              <a:rPr lang="en-GB" sz="2500" dirty="0" err="1">
                <a:solidFill>
                  <a:srgbClr val="000000"/>
                </a:solidFill>
                <a:latin typeface="+mj-lt"/>
              </a:rPr>
              <a:t>nepostřehnutelného</a:t>
            </a:r>
            <a:r>
              <a:rPr lang="en-GB" sz="2500" dirty="0">
                <a:solidFill>
                  <a:srgbClr val="000000"/>
                </a:solidFill>
                <a:latin typeface="+mj-lt"/>
              </a:rPr>
              <a:t> </a:t>
            </a:r>
            <a:r>
              <a:rPr lang="en-GB" sz="2500" dirty="0" err="1">
                <a:solidFill>
                  <a:srgbClr val="000000"/>
                </a:solidFill>
                <a:latin typeface="+mj-lt"/>
              </a:rPr>
              <a:t>hydratačního</a:t>
            </a:r>
            <a:r>
              <a:rPr lang="en-GB" sz="2500" dirty="0">
                <a:solidFill>
                  <a:srgbClr val="000000"/>
                </a:solidFill>
                <a:latin typeface="+mj-lt"/>
              </a:rPr>
              <a:t> </a:t>
            </a:r>
            <a:r>
              <a:rPr lang="en-GB" sz="2500" dirty="0" err="1">
                <a:solidFill>
                  <a:srgbClr val="000000"/>
                </a:solidFill>
                <a:latin typeface="+mj-lt"/>
              </a:rPr>
              <a:t>filmu</a:t>
            </a:r>
            <a:r>
              <a:rPr lang="en-GB" sz="2500" dirty="0">
                <a:solidFill>
                  <a:srgbClr val="000000"/>
                </a:solidFill>
                <a:latin typeface="+mj-lt"/>
              </a:rPr>
              <a:t>. 
</a:t>
            </a:r>
            <a:r>
              <a:rPr lang="en-GB" sz="2500" dirty="0" err="1">
                <a:solidFill>
                  <a:srgbClr val="000000"/>
                </a:solidFill>
                <a:latin typeface="+mj-lt"/>
              </a:rPr>
              <a:t>Pomáhá</a:t>
            </a:r>
            <a:r>
              <a:rPr lang="en-GB" sz="2500" dirty="0">
                <a:solidFill>
                  <a:srgbClr val="000000"/>
                </a:solidFill>
                <a:latin typeface="+mj-lt"/>
              </a:rPr>
              <a:t> </a:t>
            </a:r>
            <a:r>
              <a:rPr lang="en-GB" sz="2500" dirty="0" err="1">
                <a:solidFill>
                  <a:srgbClr val="000000"/>
                </a:solidFill>
                <a:latin typeface="+mj-lt"/>
              </a:rPr>
              <a:t>předcházet</a:t>
            </a:r>
            <a:r>
              <a:rPr lang="en-GB" sz="2500" dirty="0">
                <a:solidFill>
                  <a:srgbClr val="000000"/>
                </a:solidFill>
                <a:latin typeface="+mj-lt"/>
              </a:rPr>
              <a:t> a </a:t>
            </a:r>
            <a:r>
              <a:rPr lang="en-GB" sz="2500" dirty="0" err="1">
                <a:solidFill>
                  <a:srgbClr val="000000"/>
                </a:solidFill>
                <a:latin typeface="+mj-lt"/>
              </a:rPr>
              <a:t>maskovat</a:t>
            </a:r>
            <a:r>
              <a:rPr lang="en-GB" sz="2500" dirty="0">
                <a:solidFill>
                  <a:srgbClr val="000000"/>
                </a:solidFill>
                <a:latin typeface="+mj-lt"/>
              </a:rPr>
              <a:t> </a:t>
            </a:r>
            <a:r>
              <a:rPr lang="en-GB" sz="2500" dirty="0" err="1">
                <a:solidFill>
                  <a:srgbClr val="000000"/>
                </a:solidFill>
                <a:latin typeface="+mj-lt"/>
              </a:rPr>
              <a:t>strie</a:t>
            </a:r>
            <a:r>
              <a:rPr lang="en-GB" sz="2500" dirty="0">
                <a:solidFill>
                  <a:srgbClr val="000000"/>
                </a:solidFill>
                <a:latin typeface="+mj-lt"/>
              </a:rPr>
              <a:t>.
</a:t>
            </a:r>
            <a:r>
              <a:rPr lang="en-GB" sz="2500" dirty="0" err="1">
                <a:solidFill>
                  <a:srgbClr val="000000"/>
                </a:solidFill>
                <a:latin typeface="+mj-lt"/>
              </a:rPr>
              <a:t>Zvyšuje</a:t>
            </a:r>
            <a:r>
              <a:rPr lang="en-GB" sz="2500" dirty="0">
                <a:solidFill>
                  <a:srgbClr val="000000"/>
                </a:solidFill>
                <a:latin typeface="+mj-lt"/>
              </a:rPr>
              <a:t> </a:t>
            </a:r>
            <a:r>
              <a:rPr lang="en-GB" sz="2500" dirty="0" err="1">
                <a:solidFill>
                  <a:srgbClr val="000000"/>
                </a:solidFill>
                <a:latin typeface="+mj-lt"/>
              </a:rPr>
              <a:t>produkci</a:t>
            </a:r>
            <a:r>
              <a:rPr lang="en-GB" sz="2500" dirty="0">
                <a:solidFill>
                  <a:srgbClr val="000000"/>
                </a:solidFill>
                <a:latin typeface="+mj-lt"/>
              </a:rPr>
              <a:t> </a:t>
            </a:r>
            <a:r>
              <a:rPr lang="en-GB" sz="2500" dirty="0" err="1">
                <a:solidFill>
                  <a:srgbClr val="000000"/>
                </a:solidFill>
                <a:latin typeface="+mj-lt"/>
              </a:rPr>
              <a:t>elastinu</a:t>
            </a:r>
            <a:r>
              <a:rPr lang="en-GB" sz="2500" dirty="0">
                <a:solidFill>
                  <a:srgbClr val="000000"/>
                </a:solidFill>
                <a:latin typeface="+mj-lt"/>
              </a:rPr>
              <a:t>, </a:t>
            </a:r>
            <a:r>
              <a:rPr lang="en-GB" sz="2500" dirty="0" err="1">
                <a:solidFill>
                  <a:srgbClr val="000000"/>
                </a:solidFill>
                <a:latin typeface="+mj-lt"/>
              </a:rPr>
              <a:t>kyseliny</a:t>
            </a:r>
            <a:r>
              <a:rPr lang="en-GB" sz="2500" dirty="0">
                <a:solidFill>
                  <a:srgbClr val="000000"/>
                </a:solidFill>
                <a:latin typeface="+mj-lt"/>
              </a:rPr>
              <a:t> </a:t>
            </a:r>
            <a:r>
              <a:rPr lang="en-GB" sz="2500" dirty="0" err="1">
                <a:solidFill>
                  <a:srgbClr val="000000"/>
                </a:solidFill>
                <a:latin typeface="+mj-lt"/>
              </a:rPr>
              <a:t>hyaluronové</a:t>
            </a:r>
            <a:r>
              <a:rPr lang="en-GB" sz="2500" dirty="0">
                <a:solidFill>
                  <a:srgbClr val="000000"/>
                </a:solidFill>
                <a:latin typeface="+mj-lt"/>
              </a:rPr>
              <a:t> a </a:t>
            </a:r>
            <a:r>
              <a:rPr lang="en-GB" sz="2500" dirty="0" err="1">
                <a:solidFill>
                  <a:srgbClr val="000000"/>
                </a:solidFill>
                <a:latin typeface="+mj-lt"/>
              </a:rPr>
              <a:t>kolagenu</a:t>
            </a:r>
            <a:r>
              <a:rPr lang="en-GB" sz="2500" dirty="0">
                <a:solidFill>
                  <a:srgbClr val="000000"/>
                </a:solidFill>
                <a:latin typeface="+mj-lt"/>
              </a:rPr>
              <a:t>.
</a:t>
            </a:r>
            <a:r>
              <a:rPr lang="en-GB" sz="2500" dirty="0" err="1">
                <a:solidFill>
                  <a:srgbClr val="000000"/>
                </a:solidFill>
                <a:latin typeface="+mj-lt"/>
              </a:rPr>
              <a:t>Pokročilý</a:t>
            </a:r>
            <a:r>
              <a:rPr lang="en-GB" sz="2500" dirty="0">
                <a:solidFill>
                  <a:srgbClr val="000000"/>
                </a:solidFill>
                <a:latin typeface="+mj-lt"/>
              </a:rPr>
              <a:t> </a:t>
            </a:r>
            <a:r>
              <a:rPr lang="en-GB" sz="2500" dirty="0" err="1">
                <a:solidFill>
                  <a:srgbClr val="000000"/>
                </a:solidFill>
                <a:latin typeface="+mj-lt"/>
              </a:rPr>
              <a:t>výzkum</a:t>
            </a:r>
            <a:r>
              <a:rPr lang="en-GB" sz="2500" dirty="0">
                <a:solidFill>
                  <a:srgbClr val="000000"/>
                </a:solidFill>
                <a:latin typeface="+mj-lt"/>
              </a:rPr>
              <a:t> </a:t>
            </a:r>
            <a:r>
              <a:rPr lang="en-GB" sz="2500" dirty="0" err="1">
                <a:solidFill>
                  <a:srgbClr val="000000"/>
                </a:solidFill>
                <a:latin typeface="+mj-lt"/>
              </a:rPr>
              <a:t>prokázal</a:t>
            </a:r>
            <a:r>
              <a:rPr lang="en-GB" sz="2500" dirty="0">
                <a:solidFill>
                  <a:srgbClr val="000000"/>
                </a:solidFill>
                <a:latin typeface="+mj-lt"/>
              </a:rPr>
              <a:t> </a:t>
            </a:r>
            <a:r>
              <a:rPr lang="en-GB" sz="2500" dirty="0" err="1">
                <a:solidFill>
                  <a:srgbClr val="000000"/>
                </a:solidFill>
                <a:latin typeface="+mj-lt"/>
              </a:rPr>
              <a:t>mimořádnou</a:t>
            </a:r>
            <a:r>
              <a:rPr lang="en-GB" sz="2500" dirty="0">
                <a:solidFill>
                  <a:srgbClr val="000000"/>
                </a:solidFill>
                <a:latin typeface="+mj-lt"/>
              </a:rPr>
              <a:t> </a:t>
            </a:r>
            <a:r>
              <a:rPr lang="en-GB" sz="2500" dirty="0" err="1">
                <a:solidFill>
                  <a:srgbClr val="000000"/>
                </a:solidFill>
                <a:latin typeface="+mj-lt"/>
              </a:rPr>
              <a:t>schopnost</a:t>
            </a:r>
            <a:r>
              <a:rPr lang="en-GB" sz="2500" dirty="0">
                <a:solidFill>
                  <a:srgbClr val="000000"/>
                </a:solidFill>
                <a:latin typeface="+mj-lt"/>
              </a:rPr>
              <a:t> </a:t>
            </a:r>
            <a:r>
              <a:rPr lang="en-GB" sz="2500" dirty="0" err="1">
                <a:solidFill>
                  <a:srgbClr val="000000"/>
                </a:solidFill>
                <a:latin typeface="+mj-lt"/>
              </a:rPr>
              <a:t>struktur</a:t>
            </a:r>
            <a:r>
              <a:rPr lang="en-GB" sz="2500" dirty="0">
                <a:solidFill>
                  <a:srgbClr val="000000"/>
                </a:solidFill>
                <a:latin typeface="+mj-lt"/>
              </a:rPr>
              <a:t> </a:t>
            </a:r>
            <a:r>
              <a:rPr lang="en-GB" sz="2500" dirty="0" err="1">
                <a:solidFill>
                  <a:srgbClr val="000000"/>
                </a:solidFill>
                <a:latin typeface="+mj-lt"/>
              </a:rPr>
              <a:t>podobných</a:t>
            </a:r>
            <a:r>
              <a:rPr lang="en-GB" sz="2500" dirty="0">
                <a:solidFill>
                  <a:srgbClr val="000000"/>
                </a:solidFill>
                <a:latin typeface="+mj-lt"/>
              </a:rPr>
              <a:t> </a:t>
            </a:r>
            <a:r>
              <a:rPr lang="en-GB" sz="2500" dirty="0" err="1">
                <a:solidFill>
                  <a:srgbClr val="000000"/>
                </a:solidFill>
                <a:latin typeface="+mj-lt"/>
              </a:rPr>
              <a:t>kolagenu</a:t>
            </a:r>
            <a:r>
              <a:rPr lang="en-GB" sz="2500" dirty="0">
                <a:solidFill>
                  <a:srgbClr val="000000"/>
                </a:solidFill>
                <a:latin typeface="+mj-lt"/>
              </a:rPr>
              <a:t> </a:t>
            </a:r>
            <a:r>
              <a:rPr lang="en-GB" sz="2500" dirty="0" err="1">
                <a:solidFill>
                  <a:srgbClr val="000000"/>
                </a:solidFill>
                <a:latin typeface="+mj-lt"/>
              </a:rPr>
              <a:t>omlazovat</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z </a:t>
            </a:r>
            <a:r>
              <a:rPr lang="en-GB" sz="2500" dirty="0" err="1">
                <a:solidFill>
                  <a:srgbClr val="000000"/>
                </a:solidFill>
                <a:latin typeface="+mj-lt"/>
              </a:rPr>
              <a:t>nejhlubších</a:t>
            </a:r>
            <a:r>
              <a:rPr lang="en-GB" sz="2500" dirty="0">
                <a:solidFill>
                  <a:srgbClr val="000000"/>
                </a:solidFill>
                <a:latin typeface="+mj-lt"/>
              </a:rPr>
              <a:t> </a:t>
            </a:r>
            <a:r>
              <a:rPr lang="en-GB" sz="2500" dirty="0" err="1">
                <a:solidFill>
                  <a:srgbClr val="000000"/>
                </a:solidFill>
                <a:latin typeface="+mj-lt"/>
              </a:rPr>
              <a:t>vrstev</a:t>
            </a:r>
            <a:r>
              <a:rPr lang="en-GB" sz="2500" dirty="0">
                <a:solidFill>
                  <a:srgbClr val="000000"/>
                </a:solidFill>
                <a:latin typeface="+mj-lt"/>
              </a:rPr>
              <a:t>. </a:t>
            </a:r>
            <a:r>
              <a:rPr lang="en-GB" sz="2500" dirty="0" err="1">
                <a:solidFill>
                  <a:srgbClr val="000000"/>
                </a:solidFill>
                <a:latin typeface="+mj-lt"/>
              </a:rPr>
              <a:t>NeoTone</a:t>
            </a:r>
            <a:r>
              <a:rPr lang="en-GB" sz="2500" dirty="0">
                <a:solidFill>
                  <a:srgbClr val="000000"/>
                </a:solidFill>
                <a:latin typeface="+mj-lt"/>
              </a:rPr>
              <a:t> </a:t>
            </a:r>
            <a:r>
              <a:rPr lang="en-GB" sz="2500" dirty="0" err="1">
                <a:solidFill>
                  <a:srgbClr val="000000"/>
                </a:solidFill>
                <a:latin typeface="+mj-lt"/>
              </a:rPr>
              <a:t>stimuluje</a:t>
            </a:r>
            <a:r>
              <a:rPr lang="en-GB" sz="2500" dirty="0">
                <a:solidFill>
                  <a:srgbClr val="000000"/>
                </a:solidFill>
                <a:latin typeface="+mj-lt"/>
              </a:rPr>
              <a:t> </a:t>
            </a:r>
            <a:r>
              <a:rPr lang="en-GB" sz="2500" dirty="0" err="1">
                <a:solidFill>
                  <a:srgbClr val="000000"/>
                </a:solidFill>
                <a:latin typeface="+mj-lt"/>
              </a:rPr>
              <a:t>regeneraci</a:t>
            </a:r>
            <a:r>
              <a:rPr lang="en-GB" sz="2500" dirty="0">
                <a:solidFill>
                  <a:srgbClr val="000000"/>
                </a:solidFill>
                <a:latin typeface="+mj-lt"/>
              </a:rPr>
              <a:t> </a:t>
            </a:r>
            <a:r>
              <a:rPr lang="en-GB" sz="2500" dirty="0" err="1">
                <a:solidFill>
                  <a:srgbClr val="000000"/>
                </a:solidFill>
                <a:latin typeface="+mj-lt"/>
              </a:rPr>
              <a:t>tkání</a:t>
            </a:r>
            <a:r>
              <a:rPr lang="en-GB" sz="2500" dirty="0">
                <a:solidFill>
                  <a:srgbClr val="000000"/>
                </a:solidFill>
                <a:latin typeface="+mj-lt"/>
              </a:rPr>
              <a:t> </a:t>
            </a:r>
            <a:r>
              <a:rPr lang="en-GB" sz="2500" dirty="0" err="1">
                <a:solidFill>
                  <a:srgbClr val="000000"/>
                </a:solidFill>
                <a:latin typeface="+mj-lt"/>
              </a:rPr>
              <a:t>tím</a:t>
            </a:r>
            <a:r>
              <a:rPr lang="en-GB" sz="2500" dirty="0">
                <a:solidFill>
                  <a:srgbClr val="000000"/>
                </a:solidFill>
                <a:latin typeface="+mj-lt"/>
              </a:rPr>
              <a:t>, </a:t>
            </a:r>
            <a:r>
              <a:rPr lang="en-GB" sz="2500" dirty="0" err="1">
                <a:solidFill>
                  <a:srgbClr val="000000"/>
                </a:solidFill>
                <a:latin typeface="+mj-lt"/>
              </a:rPr>
              <a:t>že</a:t>
            </a:r>
            <a:r>
              <a:rPr lang="en-GB" sz="2500" dirty="0">
                <a:solidFill>
                  <a:srgbClr val="000000"/>
                </a:solidFill>
                <a:latin typeface="+mj-lt"/>
              </a:rPr>
              <a:t> </a:t>
            </a:r>
            <a:r>
              <a:rPr lang="en-GB" sz="2500" dirty="0" err="1">
                <a:solidFill>
                  <a:srgbClr val="000000"/>
                </a:solidFill>
                <a:latin typeface="+mj-lt"/>
              </a:rPr>
              <a:t>podporuje</a:t>
            </a:r>
            <a:r>
              <a:rPr lang="en-GB" sz="2500" dirty="0">
                <a:solidFill>
                  <a:srgbClr val="000000"/>
                </a:solidFill>
                <a:latin typeface="+mj-lt"/>
              </a:rPr>
              <a:t> </a:t>
            </a:r>
            <a:r>
              <a:rPr lang="en-GB" sz="2500" dirty="0" err="1">
                <a:solidFill>
                  <a:srgbClr val="000000"/>
                </a:solidFill>
                <a:latin typeface="+mj-lt"/>
              </a:rPr>
              <a:t>akumulaci</a:t>
            </a:r>
            <a:r>
              <a:rPr lang="en-GB" sz="2500" dirty="0">
                <a:solidFill>
                  <a:srgbClr val="000000"/>
                </a:solidFill>
                <a:latin typeface="+mj-lt"/>
              </a:rPr>
              <a:t> </a:t>
            </a:r>
            <a:r>
              <a:rPr lang="en-GB" sz="2500" dirty="0" err="1">
                <a:solidFill>
                  <a:srgbClr val="000000"/>
                </a:solidFill>
                <a:latin typeface="+mj-lt"/>
              </a:rPr>
              <a:t>dermálních</a:t>
            </a:r>
            <a:r>
              <a:rPr lang="en-GB" sz="2500" dirty="0">
                <a:solidFill>
                  <a:srgbClr val="000000"/>
                </a:solidFill>
                <a:latin typeface="+mj-lt"/>
              </a:rPr>
              <a:t> </a:t>
            </a:r>
            <a:r>
              <a:rPr lang="en-GB" sz="2500" dirty="0" err="1">
                <a:solidFill>
                  <a:srgbClr val="000000"/>
                </a:solidFill>
                <a:latin typeface="+mj-lt"/>
              </a:rPr>
              <a:t>složek</a:t>
            </a:r>
            <a:r>
              <a:rPr lang="en-GB" sz="2500" dirty="0">
                <a:solidFill>
                  <a:srgbClr val="000000"/>
                </a:solidFill>
                <a:latin typeface="+mj-lt"/>
              </a:rPr>
              <a:t>, </a:t>
            </a:r>
            <a:r>
              <a:rPr lang="en-GB" sz="2500" dirty="0" err="1">
                <a:solidFill>
                  <a:srgbClr val="000000"/>
                </a:solidFill>
                <a:latin typeface="+mj-lt"/>
              </a:rPr>
              <a:t>což</a:t>
            </a:r>
            <a:r>
              <a:rPr lang="en-GB" sz="2500" dirty="0">
                <a:solidFill>
                  <a:srgbClr val="000000"/>
                </a:solidFill>
                <a:latin typeface="+mj-lt"/>
              </a:rPr>
              <a:t> </a:t>
            </a:r>
            <a:r>
              <a:rPr lang="en-GB" sz="2500" dirty="0" err="1">
                <a:solidFill>
                  <a:srgbClr val="000000"/>
                </a:solidFill>
                <a:latin typeface="+mj-lt"/>
              </a:rPr>
              <a:t>vede</a:t>
            </a:r>
            <a:r>
              <a:rPr lang="en-GB" sz="2500" dirty="0">
                <a:solidFill>
                  <a:srgbClr val="000000"/>
                </a:solidFill>
                <a:latin typeface="+mj-lt"/>
              </a:rPr>
              <a:t> k </a:t>
            </a:r>
            <a:r>
              <a:rPr lang="en-GB" sz="2500" dirty="0" err="1">
                <a:solidFill>
                  <a:srgbClr val="000000"/>
                </a:solidFill>
                <a:latin typeface="+mj-lt"/>
              </a:rPr>
              <a:t>pravidelnější</a:t>
            </a:r>
            <a:r>
              <a:rPr lang="en-GB" sz="2500" dirty="0">
                <a:solidFill>
                  <a:srgbClr val="000000"/>
                </a:solidFill>
                <a:latin typeface="+mj-lt"/>
              </a:rPr>
              <a:t> </a:t>
            </a:r>
            <a:r>
              <a:rPr lang="en-GB" sz="2500" dirty="0" err="1">
                <a:solidFill>
                  <a:srgbClr val="000000"/>
                </a:solidFill>
                <a:latin typeface="+mj-lt"/>
              </a:rPr>
              <a:t>obnově</a:t>
            </a:r>
            <a:r>
              <a:rPr lang="en-GB" sz="2500" dirty="0">
                <a:solidFill>
                  <a:srgbClr val="000000"/>
                </a:solidFill>
                <a:latin typeface="+mj-lt"/>
              </a:rPr>
              <a:t> </a:t>
            </a:r>
            <a:r>
              <a:rPr lang="en-GB" sz="2500" dirty="0" err="1">
                <a:solidFill>
                  <a:srgbClr val="000000"/>
                </a:solidFill>
                <a:latin typeface="+mj-lt"/>
              </a:rPr>
              <a:t>buněk</a:t>
            </a:r>
            <a:r>
              <a:rPr lang="en-GB" sz="2500" dirty="0">
                <a:solidFill>
                  <a:srgbClr val="000000"/>
                </a:solidFill>
                <a:latin typeface="+mj-lt"/>
              </a:rPr>
              <a:t> a </a:t>
            </a:r>
            <a:r>
              <a:rPr lang="en-GB" sz="2500" dirty="0" err="1">
                <a:solidFill>
                  <a:srgbClr val="000000"/>
                </a:solidFill>
                <a:latin typeface="+mj-lt"/>
              </a:rPr>
              <a:t>zlepšení</a:t>
            </a:r>
            <a:r>
              <a:rPr lang="en-GB" sz="2500" dirty="0">
                <a:solidFill>
                  <a:srgbClr val="000000"/>
                </a:solidFill>
                <a:latin typeface="+mj-lt"/>
              </a:rPr>
              <a:t> </a:t>
            </a:r>
            <a:r>
              <a:rPr lang="en-GB" sz="2500" dirty="0" err="1">
                <a:solidFill>
                  <a:srgbClr val="000000"/>
                </a:solidFill>
                <a:latin typeface="+mj-lt"/>
              </a:rPr>
              <a:t>pružnosti</a:t>
            </a:r>
            <a:r>
              <a:rPr lang="en-GB" sz="2500" dirty="0">
                <a:solidFill>
                  <a:srgbClr val="000000"/>
                </a:solidFill>
                <a:latin typeface="+mj-lt"/>
              </a:rPr>
              <a:t>.</a:t>
            </a:r>
            <a:endParaRPr lang="en-GB" sz="2500" b="1" i="0" u="none" strike="noStrike" baseline="0" dirty="0">
              <a:solidFill>
                <a:srgbClr val="0070C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Ideální</a:t>
            </a:r>
            <a:r>
              <a:rPr lang="en-GB" sz="2500" dirty="0">
                <a:solidFill>
                  <a:srgbClr val="000000"/>
                </a:solidFill>
                <a:latin typeface="+mj-lt"/>
              </a:rPr>
              <a:t> </a:t>
            </a:r>
            <a:r>
              <a:rPr lang="cs-CZ" sz="2500" dirty="0">
                <a:solidFill>
                  <a:srgbClr val="000000"/>
                </a:solidFill>
                <a:latin typeface="+mj-lt"/>
              </a:rPr>
              <a:t>pro oblasti výskytu</a:t>
            </a:r>
            <a:r>
              <a:rPr lang="en-GB" sz="2500" dirty="0">
                <a:solidFill>
                  <a:srgbClr val="000000"/>
                </a:solidFill>
                <a:latin typeface="+mj-lt"/>
              </a:rPr>
              <a:t> </a:t>
            </a:r>
            <a:r>
              <a:rPr lang="en-GB" sz="2500" dirty="0" err="1">
                <a:solidFill>
                  <a:srgbClr val="000000"/>
                </a:solidFill>
                <a:latin typeface="+mj-lt"/>
              </a:rPr>
              <a:t>strií</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uvolněných</a:t>
            </a:r>
            <a:r>
              <a:rPr lang="en-GB" sz="2500" dirty="0">
                <a:solidFill>
                  <a:srgbClr val="000000"/>
                </a:solidFill>
                <a:latin typeface="+mj-lt"/>
              </a:rPr>
              <a:t> </a:t>
            </a:r>
            <a:r>
              <a:rPr lang="en-GB" sz="2500" dirty="0" err="1">
                <a:solidFill>
                  <a:srgbClr val="000000"/>
                </a:solidFill>
                <a:latin typeface="+mj-lt"/>
              </a:rPr>
              <a:t>tkání</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Jedna</a:t>
            </a:r>
            <a:r>
              <a:rPr lang="en-GB" sz="2500" dirty="0">
                <a:solidFill>
                  <a:srgbClr val="000000"/>
                </a:solidFill>
                <a:latin typeface="+mj-lt"/>
              </a:rPr>
              <a:t> ampule </a:t>
            </a:r>
            <a:r>
              <a:rPr lang="en-GB" sz="2500" dirty="0" err="1">
                <a:solidFill>
                  <a:srgbClr val="000000"/>
                </a:solidFill>
                <a:latin typeface="+mj-lt"/>
              </a:rPr>
              <a:t>jednou</a:t>
            </a:r>
            <a:r>
              <a:rPr lang="en-GB" sz="2500" dirty="0">
                <a:solidFill>
                  <a:srgbClr val="000000"/>
                </a:solidFill>
                <a:latin typeface="+mj-lt"/>
              </a:rPr>
              <a:t> </a:t>
            </a:r>
            <a:r>
              <a:rPr lang="en-GB" sz="2500" dirty="0" err="1">
                <a:solidFill>
                  <a:srgbClr val="000000"/>
                </a:solidFill>
                <a:latin typeface="+mj-lt"/>
              </a:rPr>
              <a:t>týdně</a:t>
            </a:r>
            <a:r>
              <a:rPr lang="en-GB" sz="2500" dirty="0">
                <a:solidFill>
                  <a:srgbClr val="000000"/>
                </a:solidFill>
                <a:latin typeface="+mj-lt"/>
              </a:rPr>
              <a:t> po </a:t>
            </a:r>
            <a:r>
              <a:rPr lang="en-GB" sz="2500" dirty="0" err="1">
                <a:solidFill>
                  <a:srgbClr val="000000"/>
                </a:solidFill>
                <a:latin typeface="+mj-lt"/>
              </a:rPr>
              <a:t>dobu</a:t>
            </a:r>
            <a:r>
              <a:rPr lang="en-GB" sz="2500" dirty="0">
                <a:solidFill>
                  <a:srgbClr val="000000"/>
                </a:solidFill>
                <a:latin typeface="+mj-lt"/>
              </a:rPr>
              <a:t> </a:t>
            </a:r>
            <a:r>
              <a:rPr lang="en-GB" sz="2500" dirty="0" err="1">
                <a:solidFill>
                  <a:srgbClr val="000000"/>
                </a:solidFill>
                <a:latin typeface="+mj-lt"/>
              </a:rPr>
              <a:t>jednoho</a:t>
            </a:r>
            <a:r>
              <a:rPr lang="en-GB" sz="2500" dirty="0">
                <a:solidFill>
                  <a:srgbClr val="000000"/>
                </a:solidFill>
                <a:latin typeface="+mj-lt"/>
              </a:rPr>
              <a:t> </a:t>
            </a:r>
            <a:r>
              <a:rPr lang="en-GB" sz="2500" dirty="0" err="1">
                <a:solidFill>
                  <a:srgbClr val="000000"/>
                </a:solidFill>
                <a:latin typeface="+mj-lt"/>
              </a:rPr>
              <a:t>měsíce</a:t>
            </a:r>
            <a:r>
              <a:rPr lang="en-GB" sz="2500" dirty="0">
                <a:solidFill>
                  <a:srgbClr val="000000"/>
                </a:solidFill>
                <a:latin typeface="+mj-lt"/>
              </a:rPr>
              <a:t> </a:t>
            </a:r>
            <a:r>
              <a:rPr lang="cs-CZ" sz="2500" dirty="0">
                <a:solidFill>
                  <a:srgbClr val="000000"/>
                </a:solidFill>
                <a:latin typeface="+mj-lt"/>
              </a:rPr>
              <a:t>zapracovaná</a:t>
            </a:r>
            <a:r>
              <a:rPr lang="en-GB" sz="2500" dirty="0">
                <a:solidFill>
                  <a:srgbClr val="000000"/>
                </a:solidFill>
                <a:latin typeface="+mj-lt"/>
              </a:rPr>
              <a:t> </a:t>
            </a:r>
            <a:r>
              <a:rPr lang="en-GB" sz="2500" dirty="0" err="1">
                <a:solidFill>
                  <a:srgbClr val="000000"/>
                </a:solidFill>
                <a:latin typeface="+mj-lt"/>
              </a:rPr>
              <a:t>elektroporačním</a:t>
            </a:r>
            <a:r>
              <a:rPr lang="en-GB" sz="2500" dirty="0">
                <a:solidFill>
                  <a:srgbClr val="000000"/>
                </a:solidFill>
                <a:latin typeface="+mj-lt"/>
              </a:rPr>
              <a:t> </a:t>
            </a:r>
            <a:r>
              <a:rPr lang="en-GB" sz="2500" dirty="0" err="1">
                <a:solidFill>
                  <a:srgbClr val="000000"/>
                </a:solidFill>
                <a:latin typeface="+mj-lt"/>
              </a:rPr>
              <a:t>ošetřením</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cs-CZ" sz="2500" dirty="0">
                <a:solidFill>
                  <a:srgbClr val="000000"/>
                </a:solidFill>
                <a:latin typeface="+mj-lt"/>
              </a:rPr>
              <a:t>mikro</a:t>
            </a:r>
            <a:r>
              <a:rPr lang="en-GB" sz="2500" dirty="0" err="1">
                <a:solidFill>
                  <a:srgbClr val="000000"/>
                </a:solidFill>
                <a:latin typeface="+mj-lt"/>
              </a:rPr>
              <a:t>jehl</a:t>
            </a:r>
            <a:r>
              <a:rPr lang="cs-CZ" sz="2500" dirty="0" err="1">
                <a:solidFill>
                  <a:srgbClr val="000000"/>
                </a:solidFill>
                <a:latin typeface="+mj-lt"/>
              </a:rPr>
              <a:t>ičk</a:t>
            </a:r>
            <a:r>
              <a:rPr lang="en-GB" sz="2500" dirty="0" err="1">
                <a:solidFill>
                  <a:srgbClr val="000000"/>
                </a:solidFill>
                <a:latin typeface="+mj-lt"/>
              </a:rPr>
              <a:t>ováním</a:t>
            </a:r>
            <a:endParaRPr lang="en-GB" sz="2500" b="0" i="0" u="none" strike="noStrike" baseline="0" dirty="0">
              <a:solidFill>
                <a:srgbClr val="000000"/>
              </a:solidFill>
              <a:latin typeface="+mj-lt"/>
            </a:endParaRPr>
          </a:p>
        </p:txBody>
      </p:sp>
      <p:sp>
        <p:nvSpPr>
          <p:cNvPr id="15" name="object 9">
            <a:extLst>
              <a:ext uri="{FF2B5EF4-FFF2-40B4-BE49-F238E27FC236}">
                <a16:creationId xmlns:a16="http://schemas.microsoft.com/office/drawing/2014/main" id="{58E57A6C-3F8C-E2C1-1DCC-C8FC67908149}"/>
              </a:ext>
            </a:extLst>
          </p:cNvPr>
          <p:cNvSpPr txBox="1"/>
          <p:nvPr/>
        </p:nvSpPr>
        <p:spPr>
          <a:xfrm>
            <a:off x="14928850" y="6387882"/>
            <a:ext cx="2895600" cy="948978"/>
          </a:xfrm>
          <a:prstGeom prst="rect">
            <a:avLst/>
          </a:prstGeom>
        </p:spPr>
        <p:txBody>
          <a:bodyPr vert="horz" wrap="square" lIns="0" tIns="12700" rIns="0" bIns="0" rtlCol="0">
            <a:spAutoFit/>
          </a:bodyPr>
          <a:lstStyle/>
          <a:p>
            <a:pPr marL="469900" indent="-457200">
              <a:lnSpc>
                <a:spcPct val="100000"/>
              </a:lnSpc>
              <a:spcBef>
                <a:spcPts val="100"/>
              </a:spcBef>
              <a:buFont typeface="Arial" panose="020B0604020202020204" pitchFamily="34" charset="0"/>
              <a:buChar char="•"/>
            </a:pPr>
            <a:r>
              <a:rPr lang="it-IT" sz="3000" spc="30" dirty="0">
                <a:latin typeface="+mj-lt"/>
                <a:cs typeface="Arial"/>
              </a:rPr>
              <a:t>10 VIALS </a:t>
            </a:r>
          </a:p>
          <a:p>
            <a:pPr marL="469900" indent="-457200">
              <a:lnSpc>
                <a:spcPct val="100000"/>
              </a:lnSpc>
              <a:spcBef>
                <a:spcPts val="100"/>
              </a:spcBef>
              <a:buFont typeface="Arial" panose="020B0604020202020204" pitchFamily="34" charset="0"/>
              <a:buChar char="•"/>
            </a:pPr>
            <a:r>
              <a:rPr lang="it-IT" sz="3000" spc="30" dirty="0">
                <a:latin typeface="+mj-lt"/>
                <a:cs typeface="Arial"/>
              </a:rPr>
              <a:t>5 </a:t>
            </a:r>
            <a:r>
              <a:rPr sz="3000" spc="35" dirty="0">
                <a:latin typeface="+mj-lt"/>
                <a:cs typeface="Arial"/>
              </a:rPr>
              <a:t>ml</a:t>
            </a:r>
            <a:endParaRPr sz="3000" dirty="0">
              <a:latin typeface="+mj-lt"/>
              <a:cs typeface="Arial"/>
            </a:endParaRPr>
          </a:p>
        </p:txBody>
      </p:sp>
      <p:pic>
        <p:nvPicPr>
          <p:cNvPr id="2" name="Immagine 1">
            <a:extLst>
              <a:ext uri="{FF2B5EF4-FFF2-40B4-BE49-F238E27FC236}">
                <a16:creationId xmlns:a16="http://schemas.microsoft.com/office/drawing/2014/main" id="{BCAF4831-CFE1-FC28-9D1A-1E74528E76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179431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NEOCELL</a:t>
            </a:r>
            <a:r>
              <a:rPr lang="it-IT" sz="3500" b="1" dirty="0">
                <a:solidFill>
                  <a:srgbClr val="0070C0"/>
                </a:solidFill>
                <a:latin typeface="+mj-lt"/>
              </a:rPr>
              <a:t>: </a:t>
            </a:r>
            <a:r>
              <a:rPr lang="cs-CZ" sz="3500" b="1" dirty="0">
                <a:solidFill>
                  <a:srgbClr val="0070C0"/>
                </a:solidFill>
                <a:latin typeface="+mj-lt"/>
              </a:rPr>
              <a:t>Koncentrát</a:t>
            </a:r>
            <a:r>
              <a:rPr lang="it-IT" sz="3500" b="1" dirty="0">
                <a:solidFill>
                  <a:srgbClr val="0070C0"/>
                </a:solidFill>
                <a:latin typeface="+mj-lt"/>
              </a:rPr>
              <a:t> pro redukci tuku a PEFS</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t="31545" b="23352"/>
          <a:stretch/>
        </p:blipFill>
        <p:spPr>
          <a:xfrm>
            <a:off x="12163424" y="2682875"/>
            <a:ext cx="7940675" cy="3581400"/>
          </a:xfrm>
          <a:prstGeom prst="rect">
            <a:avLst/>
          </a:prstGeom>
        </p:spPr>
      </p:pic>
      <p:graphicFrame>
        <p:nvGraphicFramePr>
          <p:cNvPr id="12" name="object 8">
            <a:extLst>
              <a:ext uri="{FF2B5EF4-FFF2-40B4-BE49-F238E27FC236}">
                <a16:creationId xmlns:a16="http://schemas.microsoft.com/office/drawing/2014/main" id="{A9E400E5-A489-F38E-D5C4-8EAA0E8B5C54}"/>
              </a:ext>
            </a:extLst>
          </p:cNvPr>
          <p:cNvGraphicFramePr>
            <a:graphicFrameLocks noGrp="1"/>
          </p:cNvGraphicFramePr>
          <p:nvPr>
            <p:extLst>
              <p:ext uri="{D42A27DB-BD31-4B8C-83A1-F6EECF244321}">
                <p14:modId xmlns:p14="http://schemas.microsoft.com/office/powerpoint/2010/main" val="1981063686"/>
              </p:ext>
            </p:extLst>
          </p:nvPr>
        </p:nvGraphicFramePr>
        <p:xfrm>
          <a:off x="165100" y="8752924"/>
          <a:ext cx="12096750" cy="2038230"/>
        </p:xfrm>
        <a:graphic>
          <a:graphicData uri="http://schemas.openxmlformats.org/drawingml/2006/table">
            <a:tbl>
              <a:tblPr firstRow="1" bandRow="1">
                <a:tableStyleId>{2D5ABB26-0587-4C30-8999-92F81FD0307C}</a:tableStyleId>
              </a:tblPr>
              <a:tblGrid>
                <a:gridCol w="5004483">
                  <a:extLst>
                    <a:ext uri="{9D8B030D-6E8A-4147-A177-3AD203B41FA5}">
                      <a16:colId xmlns:a16="http://schemas.microsoft.com/office/drawing/2014/main" val="20000"/>
                    </a:ext>
                  </a:extLst>
                </a:gridCol>
                <a:gridCol w="7092267">
                  <a:extLst>
                    <a:ext uri="{9D8B030D-6E8A-4147-A177-3AD203B41FA5}">
                      <a16:colId xmlns:a16="http://schemas.microsoft.com/office/drawing/2014/main" val="20001"/>
                    </a:ext>
                  </a:extLst>
                </a:gridCol>
              </a:tblGrid>
              <a:tr h="509558">
                <a:tc>
                  <a:txBody>
                    <a:bodyPr/>
                    <a:lstStyle/>
                    <a:p>
                      <a:pPr marL="136525">
                        <a:lnSpc>
                          <a:spcPct val="100000"/>
                        </a:lnSpc>
                        <a:spcBef>
                          <a:spcPts val="270"/>
                        </a:spcBef>
                      </a:pPr>
                      <a:r>
                        <a:rPr lang="it-IT" sz="2500" b="1" spc="-30" dirty="0">
                          <a:solidFill>
                            <a:srgbClr val="0070C0"/>
                          </a:solidFill>
                          <a:latin typeface="+mj-lt"/>
                          <a:cs typeface="Arial"/>
                        </a:rPr>
                        <a:t>KOFEIN (nanotechnologie)</a:t>
                      </a:r>
                      <a:endParaRPr sz="2500" b="1" dirty="0">
                        <a:solidFill>
                          <a:srgbClr val="0070C0"/>
                        </a:solidFill>
                        <a:latin typeface="+mj-lt"/>
                        <a:cs typeface="Arial"/>
                      </a:endParaRPr>
                    </a:p>
                  </a:txBody>
                  <a:tcPr marL="0" marR="0" marT="3429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6525">
                        <a:lnSpc>
                          <a:spcPct val="100000"/>
                        </a:lnSpc>
                        <a:spcBef>
                          <a:spcPts val="520"/>
                        </a:spcBef>
                      </a:pPr>
                      <a:r>
                        <a:rPr lang="it-IT" sz="2500" spc="-40" dirty="0">
                          <a:latin typeface="+mj-lt"/>
                          <a:cs typeface="Arial"/>
                        </a:rPr>
                        <a:t>redukční, lipolytické;</a:t>
                      </a:r>
                      <a:endParaRPr sz="2500" dirty="0">
                        <a:latin typeface="+mj-lt"/>
                        <a:cs typeface="Arial"/>
                      </a:endParaRPr>
                    </a:p>
                  </a:txBody>
                  <a:tcPr marL="0" marR="0" marT="6604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509557">
                <a:tc>
                  <a:txBody>
                    <a:bodyPr/>
                    <a:lstStyle/>
                    <a:p>
                      <a:pPr marL="136525">
                        <a:lnSpc>
                          <a:spcPct val="100000"/>
                        </a:lnSpc>
                        <a:spcBef>
                          <a:spcPts val="270"/>
                        </a:spcBef>
                      </a:pPr>
                      <a:r>
                        <a:rPr lang="it-IT" sz="2500" b="1" spc="-10" dirty="0">
                          <a:solidFill>
                            <a:srgbClr val="0070C0"/>
                          </a:solidFill>
                          <a:latin typeface="+mj-lt"/>
                          <a:cs typeface="Arial"/>
                        </a:rPr>
                        <a:t>KARNITIN</a:t>
                      </a:r>
                      <a:endParaRPr sz="2500" b="1" dirty="0">
                        <a:solidFill>
                          <a:srgbClr val="0070C0"/>
                        </a:solidFill>
                        <a:latin typeface="+mj-lt"/>
                        <a:cs typeface="Arial"/>
                      </a:endParaRPr>
                    </a:p>
                  </a:txBody>
                  <a:tcPr marL="0" marR="0" marT="3429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6525">
                        <a:lnSpc>
                          <a:spcPct val="100000"/>
                        </a:lnSpc>
                        <a:spcBef>
                          <a:spcPts val="520"/>
                        </a:spcBef>
                      </a:pPr>
                      <a:r>
                        <a:rPr lang="it-IT" sz="2500" spc="-50" dirty="0">
                          <a:latin typeface="+mj-lt"/>
                          <a:cs typeface="Arial"/>
                        </a:rPr>
                        <a:t>aktivátor metabolismu tuků;</a:t>
                      </a:r>
                      <a:endParaRPr sz="2500" dirty="0">
                        <a:latin typeface="+mj-lt"/>
                        <a:cs typeface="Arial"/>
                      </a:endParaRPr>
                    </a:p>
                  </a:txBody>
                  <a:tcPr marL="0" marR="0" marT="6604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509558">
                <a:tc>
                  <a:txBody>
                    <a:bodyPr/>
                    <a:lstStyle/>
                    <a:p>
                      <a:pPr marL="136525">
                        <a:lnSpc>
                          <a:spcPct val="100000"/>
                        </a:lnSpc>
                        <a:spcBef>
                          <a:spcPts val="270"/>
                        </a:spcBef>
                      </a:pPr>
                      <a:r>
                        <a:rPr sz="2500" b="1" spc="-5" dirty="0">
                          <a:solidFill>
                            <a:srgbClr val="0070C0"/>
                          </a:solidFill>
                          <a:latin typeface="+mj-lt"/>
                          <a:cs typeface="Arial"/>
                        </a:rPr>
                        <a:t>SPIRULINA </a:t>
                      </a:r>
                      <a:r>
                        <a:rPr sz="2500" b="1" spc="-65" dirty="0">
                          <a:solidFill>
                            <a:srgbClr val="0070C0"/>
                          </a:solidFill>
                          <a:latin typeface="+mj-lt"/>
                          <a:cs typeface="Arial"/>
                        </a:rPr>
                        <a:t>PLATENSIS</a:t>
                      </a:r>
                      <a:endParaRPr sz="2500" b="1" dirty="0">
                        <a:solidFill>
                          <a:srgbClr val="0070C0"/>
                        </a:solidFill>
                        <a:latin typeface="+mj-lt"/>
                        <a:cs typeface="Arial"/>
                      </a:endParaRPr>
                    </a:p>
                  </a:txBody>
                  <a:tcPr marL="0" marR="0" marT="3429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6525">
                        <a:lnSpc>
                          <a:spcPct val="100000"/>
                        </a:lnSpc>
                        <a:spcBef>
                          <a:spcPts val="520"/>
                        </a:spcBef>
                      </a:pPr>
                      <a:r>
                        <a:rPr lang="it-IT" sz="2500" spc="15" dirty="0">
                          <a:latin typeface="+mj-lt"/>
                          <a:cs typeface="Arial"/>
                        </a:rPr>
                        <a:t>aktivátor metabolismu tuků;</a:t>
                      </a:r>
                      <a:endParaRPr sz="2500" dirty="0">
                        <a:latin typeface="+mj-lt"/>
                        <a:cs typeface="Arial"/>
                      </a:endParaRPr>
                    </a:p>
                  </a:txBody>
                  <a:tcPr marL="0" marR="0" marT="6604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509557">
                <a:tc>
                  <a:txBody>
                    <a:bodyPr/>
                    <a:lstStyle/>
                    <a:p>
                      <a:pPr marL="136525">
                        <a:lnSpc>
                          <a:spcPct val="100000"/>
                        </a:lnSpc>
                        <a:spcBef>
                          <a:spcPts val="270"/>
                        </a:spcBef>
                      </a:pPr>
                      <a:r>
                        <a:rPr lang="it-IT" sz="2500" b="1" spc="-50" dirty="0">
                          <a:solidFill>
                            <a:srgbClr val="0070C0"/>
                          </a:solidFill>
                          <a:latin typeface="+mj-lt"/>
                          <a:cs typeface="Arial"/>
                        </a:rPr>
                        <a:t>FOSFATIDYLCHOLIN</a:t>
                      </a:r>
                      <a:endParaRPr sz="2500" b="1" dirty="0">
                        <a:solidFill>
                          <a:srgbClr val="0070C0"/>
                        </a:solidFill>
                        <a:latin typeface="+mj-lt"/>
                        <a:cs typeface="Arial"/>
                      </a:endParaRPr>
                    </a:p>
                  </a:txBody>
                  <a:tcPr marL="0" marR="0" marT="3429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6525">
                        <a:lnSpc>
                          <a:spcPct val="100000"/>
                        </a:lnSpc>
                        <a:spcBef>
                          <a:spcPts val="520"/>
                        </a:spcBef>
                      </a:pPr>
                      <a:r>
                        <a:rPr lang="it-IT" sz="2500" spc="20" dirty="0">
                          <a:latin typeface="+mj-lt"/>
                          <a:cs typeface="Arial"/>
                        </a:rPr>
                        <a:t>redukční činidlo, emulgátor tuků.</a:t>
                      </a:r>
                      <a:endParaRPr sz="2500" dirty="0">
                        <a:latin typeface="+mj-lt"/>
                        <a:cs typeface="Arial"/>
                      </a:endParaRPr>
                    </a:p>
                  </a:txBody>
                  <a:tcPr marL="0" marR="0" marT="6604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3"/>
                  </a:ext>
                </a:extLst>
              </a:tr>
            </a:tbl>
          </a:graphicData>
        </a:graphic>
      </p:graphicFrame>
      <p:sp>
        <p:nvSpPr>
          <p:cNvPr id="13" name="CasellaDiTesto 12">
            <a:extLst>
              <a:ext uri="{FF2B5EF4-FFF2-40B4-BE49-F238E27FC236}">
                <a16:creationId xmlns:a16="http://schemas.microsoft.com/office/drawing/2014/main" id="{7B920A4B-BF93-371B-80DD-1B54E671D6EA}"/>
              </a:ext>
            </a:extLst>
          </p:cNvPr>
          <p:cNvSpPr txBox="1"/>
          <p:nvPr/>
        </p:nvSpPr>
        <p:spPr>
          <a:xfrm>
            <a:off x="1" y="1483782"/>
            <a:ext cx="12163424" cy="6247864"/>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NeoCell</a:t>
            </a:r>
            <a:r>
              <a:rPr lang="en-GB" sz="2500" dirty="0">
                <a:solidFill>
                  <a:srgbClr val="000000"/>
                </a:solidFill>
                <a:latin typeface="+mj-lt"/>
              </a:rPr>
              <a:t> je </a:t>
            </a:r>
            <a:r>
              <a:rPr lang="cs-CZ" sz="2500" dirty="0">
                <a:solidFill>
                  <a:srgbClr val="000000"/>
                </a:solidFill>
                <a:latin typeface="+mj-lt"/>
              </a:rPr>
              <a:t>koncentrát s pokročilým složením</a:t>
            </a:r>
            <a:r>
              <a:rPr lang="en-GB" sz="2500" dirty="0">
                <a:solidFill>
                  <a:srgbClr val="000000"/>
                </a:solidFill>
                <a:latin typeface="+mj-lt"/>
              </a:rPr>
              <a:t>, </a:t>
            </a:r>
            <a:r>
              <a:rPr lang="en-GB" sz="2500" dirty="0" err="1">
                <a:solidFill>
                  <a:srgbClr val="000000"/>
                </a:solidFill>
                <a:latin typeface="+mj-lt"/>
              </a:rPr>
              <a:t>kter</a:t>
            </a:r>
            <a:r>
              <a:rPr lang="cs-CZ" sz="2500" dirty="0">
                <a:solidFill>
                  <a:srgbClr val="000000"/>
                </a:solidFill>
                <a:latin typeface="+mj-lt"/>
              </a:rPr>
              <a:t>ý</a:t>
            </a:r>
            <a:r>
              <a:rPr lang="en-GB" sz="2500" dirty="0">
                <a:solidFill>
                  <a:srgbClr val="000000"/>
                </a:solidFill>
                <a:latin typeface="+mj-lt"/>
              </a:rPr>
              <a:t> </a:t>
            </a:r>
            <a:r>
              <a:rPr lang="en-GB" sz="2500" dirty="0" err="1">
                <a:solidFill>
                  <a:srgbClr val="000000"/>
                </a:solidFill>
                <a:latin typeface="+mj-lt"/>
              </a:rPr>
              <a:t>pomáhá</a:t>
            </a:r>
            <a:r>
              <a:rPr lang="en-GB" sz="2500" dirty="0">
                <a:solidFill>
                  <a:srgbClr val="000000"/>
                </a:solidFill>
                <a:latin typeface="+mj-lt"/>
              </a:rPr>
              <a:t> </a:t>
            </a:r>
            <a:r>
              <a:rPr lang="en-GB" sz="2500" dirty="0" err="1">
                <a:solidFill>
                  <a:srgbClr val="000000"/>
                </a:solidFill>
                <a:latin typeface="+mj-lt"/>
              </a:rPr>
              <a:t>snižovat</a:t>
            </a:r>
            <a:r>
              <a:rPr lang="en-GB" sz="2500" dirty="0">
                <a:solidFill>
                  <a:srgbClr val="000000"/>
                </a:solidFill>
                <a:latin typeface="+mj-lt"/>
              </a:rPr>
              <a:t> </a:t>
            </a:r>
            <a:r>
              <a:rPr lang="en-GB" sz="2500" dirty="0" err="1">
                <a:solidFill>
                  <a:srgbClr val="000000"/>
                </a:solidFill>
                <a:latin typeface="+mj-lt"/>
              </a:rPr>
              <a:t>tloušťku</a:t>
            </a:r>
            <a:r>
              <a:rPr lang="en-GB" sz="2500" dirty="0">
                <a:solidFill>
                  <a:srgbClr val="000000"/>
                </a:solidFill>
                <a:latin typeface="+mj-lt"/>
              </a:rPr>
              <a:t> </a:t>
            </a:r>
            <a:r>
              <a:rPr lang="en-GB" sz="2500" dirty="0" err="1">
                <a:solidFill>
                  <a:srgbClr val="000000"/>
                </a:solidFill>
                <a:latin typeface="+mj-lt"/>
              </a:rPr>
              <a:t>tukové</a:t>
            </a:r>
            <a:r>
              <a:rPr lang="en-GB" sz="2500" dirty="0">
                <a:solidFill>
                  <a:srgbClr val="000000"/>
                </a:solidFill>
                <a:latin typeface="+mj-lt"/>
              </a:rPr>
              <a:t> </a:t>
            </a:r>
            <a:r>
              <a:rPr lang="en-GB" sz="2500" dirty="0" err="1">
                <a:solidFill>
                  <a:srgbClr val="000000"/>
                </a:solidFill>
                <a:latin typeface="+mj-lt"/>
              </a:rPr>
              <a:t>tkáně</a:t>
            </a:r>
            <a:r>
              <a:rPr lang="en-GB" sz="2500" dirty="0">
                <a:solidFill>
                  <a:srgbClr val="000000"/>
                </a:solidFill>
                <a:latin typeface="+mj-lt"/>
              </a:rPr>
              <a:t> a </a:t>
            </a:r>
            <a:r>
              <a:rPr lang="en-GB" sz="2500" dirty="0" err="1">
                <a:solidFill>
                  <a:srgbClr val="000000"/>
                </a:solidFill>
                <a:latin typeface="+mj-lt"/>
              </a:rPr>
              <a:t>stupeň</a:t>
            </a:r>
            <a:r>
              <a:rPr lang="en-GB" sz="2500" dirty="0">
                <a:solidFill>
                  <a:srgbClr val="000000"/>
                </a:solidFill>
                <a:latin typeface="+mj-lt"/>
              </a:rPr>
              <a:t> </a:t>
            </a:r>
            <a:r>
              <a:rPr lang="en-GB" sz="2500" dirty="0" err="1">
                <a:solidFill>
                  <a:srgbClr val="000000"/>
                </a:solidFill>
                <a:latin typeface="+mj-lt"/>
              </a:rPr>
              <a:t>celulitidy</a:t>
            </a:r>
            <a:r>
              <a:rPr lang="en-GB" sz="2500" dirty="0">
                <a:solidFill>
                  <a:srgbClr val="000000"/>
                </a:solidFill>
                <a:latin typeface="+mj-lt"/>
              </a:rPr>
              <a:t>. </a:t>
            </a:r>
            <a:r>
              <a:rPr lang="en-GB" sz="2500" dirty="0" err="1">
                <a:solidFill>
                  <a:srgbClr val="000000"/>
                </a:solidFill>
                <a:latin typeface="+mj-lt"/>
              </a:rPr>
              <a:t>Účinné</a:t>
            </a:r>
            <a:r>
              <a:rPr lang="en-GB" sz="2500" dirty="0">
                <a:solidFill>
                  <a:srgbClr val="000000"/>
                </a:solidFill>
                <a:latin typeface="+mj-lt"/>
              </a:rPr>
              <a:t> </a:t>
            </a:r>
            <a:r>
              <a:rPr lang="en-GB" sz="2500" dirty="0" err="1">
                <a:solidFill>
                  <a:srgbClr val="000000"/>
                </a:solidFill>
                <a:latin typeface="+mj-lt"/>
              </a:rPr>
              <a:t>látky</a:t>
            </a:r>
            <a:r>
              <a:rPr lang="en-GB" sz="2500" dirty="0">
                <a:solidFill>
                  <a:srgbClr val="000000"/>
                </a:solidFill>
                <a:latin typeface="+mj-lt"/>
              </a:rPr>
              <a:t> </a:t>
            </a:r>
            <a:r>
              <a:rPr lang="en-GB" sz="2500" dirty="0" err="1">
                <a:solidFill>
                  <a:srgbClr val="000000"/>
                </a:solidFill>
                <a:latin typeface="+mj-lt"/>
              </a:rPr>
              <a:t>obsažené</a:t>
            </a:r>
            <a:r>
              <a:rPr lang="en-GB" sz="2500" dirty="0">
                <a:solidFill>
                  <a:srgbClr val="000000"/>
                </a:solidFill>
                <a:latin typeface="+mj-lt"/>
              </a:rPr>
              <a:t> v </a:t>
            </a:r>
            <a:r>
              <a:rPr lang="en-GB" sz="2500" dirty="0" err="1">
                <a:solidFill>
                  <a:srgbClr val="000000"/>
                </a:solidFill>
                <a:latin typeface="+mj-lt"/>
              </a:rPr>
              <a:t>přípravku</a:t>
            </a:r>
            <a:r>
              <a:rPr lang="en-GB" sz="2500" dirty="0">
                <a:solidFill>
                  <a:srgbClr val="000000"/>
                </a:solidFill>
                <a:latin typeface="+mj-lt"/>
              </a:rPr>
              <a:t> </a:t>
            </a:r>
            <a:r>
              <a:rPr lang="en-GB" sz="2500" dirty="0" err="1">
                <a:solidFill>
                  <a:srgbClr val="000000"/>
                </a:solidFill>
                <a:latin typeface="+mj-lt"/>
              </a:rPr>
              <a:t>NeoCell</a:t>
            </a:r>
            <a:r>
              <a:rPr lang="en-GB" sz="2500" dirty="0">
                <a:solidFill>
                  <a:srgbClr val="000000"/>
                </a:solidFill>
                <a:latin typeface="+mj-lt"/>
              </a:rPr>
              <a:t> </a:t>
            </a:r>
            <a:r>
              <a:rPr lang="en-GB" sz="2500" dirty="0" err="1">
                <a:solidFill>
                  <a:srgbClr val="000000"/>
                </a:solidFill>
                <a:latin typeface="+mj-lt"/>
              </a:rPr>
              <a:t>působí</a:t>
            </a:r>
            <a:r>
              <a:rPr lang="en-GB" sz="2500" dirty="0">
                <a:solidFill>
                  <a:srgbClr val="000000"/>
                </a:solidFill>
                <a:latin typeface="+mj-lt"/>
              </a:rPr>
              <a:t> </a:t>
            </a:r>
            <a:r>
              <a:rPr lang="en-GB" sz="2500" dirty="0" err="1">
                <a:solidFill>
                  <a:srgbClr val="000000"/>
                </a:solidFill>
                <a:latin typeface="+mj-lt"/>
              </a:rPr>
              <a:t>přímo</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tukové</a:t>
            </a:r>
            <a:r>
              <a:rPr lang="en-GB" sz="2500" dirty="0">
                <a:solidFill>
                  <a:srgbClr val="000000"/>
                </a:solidFill>
                <a:latin typeface="+mj-lt"/>
              </a:rPr>
              <a:t> </a:t>
            </a:r>
            <a:r>
              <a:rPr lang="en-GB" sz="2500" dirty="0" err="1">
                <a:solidFill>
                  <a:srgbClr val="000000"/>
                </a:solidFill>
                <a:latin typeface="+mj-lt"/>
              </a:rPr>
              <a:t>buňky</a:t>
            </a:r>
            <a:r>
              <a:rPr lang="en-GB" sz="2500" dirty="0">
                <a:solidFill>
                  <a:srgbClr val="000000"/>
                </a:solidFill>
                <a:latin typeface="+mj-lt"/>
              </a:rPr>
              <a:t>, </a:t>
            </a:r>
            <a:r>
              <a:rPr lang="en-GB" sz="2500" dirty="0" err="1">
                <a:solidFill>
                  <a:srgbClr val="000000"/>
                </a:solidFill>
                <a:latin typeface="+mj-lt"/>
              </a:rPr>
              <a:t>inhibují</a:t>
            </a:r>
            <a:r>
              <a:rPr lang="en-GB" sz="2500" dirty="0">
                <a:solidFill>
                  <a:srgbClr val="000000"/>
                </a:solidFill>
                <a:latin typeface="+mj-lt"/>
              </a:rPr>
              <a:t> </a:t>
            </a:r>
            <a:r>
              <a:rPr lang="en-GB" sz="2500" dirty="0" err="1">
                <a:solidFill>
                  <a:srgbClr val="000000"/>
                </a:solidFill>
                <a:latin typeface="+mj-lt"/>
              </a:rPr>
              <a:t>tvorbu</a:t>
            </a:r>
            <a:r>
              <a:rPr lang="en-GB" sz="2500" dirty="0">
                <a:solidFill>
                  <a:srgbClr val="000000"/>
                </a:solidFill>
                <a:latin typeface="+mj-lt"/>
              </a:rPr>
              <a:t> </a:t>
            </a:r>
            <a:r>
              <a:rPr lang="en-GB" sz="2500" dirty="0" err="1">
                <a:solidFill>
                  <a:srgbClr val="000000"/>
                </a:solidFill>
                <a:latin typeface="+mj-lt"/>
              </a:rPr>
              <a:t>nových</a:t>
            </a:r>
            <a:r>
              <a:rPr lang="en-GB" sz="2500" dirty="0">
                <a:solidFill>
                  <a:srgbClr val="000000"/>
                </a:solidFill>
                <a:latin typeface="+mj-lt"/>
              </a:rPr>
              <a:t> </a:t>
            </a:r>
            <a:r>
              <a:rPr lang="en-GB" sz="2500" dirty="0" err="1">
                <a:solidFill>
                  <a:srgbClr val="000000"/>
                </a:solidFill>
                <a:latin typeface="+mj-lt"/>
              </a:rPr>
              <a:t>adipocytů</a:t>
            </a:r>
            <a:r>
              <a:rPr lang="en-GB" sz="2500" dirty="0">
                <a:solidFill>
                  <a:srgbClr val="000000"/>
                </a:solidFill>
                <a:latin typeface="+mj-lt"/>
              </a:rPr>
              <a:t> a </a:t>
            </a:r>
            <a:r>
              <a:rPr lang="en-GB" sz="2500" dirty="0" err="1">
                <a:solidFill>
                  <a:srgbClr val="000000"/>
                </a:solidFill>
                <a:latin typeface="+mj-lt"/>
              </a:rPr>
              <a:t>podporují</a:t>
            </a:r>
            <a:r>
              <a:rPr lang="en-GB" sz="2500" dirty="0">
                <a:solidFill>
                  <a:srgbClr val="000000"/>
                </a:solidFill>
                <a:latin typeface="+mj-lt"/>
              </a:rPr>
              <a:t> </a:t>
            </a:r>
            <a:r>
              <a:rPr lang="en-GB" sz="2500" dirty="0" err="1">
                <a:solidFill>
                  <a:srgbClr val="000000"/>
                </a:solidFill>
                <a:latin typeface="+mj-lt"/>
              </a:rPr>
              <a:t>odbourávání</a:t>
            </a:r>
            <a:r>
              <a:rPr lang="en-GB" sz="2500" dirty="0">
                <a:solidFill>
                  <a:srgbClr val="000000"/>
                </a:solidFill>
                <a:latin typeface="+mj-lt"/>
              </a:rPr>
              <a:t> </a:t>
            </a:r>
            <a:r>
              <a:rPr lang="en-GB" sz="2500" dirty="0" err="1">
                <a:solidFill>
                  <a:srgbClr val="000000"/>
                </a:solidFill>
                <a:latin typeface="+mj-lt"/>
              </a:rPr>
              <a:t>těch</a:t>
            </a:r>
            <a:r>
              <a:rPr lang="en-GB" sz="2500" dirty="0">
                <a:solidFill>
                  <a:srgbClr val="000000"/>
                </a:solidFill>
                <a:latin typeface="+mj-lt"/>
              </a:rPr>
              <a:t> </a:t>
            </a:r>
            <a:r>
              <a:rPr lang="en-GB" sz="2500" dirty="0" err="1">
                <a:solidFill>
                  <a:srgbClr val="000000"/>
                </a:solidFill>
                <a:latin typeface="+mj-lt"/>
              </a:rPr>
              <a:t>stávajících</a:t>
            </a:r>
            <a:r>
              <a:rPr lang="en-GB" sz="2500" dirty="0">
                <a:solidFill>
                  <a:srgbClr val="000000"/>
                </a:solidFill>
                <a:latin typeface="+mj-lt"/>
              </a:rPr>
              <a:t>. 
</a:t>
            </a:r>
            <a:r>
              <a:rPr lang="en-GB" sz="2500" dirty="0" err="1">
                <a:solidFill>
                  <a:srgbClr val="000000"/>
                </a:solidFill>
                <a:latin typeface="+mj-lt"/>
              </a:rPr>
              <a:t>Lipolýza</a:t>
            </a:r>
            <a:r>
              <a:rPr lang="en-GB" sz="2500" dirty="0">
                <a:solidFill>
                  <a:srgbClr val="000000"/>
                </a:solidFill>
                <a:latin typeface="+mj-lt"/>
              </a:rPr>
              <a:t> - </a:t>
            </a:r>
            <a:r>
              <a:rPr lang="en-GB" sz="2500" dirty="0" err="1">
                <a:solidFill>
                  <a:srgbClr val="000000"/>
                </a:solidFill>
                <a:latin typeface="+mj-lt"/>
              </a:rPr>
              <a:t>intracelulární</a:t>
            </a:r>
            <a:r>
              <a:rPr lang="en-GB" sz="2500" dirty="0">
                <a:solidFill>
                  <a:srgbClr val="000000"/>
                </a:solidFill>
                <a:latin typeface="+mj-lt"/>
              </a:rPr>
              <a:t> triacylglycerol je </a:t>
            </a:r>
            <a:r>
              <a:rPr lang="en-GB" sz="2500" dirty="0" err="1">
                <a:solidFill>
                  <a:srgbClr val="000000"/>
                </a:solidFill>
                <a:latin typeface="+mj-lt"/>
              </a:rPr>
              <a:t>hydrolyzován</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degradován</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volné</a:t>
            </a:r>
            <a:r>
              <a:rPr lang="en-GB" sz="2500" dirty="0">
                <a:solidFill>
                  <a:srgbClr val="000000"/>
                </a:solidFill>
                <a:latin typeface="+mj-lt"/>
              </a:rPr>
              <a:t> </a:t>
            </a:r>
            <a:r>
              <a:rPr lang="en-GB" sz="2500" dirty="0" err="1">
                <a:solidFill>
                  <a:srgbClr val="000000"/>
                </a:solidFill>
                <a:latin typeface="+mj-lt"/>
              </a:rPr>
              <a:t>mastné</a:t>
            </a:r>
            <a:r>
              <a:rPr lang="en-GB" sz="2500" dirty="0">
                <a:solidFill>
                  <a:srgbClr val="000000"/>
                </a:solidFill>
                <a:latin typeface="+mj-lt"/>
              </a:rPr>
              <a:t> </a:t>
            </a:r>
            <a:r>
              <a:rPr lang="en-GB" sz="2500" dirty="0" err="1">
                <a:solidFill>
                  <a:srgbClr val="000000"/>
                </a:solidFill>
                <a:latin typeface="+mj-lt"/>
              </a:rPr>
              <a:t>kyseliny</a:t>
            </a:r>
            <a:r>
              <a:rPr lang="en-GB" sz="2500" dirty="0">
                <a:solidFill>
                  <a:srgbClr val="000000"/>
                </a:solidFill>
                <a:latin typeface="+mj-lt"/>
              </a:rPr>
              <a:t> a glycerol a </a:t>
            </a:r>
            <a:r>
              <a:rPr lang="en-GB" sz="2500" dirty="0" err="1">
                <a:solidFill>
                  <a:srgbClr val="000000"/>
                </a:solidFill>
                <a:latin typeface="+mj-lt"/>
              </a:rPr>
              <a:t>uvolněn</a:t>
            </a:r>
            <a:r>
              <a:rPr lang="en-GB" sz="2500" dirty="0">
                <a:solidFill>
                  <a:srgbClr val="000000"/>
                </a:solidFill>
                <a:latin typeface="+mj-lt"/>
              </a:rPr>
              <a:t> do</a:t>
            </a:r>
            <a:r>
              <a:rPr lang="cs-CZ" sz="2500" dirty="0">
                <a:solidFill>
                  <a:srgbClr val="000000"/>
                </a:solidFill>
                <a:latin typeface="+mj-lt"/>
              </a:rPr>
              <a:t> lymfatického</a:t>
            </a:r>
            <a:r>
              <a:rPr lang="en-GB" sz="2500" dirty="0">
                <a:solidFill>
                  <a:srgbClr val="000000"/>
                </a:solidFill>
                <a:latin typeface="+mj-lt"/>
              </a:rPr>
              <a:t> </a:t>
            </a:r>
            <a:r>
              <a:rPr lang="en-GB" sz="2500" dirty="0" err="1">
                <a:solidFill>
                  <a:srgbClr val="000000"/>
                </a:solidFill>
                <a:latin typeface="+mj-lt"/>
              </a:rPr>
              <a:t>oběhu</a:t>
            </a:r>
            <a:r>
              <a:rPr lang="en-GB" sz="2500" dirty="0">
                <a:solidFill>
                  <a:srgbClr val="000000"/>
                </a:solidFill>
                <a:latin typeface="+mj-lt"/>
              </a:rPr>
              <a:t>.
</a:t>
            </a:r>
            <a:r>
              <a:rPr lang="en-GB" sz="2500" dirty="0" err="1">
                <a:solidFill>
                  <a:srgbClr val="000000"/>
                </a:solidFill>
                <a:latin typeface="+mj-lt"/>
              </a:rPr>
              <a:t>Snižuje</a:t>
            </a:r>
            <a:r>
              <a:rPr lang="en-GB" sz="2500" dirty="0">
                <a:solidFill>
                  <a:srgbClr val="000000"/>
                </a:solidFill>
                <a:latin typeface="+mj-lt"/>
              </a:rPr>
              <a:t> </a:t>
            </a:r>
            <a:r>
              <a:rPr lang="en-GB" sz="2500" dirty="0" err="1">
                <a:solidFill>
                  <a:srgbClr val="000000"/>
                </a:solidFill>
                <a:latin typeface="+mj-lt"/>
              </a:rPr>
              <a:t>celulitidu</a:t>
            </a:r>
            <a:r>
              <a:rPr lang="en-GB" sz="2500" dirty="0">
                <a:solidFill>
                  <a:srgbClr val="000000"/>
                </a:solidFill>
                <a:latin typeface="+mj-lt"/>
              </a:rPr>
              <a:t> </a:t>
            </a:r>
            <a:r>
              <a:rPr lang="en-GB" sz="2500" dirty="0" err="1">
                <a:solidFill>
                  <a:srgbClr val="000000"/>
                </a:solidFill>
                <a:latin typeface="+mj-lt"/>
              </a:rPr>
              <a:t>deinfiltračním</a:t>
            </a:r>
            <a:r>
              <a:rPr lang="en-GB" sz="2500" dirty="0">
                <a:solidFill>
                  <a:srgbClr val="000000"/>
                </a:solidFill>
                <a:latin typeface="+mj-lt"/>
              </a:rPr>
              <a:t> </a:t>
            </a:r>
            <a:r>
              <a:rPr lang="en-GB" sz="2500" dirty="0" err="1">
                <a:solidFill>
                  <a:srgbClr val="000000"/>
                </a:solidFill>
                <a:latin typeface="+mj-lt"/>
              </a:rPr>
              <a:t>účinkem</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ucpané</a:t>
            </a:r>
            <a:r>
              <a:rPr lang="en-GB" sz="2500" dirty="0">
                <a:solidFill>
                  <a:srgbClr val="000000"/>
                </a:solidFill>
                <a:latin typeface="+mj-lt"/>
              </a:rPr>
              <a:t> </a:t>
            </a:r>
            <a:r>
              <a:rPr lang="en-GB" sz="2500" dirty="0" err="1">
                <a:solidFill>
                  <a:srgbClr val="000000"/>
                </a:solidFill>
                <a:latin typeface="+mj-lt"/>
              </a:rPr>
              <a:t>tkáně</a:t>
            </a:r>
            <a:r>
              <a:rPr lang="en-GB" sz="2500" dirty="0">
                <a:solidFill>
                  <a:srgbClr val="000000"/>
                </a:solidFill>
                <a:latin typeface="+mj-lt"/>
              </a:rPr>
              <a:t>, </a:t>
            </a:r>
            <a:r>
              <a:rPr lang="en-GB" sz="2500" dirty="0" err="1">
                <a:solidFill>
                  <a:srgbClr val="000000"/>
                </a:solidFill>
                <a:latin typeface="+mj-lt"/>
              </a:rPr>
              <a:t>obnovuje</a:t>
            </a:r>
            <a:r>
              <a:rPr lang="en-GB" sz="2500" dirty="0">
                <a:solidFill>
                  <a:srgbClr val="000000"/>
                </a:solidFill>
                <a:latin typeface="+mj-lt"/>
              </a:rPr>
              <a:t> </a:t>
            </a:r>
            <a:r>
              <a:rPr lang="en-GB" sz="2500" dirty="0" err="1">
                <a:solidFill>
                  <a:srgbClr val="000000"/>
                </a:solidFill>
                <a:latin typeface="+mj-lt"/>
              </a:rPr>
              <a:t>mikrocirkulaci</a:t>
            </a:r>
            <a:r>
              <a:rPr lang="en-GB" sz="2500" dirty="0">
                <a:solidFill>
                  <a:srgbClr val="000000"/>
                </a:solidFill>
                <a:latin typeface="+mj-lt"/>
              </a:rPr>
              <a:t>, </a:t>
            </a:r>
            <a:r>
              <a:rPr lang="en-GB" sz="2500" dirty="0" err="1">
                <a:solidFill>
                  <a:srgbClr val="000000"/>
                </a:solidFill>
                <a:latin typeface="+mj-lt"/>
              </a:rPr>
              <a:t>aktivuje</a:t>
            </a:r>
            <a:r>
              <a:rPr lang="en-GB" sz="2500" dirty="0">
                <a:solidFill>
                  <a:srgbClr val="000000"/>
                </a:solidFill>
                <a:latin typeface="+mj-lt"/>
              </a:rPr>
              <a:t> </a:t>
            </a:r>
            <a:r>
              <a:rPr lang="en-GB" sz="2500" dirty="0" err="1">
                <a:solidFill>
                  <a:srgbClr val="000000"/>
                </a:solidFill>
                <a:latin typeface="+mj-lt"/>
              </a:rPr>
              <a:t>hydrolýzu</a:t>
            </a:r>
            <a:r>
              <a:rPr lang="en-GB" sz="2500" dirty="0">
                <a:solidFill>
                  <a:srgbClr val="000000"/>
                </a:solidFill>
                <a:latin typeface="+mj-lt"/>
              </a:rPr>
              <a:t> </a:t>
            </a:r>
            <a:r>
              <a:rPr lang="en-GB" sz="2500" dirty="0" err="1">
                <a:solidFill>
                  <a:srgbClr val="000000"/>
                </a:solidFill>
                <a:latin typeface="+mj-lt"/>
              </a:rPr>
              <a:t>adipocytárních</a:t>
            </a:r>
            <a:r>
              <a:rPr lang="en-GB" sz="2500" dirty="0">
                <a:solidFill>
                  <a:srgbClr val="000000"/>
                </a:solidFill>
                <a:latin typeface="+mj-lt"/>
              </a:rPr>
              <a:t> </a:t>
            </a:r>
            <a:r>
              <a:rPr lang="en-GB" sz="2500" dirty="0" err="1">
                <a:solidFill>
                  <a:srgbClr val="000000"/>
                </a:solidFill>
                <a:latin typeface="+mj-lt"/>
              </a:rPr>
              <a:t>triglyceridů</a:t>
            </a:r>
            <a:r>
              <a:rPr lang="en-GB" sz="2500" dirty="0">
                <a:solidFill>
                  <a:srgbClr val="000000"/>
                </a:solidFill>
                <a:latin typeface="+mj-lt"/>
              </a:rPr>
              <a:t>, </a:t>
            </a:r>
            <a:r>
              <a:rPr lang="en-GB" sz="2500" dirty="0" err="1">
                <a:solidFill>
                  <a:srgbClr val="000000"/>
                </a:solidFill>
                <a:latin typeface="+mj-lt"/>
              </a:rPr>
              <a:t>restrukturalizuje</a:t>
            </a:r>
            <a:r>
              <a:rPr lang="en-GB" sz="2500" dirty="0">
                <a:solidFill>
                  <a:srgbClr val="000000"/>
                </a:solidFill>
                <a:latin typeface="+mj-lt"/>
              </a:rPr>
              <a:t> a </a:t>
            </a:r>
            <a:r>
              <a:rPr lang="en-GB" sz="2500" dirty="0" err="1">
                <a:solidFill>
                  <a:srgbClr val="000000"/>
                </a:solidFill>
                <a:latin typeface="+mj-lt"/>
              </a:rPr>
              <a:t>chrání</a:t>
            </a:r>
            <a:r>
              <a:rPr lang="en-GB" sz="2500" dirty="0">
                <a:solidFill>
                  <a:srgbClr val="000000"/>
                </a:solidFill>
                <a:latin typeface="+mj-lt"/>
              </a:rPr>
              <a:t> </a:t>
            </a:r>
            <a:r>
              <a:rPr lang="en-GB" sz="2500" dirty="0" err="1">
                <a:solidFill>
                  <a:srgbClr val="000000"/>
                </a:solidFill>
                <a:latin typeface="+mj-lt"/>
              </a:rPr>
              <a:t>pojivovou</a:t>
            </a:r>
            <a:r>
              <a:rPr lang="en-GB" sz="2500" dirty="0">
                <a:solidFill>
                  <a:srgbClr val="000000"/>
                </a:solidFill>
                <a:latin typeface="+mj-lt"/>
              </a:rPr>
              <a:t> </a:t>
            </a:r>
            <a:r>
              <a:rPr lang="en-GB" sz="2500" dirty="0" err="1">
                <a:solidFill>
                  <a:srgbClr val="000000"/>
                </a:solidFill>
                <a:latin typeface="+mj-lt"/>
              </a:rPr>
              <a:t>tkáň</a:t>
            </a:r>
            <a:r>
              <a:rPr lang="en-GB" sz="2500" dirty="0">
                <a:solidFill>
                  <a:srgbClr val="000000"/>
                </a:solidFill>
                <a:latin typeface="+mj-lt"/>
              </a:rPr>
              <a:t>, </a:t>
            </a:r>
            <a:r>
              <a:rPr lang="en-GB" sz="2500" dirty="0" err="1">
                <a:solidFill>
                  <a:srgbClr val="000000"/>
                </a:solidFill>
                <a:latin typeface="+mj-lt"/>
              </a:rPr>
              <a:t>působí</a:t>
            </a:r>
            <a:r>
              <a:rPr lang="en-GB" sz="2500" dirty="0">
                <a:solidFill>
                  <a:srgbClr val="000000"/>
                </a:solidFill>
                <a:latin typeface="+mj-lt"/>
              </a:rPr>
              <a:t> </a:t>
            </a:r>
            <a:r>
              <a:rPr lang="en-GB" sz="2500" dirty="0" err="1">
                <a:solidFill>
                  <a:srgbClr val="000000"/>
                </a:solidFill>
                <a:latin typeface="+mj-lt"/>
              </a:rPr>
              <a:t>při</a:t>
            </a:r>
            <a:r>
              <a:rPr lang="en-GB" sz="2500" dirty="0">
                <a:solidFill>
                  <a:srgbClr val="000000"/>
                </a:solidFill>
                <a:latin typeface="+mj-lt"/>
              </a:rPr>
              <a:t> </a:t>
            </a:r>
            <a:r>
              <a:rPr lang="en-GB" sz="2500" dirty="0" err="1">
                <a:solidFill>
                  <a:srgbClr val="000000"/>
                </a:solidFill>
                <a:latin typeface="+mj-lt"/>
              </a:rPr>
              <a:t>biosyntéze</a:t>
            </a:r>
            <a:r>
              <a:rPr lang="en-GB" sz="2500" dirty="0">
                <a:solidFill>
                  <a:srgbClr val="000000"/>
                </a:solidFill>
                <a:latin typeface="+mj-lt"/>
              </a:rPr>
              <a:t> </a:t>
            </a:r>
            <a:r>
              <a:rPr lang="en-GB" sz="2500" dirty="0" err="1">
                <a:solidFill>
                  <a:srgbClr val="000000"/>
                </a:solidFill>
                <a:latin typeface="+mj-lt"/>
              </a:rPr>
              <a:t>elastinu</a:t>
            </a:r>
            <a:r>
              <a:rPr lang="en-GB" sz="2500" dirty="0">
                <a:solidFill>
                  <a:srgbClr val="000000"/>
                </a:solidFill>
                <a:latin typeface="+mj-lt"/>
              </a:rPr>
              <a:t> a </a:t>
            </a:r>
            <a:r>
              <a:rPr lang="en-GB" sz="2500" dirty="0" err="1">
                <a:solidFill>
                  <a:srgbClr val="000000"/>
                </a:solidFill>
                <a:latin typeface="+mj-lt"/>
              </a:rPr>
              <a:t>kalcifikaci</a:t>
            </a:r>
            <a:r>
              <a:rPr lang="en-GB" sz="2500" dirty="0">
                <a:solidFill>
                  <a:srgbClr val="000000"/>
                </a:solidFill>
                <a:latin typeface="+mj-lt"/>
              </a:rPr>
              <a:t> </a:t>
            </a:r>
            <a:r>
              <a:rPr lang="en-GB" sz="2500" dirty="0" err="1">
                <a:solidFill>
                  <a:srgbClr val="000000"/>
                </a:solidFill>
                <a:latin typeface="+mj-lt"/>
              </a:rPr>
              <a:t>pojivových</a:t>
            </a:r>
            <a:r>
              <a:rPr lang="en-GB" sz="2500" dirty="0">
                <a:solidFill>
                  <a:srgbClr val="000000"/>
                </a:solidFill>
                <a:latin typeface="+mj-lt"/>
              </a:rPr>
              <a:t> </a:t>
            </a:r>
            <a:r>
              <a:rPr lang="en-GB" sz="2500" dirty="0" err="1">
                <a:solidFill>
                  <a:srgbClr val="000000"/>
                </a:solidFill>
                <a:latin typeface="+mj-lt"/>
              </a:rPr>
              <a:t>vláken</a:t>
            </a:r>
            <a:r>
              <a:rPr lang="en-GB" sz="2500" dirty="0">
                <a:solidFill>
                  <a:srgbClr val="000000"/>
                </a:solidFill>
                <a:latin typeface="+mj-lt"/>
              </a:rPr>
              <a:t>
</a:t>
            </a:r>
            <a:r>
              <a:rPr lang="en-GB" sz="2500" dirty="0" err="1">
                <a:solidFill>
                  <a:srgbClr val="000000"/>
                </a:solidFill>
                <a:latin typeface="+mj-lt"/>
              </a:rPr>
              <a:t>Léčba</a:t>
            </a:r>
            <a:r>
              <a:rPr lang="en-GB" sz="2500" dirty="0">
                <a:solidFill>
                  <a:srgbClr val="000000"/>
                </a:solidFill>
                <a:latin typeface="+mj-lt"/>
              </a:rPr>
              <a:t> </a:t>
            </a:r>
            <a:r>
              <a:rPr lang="en-GB" sz="2500" dirty="0" err="1">
                <a:solidFill>
                  <a:srgbClr val="000000"/>
                </a:solidFill>
                <a:latin typeface="+mj-lt"/>
              </a:rPr>
              <a:t>zanechává</a:t>
            </a:r>
            <a:r>
              <a:rPr lang="en-GB" sz="2500" dirty="0">
                <a:solidFill>
                  <a:srgbClr val="000000"/>
                </a:solidFill>
                <a:latin typeface="+mj-lt"/>
              </a:rPr>
              <a:t> </a:t>
            </a:r>
            <a:r>
              <a:rPr lang="en-GB" sz="2500" dirty="0" err="1">
                <a:solidFill>
                  <a:srgbClr val="000000"/>
                </a:solidFill>
                <a:latin typeface="+mj-lt"/>
              </a:rPr>
              <a:t>dočasný</a:t>
            </a:r>
            <a:r>
              <a:rPr lang="en-GB" sz="2500" dirty="0">
                <a:solidFill>
                  <a:srgbClr val="000000"/>
                </a:solidFill>
                <a:latin typeface="+mj-lt"/>
              </a:rPr>
              <a:t> </a:t>
            </a:r>
            <a:r>
              <a:rPr lang="en-GB" sz="2500" dirty="0" err="1">
                <a:solidFill>
                  <a:srgbClr val="000000"/>
                </a:solidFill>
                <a:latin typeface="+mj-lt"/>
              </a:rPr>
              <a:t>zánět</a:t>
            </a:r>
            <a:r>
              <a:rPr lang="en-GB" sz="2500" dirty="0">
                <a:solidFill>
                  <a:srgbClr val="000000"/>
                </a:solidFill>
                <a:latin typeface="+mj-lt"/>
              </a:rPr>
              <a:t> </a:t>
            </a:r>
            <a:r>
              <a:rPr lang="en-GB" sz="2500" dirty="0" err="1">
                <a:solidFill>
                  <a:srgbClr val="000000"/>
                </a:solidFill>
                <a:latin typeface="+mj-lt"/>
              </a:rPr>
              <a:t>tkání</a:t>
            </a:r>
            <a:r>
              <a:rPr lang="en-GB" sz="2500" dirty="0">
                <a:solidFill>
                  <a:srgbClr val="000000"/>
                </a:solidFill>
                <a:latin typeface="+mj-lt"/>
              </a:rPr>
              <a:t>, </a:t>
            </a:r>
            <a:r>
              <a:rPr lang="en-GB" sz="2500" dirty="0" err="1">
                <a:solidFill>
                  <a:srgbClr val="000000"/>
                </a:solidFill>
                <a:latin typeface="+mj-lt"/>
              </a:rPr>
              <a:t>který</a:t>
            </a:r>
            <a:r>
              <a:rPr lang="en-GB" sz="2500" dirty="0">
                <a:solidFill>
                  <a:srgbClr val="000000"/>
                </a:solidFill>
                <a:latin typeface="+mj-lt"/>
              </a:rPr>
              <a:t> </a:t>
            </a:r>
            <a:r>
              <a:rPr lang="en-GB" sz="2500" dirty="0" err="1">
                <a:solidFill>
                  <a:srgbClr val="000000"/>
                </a:solidFill>
                <a:latin typeface="+mj-lt"/>
              </a:rPr>
              <a:t>zmizí</a:t>
            </a:r>
            <a:r>
              <a:rPr lang="en-GB" sz="2500" dirty="0">
                <a:solidFill>
                  <a:srgbClr val="000000"/>
                </a:solidFill>
                <a:latin typeface="+mj-lt"/>
              </a:rPr>
              <a:t> </a:t>
            </a:r>
            <a:r>
              <a:rPr lang="en-GB" sz="2500" dirty="0" err="1">
                <a:solidFill>
                  <a:srgbClr val="000000"/>
                </a:solidFill>
                <a:latin typeface="+mj-lt"/>
              </a:rPr>
              <a:t>během</a:t>
            </a:r>
            <a:r>
              <a:rPr lang="en-GB" sz="2500" dirty="0">
                <a:solidFill>
                  <a:srgbClr val="000000"/>
                </a:solidFill>
                <a:latin typeface="+mj-lt"/>
              </a:rPr>
              <a:t> </a:t>
            </a:r>
            <a:r>
              <a:rPr lang="en-GB" sz="2500" dirty="0" err="1">
                <a:solidFill>
                  <a:srgbClr val="000000"/>
                </a:solidFill>
                <a:latin typeface="+mj-lt"/>
              </a:rPr>
              <a:t>několika</a:t>
            </a:r>
            <a:r>
              <a:rPr lang="en-GB" sz="2500" dirty="0">
                <a:solidFill>
                  <a:srgbClr val="000000"/>
                </a:solidFill>
                <a:latin typeface="+mj-lt"/>
              </a:rPr>
              <a:t> </a:t>
            </a:r>
            <a:r>
              <a:rPr lang="en-GB" sz="2500" dirty="0" err="1">
                <a:solidFill>
                  <a:srgbClr val="000000"/>
                </a:solidFill>
                <a:latin typeface="+mj-lt"/>
              </a:rPr>
              <a:t>dnů</a:t>
            </a:r>
            <a:r>
              <a:rPr lang="en-GB" sz="2500" dirty="0">
                <a:solidFill>
                  <a:srgbClr val="000000"/>
                </a:solidFill>
                <a:latin typeface="+mj-lt"/>
              </a:rPr>
              <a:t>., </a:t>
            </a:r>
            <a:r>
              <a:rPr lang="en-GB" sz="2500" dirty="0" err="1">
                <a:solidFill>
                  <a:srgbClr val="000000"/>
                </a:solidFill>
                <a:latin typeface="+mj-lt"/>
              </a:rPr>
              <a:t>ustupuje</a:t>
            </a:r>
            <a:r>
              <a:rPr lang="en-GB" sz="2500" dirty="0">
                <a:solidFill>
                  <a:srgbClr val="000000"/>
                </a:solidFill>
                <a:latin typeface="+mj-lt"/>
              </a:rPr>
              <a:t> a. Program </a:t>
            </a:r>
            <a:r>
              <a:rPr lang="en-GB" sz="2500" dirty="0" err="1">
                <a:solidFill>
                  <a:srgbClr val="000000"/>
                </a:solidFill>
                <a:latin typeface="+mj-lt"/>
              </a:rPr>
              <a:t>zahrnující</a:t>
            </a:r>
            <a:r>
              <a:rPr lang="en-GB" sz="2500" dirty="0">
                <a:solidFill>
                  <a:srgbClr val="000000"/>
                </a:solidFill>
                <a:latin typeface="+mj-lt"/>
              </a:rPr>
              <a:t> </a:t>
            </a:r>
            <a:r>
              <a:rPr lang="en-GB" sz="2500" dirty="0" err="1">
                <a:solidFill>
                  <a:srgbClr val="000000"/>
                </a:solidFill>
                <a:latin typeface="+mj-lt"/>
              </a:rPr>
              <a:t>cykly</a:t>
            </a:r>
            <a:r>
              <a:rPr lang="en-GB" sz="2500" dirty="0">
                <a:solidFill>
                  <a:srgbClr val="000000"/>
                </a:solidFill>
                <a:latin typeface="+mj-lt"/>
              </a:rPr>
              <a:t> </a:t>
            </a:r>
            <a:r>
              <a:rPr lang="en-GB" sz="2500" dirty="0" err="1">
                <a:solidFill>
                  <a:srgbClr val="000000"/>
                </a:solidFill>
                <a:latin typeface="+mj-lt"/>
              </a:rPr>
              <a:t>několika</a:t>
            </a:r>
            <a:r>
              <a:rPr lang="en-GB" sz="2500" dirty="0">
                <a:solidFill>
                  <a:srgbClr val="000000"/>
                </a:solidFill>
                <a:latin typeface="+mj-lt"/>
              </a:rPr>
              <a:t>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vede</a:t>
            </a:r>
            <a:r>
              <a:rPr lang="en-GB" sz="2500" dirty="0">
                <a:solidFill>
                  <a:srgbClr val="000000"/>
                </a:solidFill>
                <a:latin typeface="+mj-lt"/>
              </a:rPr>
              <a:t> </a:t>
            </a:r>
            <a:r>
              <a:rPr lang="en-GB" sz="2500" dirty="0" err="1">
                <a:solidFill>
                  <a:srgbClr val="000000"/>
                </a:solidFill>
                <a:latin typeface="+mj-lt"/>
              </a:rPr>
              <a:t>ke</a:t>
            </a:r>
            <a:r>
              <a:rPr lang="en-GB" sz="2500" dirty="0">
                <a:solidFill>
                  <a:srgbClr val="000000"/>
                </a:solidFill>
                <a:latin typeface="+mj-lt"/>
              </a:rPr>
              <a:t> </a:t>
            </a:r>
            <a:r>
              <a:rPr lang="en-GB" sz="2500" dirty="0" err="1">
                <a:solidFill>
                  <a:srgbClr val="000000"/>
                </a:solidFill>
                <a:latin typeface="+mj-lt"/>
              </a:rPr>
              <a:t>zmenšení</a:t>
            </a:r>
            <a:r>
              <a:rPr lang="en-GB" sz="2500" dirty="0">
                <a:solidFill>
                  <a:srgbClr val="000000"/>
                </a:solidFill>
                <a:latin typeface="+mj-lt"/>
              </a:rPr>
              <a:t> </a:t>
            </a:r>
            <a:r>
              <a:rPr lang="en-GB" sz="2500" dirty="0" err="1">
                <a:solidFill>
                  <a:srgbClr val="000000"/>
                </a:solidFill>
                <a:latin typeface="+mj-lt"/>
              </a:rPr>
              <a:t>podkožní</a:t>
            </a:r>
            <a:r>
              <a:rPr lang="en-GB" sz="2500" dirty="0">
                <a:solidFill>
                  <a:srgbClr val="000000"/>
                </a:solidFill>
                <a:latin typeface="+mj-lt"/>
              </a:rPr>
              <a:t> </a:t>
            </a:r>
            <a:r>
              <a:rPr lang="en-GB" sz="2500" dirty="0" err="1">
                <a:solidFill>
                  <a:srgbClr val="000000"/>
                </a:solidFill>
                <a:latin typeface="+mj-lt"/>
              </a:rPr>
              <a:t>tukové</a:t>
            </a:r>
            <a:r>
              <a:rPr lang="en-GB" sz="2500" dirty="0">
                <a:solidFill>
                  <a:srgbClr val="000000"/>
                </a:solidFill>
                <a:latin typeface="+mj-lt"/>
              </a:rPr>
              <a:t> </a:t>
            </a:r>
            <a:r>
              <a:rPr lang="en-GB" sz="2500" dirty="0" err="1">
                <a:solidFill>
                  <a:srgbClr val="000000"/>
                </a:solidFill>
                <a:latin typeface="+mj-lt"/>
              </a:rPr>
              <a:t>vrstvy</a:t>
            </a:r>
            <a:r>
              <a:rPr lang="en-GB" sz="2500" dirty="0">
                <a:solidFill>
                  <a:srgbClr val="000000"/>
                </a:solidFill>
                <a:latin typeface="+mj-lt"/>
              </a:rPr>
              <a:t> </a:t>
            </a:r>
            <a:r>
              <a:rPr lang="en-GB" sz="2500" dirty="0" err="1">
                <a:solidFill>
                  <a:srgbClr val="000000"/>
                </a:solidFill>
                <a:latin typeface="+mj-lt"/>
              </a:rPr>
              <a:t>měřitelné</a:t>
            </a:r>
            <a:r>
              <a:rPr lang="en-GB" sz="2500" dirty="0">
                <a:solidFill>
                  <a:srgbClr val="000000"/>
                </a:solidFill>
                <a:latin typeface="+mj-lt"/>
              </a:rPr>
              <a:t> v </a:t>
            </a:r>
            <a:r>
              <a:rPr lang="en-GB" sz="2500" dirty="0" err="1">
                <a:solidFill>
                  <a:srgbClr val="000000"/>
                </a:solidFill>
                <a:latin typeface="+mj-lt"/>
              </a:rPr>
              <a:t>centimetrech</a:t>
            </a:r>
            <a:r>
              <a:rPr lang="en-GB" sz="2500" dirty="0">
                <a:solidFill>
                  <a:srgbClr val="000000"/>
                </a:solidFill>
                <a:latin typeface="+mj-lt"/>
              </a:rPr>
              <a:t> a </a:t>
            </a:r>
            <a:r>
              <a:rPr lang="en-GB" sz="2500" dirty="0" err="1">
                <a:solidFill>
                  <a:srgbClr val="000000"/>
                </a:solidFill>
                <a:latin typeface="+mj-lt"/>
              </a:rPr>
              <a:t>ke</a:t>
            </a:r>
            <a:r>
              <a:rPr lang="en-GB" sz="2500" dirty="0">
                <a:solidFill>
                  <a:srgbClr val="000000"/>
                </a:solidFill>
                <a:latin typeface="+mj-lt"/>
              </a:rPr>
              <a:t> </a:t>
            </a:r>
            <a:r>
              <a:rPr lang="en-GB" sz="2500" dirty="0" err="1">
                <a:solidFill>
                  <a:srgbClr val="000000"/>
                </a:solidFill>
                <a:latin typeface="+mj-lt"/>
              </a:rPr>
              <a:t>zlepšení</a:t>
            </a:r>
            <a:r>
              <a:rPr lang="en-GB" sz="2500" dirty="0">
                <a:solidFill>
                  <a:srgbClr val="000000"/>
                </a:solidFill>
                <a:latin typeface="+mj-lt"/>
              </a:rPr>
              <a:t> </a:t>
            </a:r>
            <a:r>
              <a:rPr lang="en-GB" sz="2500" dirty="0" err="1">
                <a:solidFill>
                  <a:srgbClr val="000000"/>
                </a:solidFill>
                <a:latin typeface="+mj-lt"/>
              </a:rPr>
              <a:t>pružnosti</a:t>
            </a:r>
            <a:r>
              <a:rPr lang="en-GB" sz="2500" dirty="0">
                <a:solidFill>
                  <a:srgbClr val="000000"/>
                </a:solidFill>
                <a:latin typeface="+mj-lt"/>
              </a:rPr>
              <a:t> a </a:t>
            </a:r>
            <a:r>
              <a:rPr lang="en-GB" sz="2500" dirty="0" err="1">
                <a:solidFill>
                  <a:srgbClr val="000000"/>
                </a:solidFill>
                <a:latin typeface="+mj-lt"/>
              </a:rPr>
              <a:t>tonusu</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Ideální</a:t>
            </a:r>
            <a:r>
              <a:rPr lang="en-GB" sz="2500" dirty="0">
                <a:solidFill>
                  <a:srgbClr val="000000"/>
                </a:solidFill>
                <a:latin typeface="+mj-lt"/>
              </a:rPr>
              <a:t> </a:t>
            </a:r>
            <a:r>
              <a:rPr lang="cs-CZ" sz="2500" dirty="0">
                <a:solidFill>
                  <a:srgbClr val="000000"/>
                </a:solidFill>
                <a:latin typeface="+mj-lt"/>
              </a:rPr>
              <a:t>pro oblasti</a:t>
            </a:r>
            <a:r>
              <a:rPr lang="en-GB" sz="2500" dirty="0">
                <a:solidFill>
                  <a:srgbClr val="000000"/>
                </a:solidFill>
                <a:latin typeface="+mj-lt"/>
              </a:rPr>
              <a:t> </a:t>
            </a:r>
            <a:r>
              <a:rPr lang="en-GB" sz="2500" dirty="0" err="1">
                <a:solidFill>
                  <a:srgbClr val="000000"/>
                </a:solidFill>
                <a:latin typeface="+mj-lt"/>
              </a:rPr>
              <a:t>lokalizované</a:t>
            </a:r>
            <a:r>
              <a:rPr lang="en-GB" sz="2500" dirty="0">
                <a:solidFill>
                  <a:srgbClr val="000000"/>
                </a:solidFill>
                <a:latin typeface="+mj-lt"/>
              </a:rPr>
              <a:t> </a:t>
            </a:r>
            <a:r>
              <a:rPr lang="en-GB" sz="2500" dirty="0" err="1">
                <a:solidFill>
                  <a:srgbClr val="000000"/>
                </a:solidFill>
                <a:latin typeface="+mj-lt"/>
              </a:rPr>
              <a:t>adipozity</a:t>
            </a:r>
            <a:r>
              <a:rPr lang="en-GB" sz="2500" dirty="0">
                <a:solidFill>
                  <a:srgbClr val="000000"/>
                </a:solidFill>
                <a:latin typeface="+mj-lt"/>
              </a:rPr>
              <a:t> a </a:t>
            </a:r>
            <a:r>
              <a:rPr lang="en-GB" sz="2500" dirty="0" err="1">
                <a:solidFill>
                  <a:srgbClr val="000000"/>
                </a:solidFill>
                <a:latin typeface="+mj-lt"/>
              </a:rPr>
              <a:t>celulitidy</a:t>
            </a:r>
            <a:r>
              <a:rPr lang="en-GB" sz="2500" dirty="0">
                <a:solidFill>
                  <a:srgbClr val="000000"/>
                </a:solidFill>
                <a:latin typeface="+mj-lt"/>
              </a:rPr>
              <a:t>.</a:t>
            </a:r>
            <a:endParaRPr lang="cs-CZ" sz="250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Jedna</a:t>
            </a:r>
            <a:r>
              <a:rPr lang="en-GB" sz="2500" dirty="0">
                <a:solidFill>
                  <a:srgbClr val="000000"/>
                </a:solidFill>
                <a:latin typeface="+mj-lt"/>
              </a:rPr>
              <a:t> ampule </a:t>
            </a:r>
            <a:r>
              <a:rPr lang="en-GB" sz="2500" dirty="0" err="1">
                <a:solidFill>
                  <a:srgbClr val="000000"/>
                </a:solidFill>
                <a:latin typeface="+mj-lt"/>
              </a:rPr>
              <a:t>jednou</a:t>
            </a:r>
            <a:r>
              <a:rPr lang="en-GB" sz="2500" dirty="0">
                <a:solidFill>
                  <a:srgbClr val="000000"/>
                </a:solidFill>
                <a:latin typeface="+mj-lt"/>
              </a:rPr>
              <a:t> </a:t>
            </a:r>
            <a:r>
              <a:rPr lang="en-GB" sz="2500" dirty="0" err="1">
                <a:solidFill>
                  <a:srgbClr val="000000"/>
                </a:solidFill>
                <a:latin typeface="+mj-lt"/>
              </a:rPr>
              <a:t>týdně</a:t>
            </a:r>
            <a:r>
              <a:rPr lang="en-GB" sz="2500" dirty="0">
                <a:solidFill>
                  <a:srgbClr val="000000"/>
                </a:solidFill>
                <a:latin typeface="+mj-lt"/>
              </a:rPr>
              <a:t> </a:t>
            </a:r>
            <a:r>
              <a:rPr lang="cs-CZ" sz="2500" dirty="0">
                <a:solidFill>
                  <a:srgbClr val="000000"/>
                </a:solidFill>
                <a:latin typeface="+mj-lt"/>
              </a:rPr>
              <a:t>zapracovaná</a:t>
            </a:r>
            <a:r>
              <a:rPr lang="en-GB" sz="2500" dirty="0">
                <a:solidFill>
                  <a:srgbClr val="000000"/>
                </a:solidFill>
                <a:latin typeface="+mj-lt"/>
              </a:rPr>
              <a:t> </a:t>
            </a:r>
            <a:r>
              <a:rPr lang="en-GB" sz="2500" dirty="0" err="1">
                <a:solidFill>
                  <a:srgbClr val="000000"/>
                </a:solidFill>
                <a:latin typeface="+mj-lt"/>
              </a:rPr>
              <a:t>elektroporací</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cs-CZ" sz="2500" dirty="0" err="1">
                <a:solidFill>
                  <a:srgbClr val="000000"/>
                </a:solidFill>
                <a:latin typeface="+mj-lt"/>
              </a:rPr>
              <a:t>mikrojehličkováním</a:t>
            </a:r>
            <a:r>
              <a:rPr lang="en-GB" sz="2500" dirty="0">
                <a:solidFill>
                  <a:srgbClr val="000000"/>
                </a:solidFill>
                <a:latin typeface="+mj-lt"/>
              </a:rPr>
              <a:t>.</a:t>
            </a:r>
            <a:endParaRPr lang="en-GB" sz="2500" b="0" i="0" u="none" strike="noStrike" baseline="0" dirty="0">
              <a:solidFill>
                <a:srgbClr val="000000"/>
              </a:solidFill>
              <a:latin typeface="+mj-lt"/>
            </a:endParaRPr>
          </a:p>
        </p:txBody>
      </p:sp>
      <p:sp>
        <p:nvSpPr>
          <p:cNvPr id="14" name="object 9">
            <a:extLst>
              <a:ext uri="{FF2B5EF4-FFF2-40B4-BE49-F238E27FC236}">
                <a16:creationId xmlns:a16="http://schemas.microsoft.com/office/drawing/2014/main" id="{58E57A6C-3F8C-E2C1-1DCC-C8FC67908149}"/>
              </a:ext>
            </a:extLst>
          </p:cNvPr>
          <p:cNvSpPr txBox="1"/>
          <p:nvPr/>
        </p:nvSpPr>
        <p:spPr>
          <a:xfrm>
            <a:off x="15081250" y="6797675"/>
            <a:ext cx="2895600" cy="948978"/>
          </a:xfrm>
          <a:prstGeom prst="rect">
            <a:avLst/>
          </a:prstGeom>
        </p:spPr>
        <p:txBody>
          <a:bodyPr vert="horz" wrap="square" lIns="0" tIns="12700" rIns="0" bIns="0" rtlCol="0">
            <a:spAutoFit/>
          </a:bodyPr>
          <a:lstStyle/>
          <a:p>
            <a:pPr marL="469900" indent="-457200">
              <a:lnSpc>
                <a:spcPct val="100000"/>
              </a:lnSpc>
              <a:spcBef>
                <a:spcPts val="100"/>
              </a:spcBef>
              <a:buFont typeface="Arial" panose="020B0604020202020204" pitchFamily="34" charset="0"/>
              <a:buChar char="•"/>
            </a:pPr>
            <a:r>
              <a:rPr lang="it-IT" sz="3000" spc="30" dirty="0">
                <a:latin typeface="+mj-lt"/>
                <a:cs typeface="Arial"/>
              </a:rPr>
              <a:t>10 VIALS </a:t>
            </a:r>
          </a:p>
          <a:p>
            <a:pPr marL="469900" indent="-457200">
              <a:lnSpc>
                <a:spcPct val="100000"/>
              </a:lnSpc>
              <a:spcBef>
                <a:spcPts val="100"/>
              </a:spcBef>
              <a:buFont typeface="Arial" panose="020B0604020202020204" pitchFamily="34" charset="0"/>
              <a:buChar char="•"/>
            </a:pPr>
            <a:r>
              <a:rPr lang="it-IT" sz="3000" spc="30" dirty="0">
                <a:latin typeface="+mj-lt"/>
                <a:cs typeface="Arial"/>
              </a:rPr>
              <a:t>5 </a:t>
            </a:r>
            <a:r>
              <a:rPr sz="3000" spc="35" dirty="0">
                <a:latin typeface="+mj-lt"/>
                <a:cs typeface="Arial"/>
              </a:rPr>
              <a:t>ml</a:t>
            </a:r>
            <a:endParaRPr sz="3000" dirty="0">
              <a:latin typeface="+mj-lt"/>
              <a:cs typeface="Arial"/>
            </a:endParaRPr>
          </a:p>
        </p:txBody>
      </p:sp>
      <p:pic>
        <p:nvPicPr>
          <p:cNvPr id="3" name="Immagine 2">
            <a:extLst>
              <a:ext uri="{FF2B5EF4-FFF2-40B4-BE49-F238E27FC236}">
                <a16:creationId xmlns:a16="http://schemas.microsoft.com/office/drawing/2014/main" id="{192457BA-60F1-D391-7174-10DD664A90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5030684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0104100" cy="11309350"/>
            <a:chOff x="33309" y="0"/>
            <a:chExt cx="20070936" cy="11308715"/>
          </a:xfrm>
        </p:grpSpPr>
        <p:sp>
          <p:nvSpPr>
            <p:cNvPr id="3" name="object 3"/>
            <p:cNvSpPr/>
            <p:nvPr/>
          </p:nvSpPr>
          <p:spPr>
            <a:xfrm>
              <a:off x="8018290" y="0"/>
              <a:ext cx="12085955" cy="11308715"/>
            </a:xfrm>
            <a:custGeom>
              <a:avLst/>
              <a:gdLst/>
              <a:ahLst/>
              <a:cxnLst/>
              <a:rect l="l" t="t" r="r" b="b"/>
              <a:pathLst>
                <a:path w="12085955" h="11308715">
                  <a:moveTo>
                    <a:pt x="12085809" y="0"/>
                  </a:moveTo>
                  <a:lnTo>
                    <a:pt x="8816618" y="0"/>
                  </a:lnTo>
                  <a:lnTo>
                    <a:pt x="7455249" y="6694281"/>
                  </a:lnTo>
                  <a:lnTo>
                    <a:pt x="7444503" y="6742105"/>
                  </a:lnTo>
                  <a:lnTo>
                    <a:pt x="7431832" y="6789244"/>
                  </a:lnTo>
                  <a:lnTo>
                    <a:pt x="7417275" y="6835647"/>
                  </a:lnTo>
                  <a:lnTo>
                    <a:pt x="7400865" y="6881265"/>
                  </a:lnTo>
                  <a:lnTo>
                    <a:pt x="7382641" y="6926049"/>
                  </a:lnTo>
                  <a:lnTo>
                    <a:pt x="7362638" y="6969949"/>
                  </a:lnTo>
                  <a:lnTo>
                    <a:pt x="7340892" y="7012916"/>
                  </a:lnTo>
                  <a:lnTo>
                    <a:pt x="7317439" y="7054899"/>
                  </a:lnTo>
                  <a:lnTo>
                    <a:pt x="7292317" y="7095851"/>
                  </a:lnTo>
                  <a:lnTo>
                    <a:pt x="7265561" y="7135720"/>
                  </a:lnTo>
                  <a:lnTo>
                    <a:pt x="7237207" y="7174459"/>
                  </a:lnTo>
                  <a:lnTo>
                    <a:pt x="7207291" y="7212016"/>
                  </a:lnTo>
                  <a:lnTo>
                    <a:pt x="7175851" y="7248344"/>
                  </a:lnTo>
                  <a:lnTo>
                    <a:pt x="7142921" y="7283391"/>
                  </a:lnTo>
                  <a:lnTo>
                    <a:pt x="7108539" y="7317110"/>
                  </a:lnTo>
                  <a:lnTo>
                    <a:pt x="7072740" y="7349450"/>
                  </a:lnTo>
                  <a:lnTo>
                    <a:pt x="7035561" y="7380362"/>
                  </a:lnTo>
                  <a:lnTo>
                    <a:pt x="6997039" y="7409796"/>
                  </a:lnTo>
                  <a:lnTo>
                    <a:pt x="6957208" y="7437703"/>
                  </a:lnTo>
                  <a:lnTo>
                    <a:pt x="6916106" y="7464034"/>
                  </a:lnTo>
                  <a:lnTo>
                    <a:pt x="6873769" y="7488738"/>
                  </a:lnTo>
                  <a:lnTo>
                    <a:pt x="0" y="11308549"/>
                  </a:lnTo>
                  <a:lnTo>
                    <a:pt x="12085809" y="11308549"/>
                  </a:lnTo>
                  <a:lnTo>
                    <a:pt x="12085809" y="0"/>
                  </a:lnTo>
                  <a:close/>
                </a:path>
              </a:pathLst>
            </a:custGeom>
            <a:solidFill>
              <a:srgbClr val="3399FF"/>
            </a:solidFill>
          </p:spPr>
          <p:txBody>
            <a:bodyPr wrap="square" lIns="0" tIns="0" rIns="0" bIns="0" rtlCol="0"/>
            <a:lstStyle/>
            <a:p>
              <a:endParaRPr dirty="0"/>
            </a:p>
          </p:txBody>
        </p:sp>
        <p:sp>
          <p:nvSpPr>
            <p:cNvPr id="4" name="object 4"/>
            <p:cNvSpPr/>
            <p:nvPr/>
          </p:nvSpPr>
          <p:spPr>
            <a:xfrm>
              <a:off x="33309" y="2558833"/>
              <a:ext cx="11777103" cy="235153"/>
            </a:xfrm>
            <a:custGeom>
              <a:avLst/>
              <a:gdLst/>
              <a:ahLst/>
              <a:cxnLst/>
              <a:rect l="l" t="t" r="r" b="b"/>
              <a:pathLst>
                <a:path w="10117455" h="144779">
                  <a:moveTo>
                    <a:pt x="0" y="144498"/>
                  </a:moveTo>
                  <a:lnTo>
                    <a:pt x="10116969" y="144498"/>
                  </a:lnTo>
                  <a:lnTo>
                    <a:pt x="10116969" y="0"/>
                  </a:lnTo>
                  <a:lnTo>
                    <a:pt x="0" y="0"/>
                  </a:lnTo>
                  <a:lnTo>
                    <a:pt x="0" y="144498"/>
                  </a:lnTo>
                  <a:close/>
                </a:path>
              </a:pathLst>
            </a:custGeom>
            <a:solidFill>
              <a:srgbClr val="3399FF"/>
            </a:solidFill>
          </p:spPr>
          <p:txBody>
            <a:bodyPr wrap="square" lIns="0" tIns="0" rIns="0" bIns="0" rtlCol="0"/>
            <a:lstStyle/>
            <a:p>
              <a:endParaRPr dirty="0"/>
            </a:p>
          </p:txBody>
        </p:sp>
      </p:grpSp>
      <p:sp>
        <p:nvSpPr>
          <p:cNvPr id="5" name="object 5"/>
          <p:cNvSpPr txBox="1">
            <a:spLocks noGrp="1"/>
          </p:cNvSpPr>
          <p:nvPr>
            <p:ph type="title"/>
          </p:nvPr>
        </p:nvSpPr>
        <p:spPr>
          <a:xfrm>
            <a:off x="222250" y="1237461"/>
            <a:ext cx="10134600" cy="1321516"/>
          </a:xfrm>
          <a:prstGeom prst="rect">
            <a:avLst/>
          </a:prstGeom>
        </p:spPr>
        <p:txBody>
          <a:bodyPr vert="horz" wrap="square" lIns="0" tIns="13335" rIns="0" bIns="0" rtlCol="0">
            <a:spAutoFit/>
          </a:bodyPr>
          <a:lstStyle/>
          <a:p>
            <a:pPr marL="12700">
              <a:lnSpc>
                <a:spcPts val="10160"/>
              </a:lnSpc>
              <a:spcBef>
                <a:spcPts val="105"/>
              </a:spcBef>
            </a:pPr>
            <a:r>
              <a:rPr lang="cs-CZ" sz="9500" b="1" dirty="0">
                <a:latin typeface="+mj-lt"/>
                <a:cs typeface="Brandon Grotesque Bold"/>
              </a:rPr>
              <a:t>PO OŠETŘENÍ</a:t>
            </a:r>
            <a:endParaRPr sz="9500" b="1" dirty="0">
              <a:latin typeface="+mj-lt"/>
              <a:cs typeface="Brandon Grotesque Bold"/>
            </a:endParaRPr>
          </a:p>
        </p:txBody>
      </p:sp>
      <p:grpSp>
        <p:nvGrpSpPr>
          <p:cNvPr id="6" name="object 6"/>
          <p:cNvGrpSpPr/>
          <p:nvPr/>
        </p:nvGrpSpPr>
        <p:grpSpPr>
          <a:xfrm>
            <a:off x="14061189" y="8955468"/>
            <a:ext cx="5204460" cy="1371600"/>
            <a:chOff x="14061189" y="8955468"/>
            <a:chExt cx="5204460" cy="1371600"/>
          </a:xfrm>
        </p:grpSpPr>
        <p:sp>
          <p:nvSpPr>
            <p:cNvPr id="7" name="object 7"/>
            <p:cNvSpPr/>
            <p:nvPr/>
          </p:nvSpPr>
          <p:spPr>
            <a:xfrm>
              <a:off x="16933926" y="9351473"/>
              <a:ext cx="1867535" cy="570865"/>
            </a:xfrm>
            <a:custGeom>
              <a:avLst/>
              <a:gdLst/>
              <a:ahLst/>
              <a:cxnLst/>
              <a:rect l="l" t="t" r="r" b="b"/>
              <a:pathLst>
                <a:path w="1867534" h="570865">
                  <a:moveTo>
                    <a:pt x="521106" y="16179"/>
                  </a:moveTo>
                  <a:lnTo>
                    <a:pt x="440029" y="15468"/>
                  </a:lnTo>
                  <a:lnTo>
                    <a:pt x="440029" y="379641"/>
                  </a:lnTo>
                  <a:lnTo>
                    <a:pt x="0" y="0"/>
                  </a:lnTo>
                  <a:lnTo>
                    <a:pt x="0" y="552831"/>
                  </a:lnTo>
                  <a:lnTo>
                    <a:pt x="81076" y="552831"/>
                  </a:lnTo>
                  <a:lnTo>
                    <a:pt x="81076" y="184569"/>
                  </a:lnTo>
                  <a:lnTo>
                    <a:pt x="521106" y="564197"/>
                  </a:lnTo>
                  <a:lnTo>
                    <a:pt x="521106" y="16179"/>
                  </a:lnTo>
                  <a:close/>
                </a:path>
                <a:path w="1867534" h="570865">
                  <a:moveTo>
                    <a:pt x="1867446" y="14960"/>
                  </a:moveTo>
                  <a:lnTo>
                    <a:pt x="1777263" y="14960"/>
                  </a:lnTo>
                  <a:lnTo>
                    <a:pt x="1607578" y="382244"/>
                  </a:lnTo>
                  <a:lnTo>
                    <a:pt x="1437868" y="14960"/>
                  </a:lnTo>
                  <a:lnTo>
                    <a:pt x="1347698" y="14960"/>
                  </a:lnTo>
                  <a:lnTo>
                    <a:pt x="1607578" y="570331"/>
                  </a:lnTo>
                  <a:lnTo>
                    <a:pt x="1867446" y="14960"/>
                  </a:lnTo>
                  <a:close/>
                </a:path>
              </a:pathLst>
            </a:custGeom>
            <a:solidFill>
              <a:srgbClr val="FFFFFF"/>
            </a:solidFill>
          </p:spPr>
          <p:txBody>
            <a:bodyPr wrap="square" lIns="0" tIns="0" rIns="0" bIns="0" rtlCol="0"/>
            <a:lstStyle/>
            <a:p>
              <a:endParaRPr dirty="0"/>
            </a:p>
          </p:txBody>
        </p:sp>
        <p:pic>
          <p:nvPicPr>
            <p:cNvPr id="8" name="object 8"/>
            <p:cNvPicPr/>
            <p:nvPr/>
          </p:nvPicPr>
          <p:blipFill>
            <a:blip r:embed="rId2" cstate="email">
              <a:extLst>
                <a:ext uri="{28A0092B-C50C-407E-A947-70E740481C1C}">
                  <a14:useLocalDpi xmlns:a14="http://schemas.microsoft.com/office/drawing/2010/main"/>
                </a:ext>
              </a:extLst>
            </a:blip>
            <a:stretch>
              <a:fillRect/>
            </a:stretch>
          </p:blipFill>
          <p:spPr>
            <a:xfrm>
              <a:off x="17353044" y="10136623"/>
              <a:ext cx="107389" cy="121483"/>
            </a:xfrm>
            <a:prstGeom prst="rect">
              <a:avLst/>
            </a:prstGeom>
          </p:spPr>
        </p:pic>
        <p:pic>
          <p:nvPicPr>
            <p:cNvPr id="9" name="object 9"/>
            <p:cNvPicPr/>
            <p:nvPr/>
          </p:nvPicPr>
          <p:blipFill>
            <a:blip r:embed="rId3" cstate="email">
              <a:extLst>
                <a:ext uri="{28A0092B-C50C-407E-A947-70E740481C1C}">
                  <a14:useLocalDpi xmlns:a14="http://schemas.microsoft.com/office/drawing/2010/main"/>
                </a:ext>
              </a:extLst>
            </a:blip>
            <a:stretch>
              <a:fillRect/>
            </a:stretch>
          </p:blipFill>
          <p:spPr>
            <a:xfrm>
              <a:off x="17497023" y="10136618"/>
              <a:ext cx="122823" cy="121483"/>
            </a:xfrm>
            <a:prstGeom prst="rect">
              <a:avLst/>
            </a:prstGeom>
          </p:spPr>
        </p:pic>
        <p:sp>
          <p:nvSpPr>
            <p:cNvPr id="10" name="object 10"/>
            <p:cNvSpPr/>
            <p:nvPr/>
          </p:nvSpPr>
          <p:spPr>
            <a:xfrm>
              <a:off x="14061186" y="8955475"/>
              <a:ext cx="3910965" cy="1371600"/>
            </a:xfrm>
            <a:custGeom>
              <a:avLst/>
              <a:gdLst/>
              <a:ahLst/>
              <a:cxnLst/>
              <a:rect l="l" t="t" r="r" b="b"/>
              <a:pathLst>
                <a:path w="3910965" h="1371600">
                  <a:moveTo>
                    <a:pt x="1374457" y="685800"/>
                  </a:moveTo>
                  <a:lnTo>
                    <a:pt x="1372870" y="647700"/>
                  </a:lnTo>
                  <a:lnTo>
                    <a:pt x="1368171" y="596900"/>
                  </a:lnTo>
                  <a:lnTo>
                    <a:pt x="1360474" y="546100"/>
                  </a:lnTo>
                  <a:lnTo>
                    <a:pt x="1349870" y="508000"/>
                  </a:lnTo>
                  <a:lnTo>
                    <a:pt x="1336471" y="469900"/>
                  </a:lnTo>
                  <a:lnTo>
                    <a:pt x="1320368" y="419100"/>
                  </a:lnTo>
                  <a:lnTo>
                    <a:pt x="1301673" y="381000"/>
                  </a:lnTo>
                  <a:lnTo>
                    <a:pt x="1280502" y="342900"/>
                  </a:lnTo>
                  <a:lnTo>
                    <a:pt x="1278864" y="340258"/>
                  </a:lnTo>
                  <a:lnTo>
                    <a:pt x="1278864" y="736600"/>
                  </a:lnTo>
                  <a:lnTo>
                    <a:pt x="1276629" y="787400"/>
                  </a:lnTo>
                  <a:lnTo>
                    <a:pt x="1270063" y="838200"/>
                  </a:lnTo>
                  <a:lnTo>
                    <a:pt x="1259344" y="889000"/>
                  </a:lnTo>
                  <a:lnTo>
                    <a:pt x="1244663" y="927100"/>
                  </a:lnTo>
                  <a:lnTo>
                    <a:pt x="1226210" y="977900"/>
                  </a:lnTo>
                  <a:lnTo>
                    <a:pt x="1204163" y="1016000"/>
                  </a:lnTo>
                  <a:lnTo>
                    <a:pt x="1178712" y="1066800"/>
                  </a:lnTo>
                  <a:lnTo>
                    <a:pt x="1150048" y="1104900"/>
                  </a:lnTo>
                  <a:lnTo>
                    <a:pt x="1118336" y="1143000"/>
                  </a:lnTo>
                  <a:lnTo>
                    <a:pt x="1083792" y="1168400"/>
                  </a:lnTo>
                  <a:lnTo>
                    <a:pt x="1046581" y="1206500"/>
                  </a:lnTo>
                  <a:lnTo>
                    <a:pt x="1074902" y="1168400"/>
                  </a:lnTo>
                  <a:lnTo>
                    <a:pt x="1098765" y="1117600"/>
                  </a:lnTo>
                  <a:lnTo>
                    <a:pt x="1117866" y="1066800"/>
                  </a:lnTo>
                  <a:lnTo>
                    <a:pt x="1131900" y="1016000"/>
                  </a:lnTo>
                  <a:lnTo>
                    <a:pt x="1140548" y="965200"/>
                  </a:lnTo>
                  <a:lnTo>
                    <a:pt x="1143508" y="914400"/>
                  </a:lnTo>
                  <a:lnTo>
                    <a:pt x="1141120" y="863600"/>
                  </a:lnTo>
                  <a:lnTo>
                    <a:pt x="1134198" y="812800"/>
                  </a:lnTo>
                  <a:lnTo>
                    <a:pt x="1123035" y="774700"/>
                  </a:lnTo>
                  <a:lnTo>
                    <a:pt x="1107960" y="723900"/>
                  </a:lnTo>
                  <a:lnTo>
                    <a:pt x="1089291" y="673100"/>
                  </a:lnTo>
                  <a:lnTo>
                    <a:pt x="1067333" y="635000"/>
                  </a:lnTo>
                  <a:lnTo>
                    <a:pt x="1047902" y="605307"/>
                  </a:lnTo>
                  <a:lnTo>
                    <a:pt x="1047902" y="965200"/>
                  </a:lnTo>
                  <a:lnTo>
                    <a:pt x="1044473" y="1016000"/>
                  </a:lnTo>
                  <a:lnTo>
                    <a:pt x="1034478" y="1066800"/>
                  </a:lnTo>
                  <a:lnTo>
                    <a:pt x="1018311" y="1104900"/>
                  </a:lnTo>
                  <a:lnTo>
                    <a:pt x="996391" y="1155700"/>
                  </a:lnTo>
                  <a:lnTo>
                    <a:pt x="969124" y="1193800"/>
                  </a:lnTo>
                  <a:lnTo>
                    <a:pt x="936917" y="1231900"/>
                  </a:lnTo>
                  <a:lnTo>
                    <a:pt x="945032" y="1206500"/>
                  </a:lnTo>
                  <a:lnTo>
                    <a:pt x="950988" y="1181100"/>
                  </a:lnTo>
                  <a:lnTo>
                    <a:pt x="954659" y="1168400"/>
                  </a:lnTo>
                  <a:lnTo>
                    <a:pt x="955903" y="1143000"/>
                  </a:lnTo>
                  <a:lnTo>
                    <a:pt x="950861" y="1092200"/>
                  </a:lnTo>
                  <a:lnTo>
                    <a:pt x="936955" y="1041400"/>
                  </a:lnTo>
                  <a:lnTo>
                    <a:pt x="915974" y="990600"/>
                  </a:lnTo>
                  <a:lnTo>
                    <a:pt x="889749" y="939800"/>
                  </a:lnTo>
                  <a:lnTo>
                    <a:pt x="860310" y="889419"/>
                  </a:lnTo>
                  <a:lnTo>
                    <a:pt x="860310" y="1181100"/>
                  </a:lnTo>
                  <a:lnTo>
                    <a:pt x="851471" y="1231900"/>
                  </a:lnTo>
                  <a:lnTo>
                    <a:pt x="826884" y="1270000"/>
                  </a:lnTo>
                  <a:lnTo>
                    <a:pt x="789419" y="1295400"/>
                  </a:lnTo>
                  <a:lnTo>
                    <a:pt x="741946" y="1320800"/>
                  </a:lnTo>
                  <a:lnTo>
                    <a:pt x="632625" y="1320800"/>
                  </a:lnTo>
                  <a:lnTo>
                    <a:pt x="585127" y="1295400"/>
                  </a:lnTo>
                  <a:lnTo>
                    <a:pt x="547649" y="1270000"/>
                  </a:lnTo>
                  <a:lnTo>
                    <a:pt x="523062" y="1231900"/>
                  </a:lnTo>
                  <a:lnTo>
                    <a:pt x="514223" y="1181100"/>
                  </a:lnTo>
                  <a:lnTo>
                    <a:pt x="518033" y="1155700"/>
                  </a:lnTo>
                  <a:lnTo>
                    <a:pt x="528828" y="1117600"/>
                  </a:lnTo>
                  <a:lnTo>
                    <a:pt x="545604" y="1066800"/>
                  </a:lnTo>
                  <a:lnTo>
                    <a:pt x="567372" y="1028700"/>
                  </a:lnTo>
                  <a:lnTo>
                    <a:pt x="593153" y="990600"/>
                  </a:lnTo>
                  <a:lnTo>
                    <a:pt x="621957" y="939800"/>
                  </a:lnTo>
                  <a:lnTo>
                    <a:pt x="652792" y="901700"/>
                  </a:lnTo>
                  <a:lnTo>
                    <a:pt x="684669" y="863600"/>
                  </a:lnTo>
                  <a:lnTo>
                    <a:pt x="686003" y="850900"/>
                  </a:lnTo>
                  <a:lnTo>
                    <a:pt x="688543" y="850900"/>
                  </a:lnTo>
                  <a:lnTo>
                    <a:pt x="689876" y="863600"/>
                  </a:lnTo>
                  <a:lnTo>
                    <a:pt x="721753" y="901700"/>
                  </a:lnTo>
                  <a:lnTo>
                    <a:pt x="752576" y="939800"/>
                  </a:lnTo>
                  <a:lnTo>
                    <a:pt x="781380" y="990600"/>
                  </a:lnTo>
                  <a:lnTo>
                    <a:pt x="807148" y="1028700"/>
                  </a:lnTo>
                  <a:lnTo>
                    <a:pt x="828929" y="1066800"/>
                  </a:lnTo>
                  <a:lnTo>
                    <a:pt x="845705" y="1117600"/>
                  </a:lnTo>
                  <a:lnTo>
                    <a:pt x="856488" y="1155700"/>
                  </a:lnTo>
                  <a:lnTo>
                    <a:pt x="860310" y="1181100"/>
                  </a:lnTo>
                  <a:lnTo>
                    <a:pt x="860310" y="889419"/>
                  </a:lnTo>
                  <a:lnTo>
                    <a:pt x="860069" y="889000"/>
                  </a:lnTo>
                  <a:lnTo>
                    <a:pt x="836587" y="850900"/>
                  </a:lnTo>
                  <a:lnTo>
                    <a:pt x="828751" y="838200"/>
                  </a:lnTo>
                  <a:lnTo>
                    <a:pt x="797610" y="800100"/>
                  </a:lnTo>
                  <a:lnTo>
                    <a:pt x="768451" y="762000"/>
                  </a:lnTo>
                  <a:lnTo>
                    <a:pt x="743077" y="723900"/>
                  </a:lnTo>
                  <a:lnTo>
                    <a:pt x="723303" y="711200"/>
                  </a:lnTo>
                  <a:lnTo>
                    <a:pt x="688441" y="660400"/>
                  </a:lnTo>
                  <a:lnTo>
                    <a:pt x="686092" y="660400"/>
                  </a:lnTo>
                  <a:lnTo>
                    <a:pt x="651230" y="711200"/>
                  </a:lnTo>
                  <a:lnTo>
                    <a:pt x="631456" y="723900"/>
                  </a:lnTo>
                  <a:lnTo>
                    <a:pt x="606082" y="762000"/>
                  </a:lnTo>
                  <a:lnTo>
                    <a:pt x="576922" y="800100"/>
                  </a:lnTo>
                  <a:lnTo>
                    <a:pt x="545782" y="838200"/>
                  </a:lnTo>
                  <a:lnTo>
                    <a:pt x="514464" y="889000"/>
                  </a:lnTo>
                  <a:lnTo>
                    <a:pt x="484784" y="939800"/>
                  </a:lnTo>
                  <a:lnTo>
                    <a:pt x="458558" y="990600"/>
                  </a:lnTo>
                  <a:lnTo>
                    <a:pt x="437578" y="1041400"/>
                  </a:lnTo>
                  <a:lnTo>
                    <a:pt x="423659" y="1092200"/>
                  </a:lnTo>
                  <a:lnTo>
                    <a:pt x="418617" y="1143000"/>
                  </a:lnTo>
                  <a:lnTo>
                    <a:pt x="419874" y="1168400"/>
                  </a:lnTo>
                  <a:lnTo>
                    <a:pt x="423545" y="1181100"/>
                  </a:lnTo>
                  <a:lnTo>
                    <a:pt x="429514" y="1206500"/>
                  </a:lnTo>
                  <a:lnTo>
                    <a:pt x="437642" y="1231900"/>
                  </a:lnTo>
                  <a:lnTo>
                    <a:pt x="416153" y="1206500"/>
                  </a:lnTo>
                  <a:lnTo>
                    <a:pt x="405422" y="1193800"/>
                  </a:lnTo>
                  <a:lnTo>
                    <a:pt x="378142" y="1155700"/>
                  </a:lnTo>
                  <a:lnTo>
                    <a:pt x="356196" y="1104900"/>
                  </a:lnTo>
                  <a:lnTo>
                    <a:pt x="340017" y="1066800"/>
                  </a:lnTo>
                  <a:lnTo>
                    <a:pt x="330009" y="1016000"/>
                  </a:lnTo>
                  <a:lnTo>
                    <a:pt x="326580" y="965200"/>
                  </a:lnTo>
                  <a:lnTo>
                    <a:pt x="329425" y="914400"/>
                  </a:lnTo>
                  <a:lnTo>
                    <a:pt x="337629" y="863600"/>
                  </a:lnTo>
                  <a:lnTo>
                    <a:pt x="350735" y="812800"/>
                  </a:lnTo>
                  <a:lnTo>
                    <a:pt x="368300" y="774700"/>
                  </a:lnTo>
                  <a:lnTo>
                    <a:pt x="389826" y="723900"/>
                  </a:lnTo>
                  <a:lnTo>
                    <a:pt x="414883" y="685800"/>
                  </a:lnTo>
                  <a:lnTo>
                    <a:pt x="442988" y="647700"/>
                  </a:lnTo>
                  <a:lnTo>
                    <a:pt x="473684" y="609600"/>
                  </a:lnTo>
                  <a:lnTo>
                    <a:pt x="506501" y="571500"/>
                  </a:lnTo>
                  <a:lnTo>
                    <a:pt x="540981" y="546100"/>
                  </a:lnTo>
                  <a:lnTo>
                    <a:pt x="576681" y="520700"/>
                  </a:lnTo>
                  <a:lnTo>
                    <a:pt x="613105" y="495300"/>
                  </a:lnTo>
                  <a:lnTo>
                    <a:pt x="649808" y="482600"/>
                  </a:lnTo>
                  <a:lnTo>
                    <a:pt x="686320" y="457200"/>
                  </a:lnTo>
                  <a:lnTo>
                    <a:pt x="688327" y="457200"/>
                  </a:lnTo>
                  <a:lnTo>
                    <a:pt x="725424" y="482600"/>
                  </a:lnTo>
                  <a:lnTo>
                    <a:pt x="762533" y="495300"/>
                  </a:lnTo>
                  <a:lnTo>
                    <a:pt x="799211" y="520700"/>
                  </a:lnTo>
                  <a:lnTo>
                    <a:pt x="835012" y="546100"/>
                  </a:lnTo>
                  <a:lnTo>
                    <a:pt x="869505" y="571500"/>
                  </a:lnTo>
                  <a:lnTo>
                    <a:pt x="902233" y="609600"/>
                  </a:lnTo>
                  <a:lnTo>
                    <a:pt x="932776" y="647700"/>
                  </a:lnTo>
                  <a:lnTo>
                    <a:pt x="960666" y="685800"/>
                  </a:lnTo>
                  <a:lnTo>
                    <a:pt x="985481" y="723900"/>
                  </a:lnTo>
                  <a:lnTo>
                    <a:pt x="1006779" y="774700"/>
                  </a:lnTo>
                  <a:lnTo>
                    <a:pt x="1024102" y="812800"/>
                  </a:lnTo>
                  <a:lnTo>
                    <a:pt x="1037031" y="863600"/>
                  </a:lnTo>
                  <a:lnTo>
                    <a:pt x="1045108" y="914400"/>
                  </a:lnTo>
                  <a:lnTo>
                    <a:pt x="1047902" y="965200"/>
                  </a:lnTo>
                  <a:lnTo>
                    <a:pt x="1047902" y="605307"/>
                  </a:lnTo>
                  <a:lnTo>
                    <a:pt x="1014818" y="558800"/>
                  </a:lnTo>
                  <a:lnTo>
                    <a:pt x="984897" y="520700"/>
                  </a:lnTo>
                  <a:lnTo>
                    <a:pt x="952944" y="482600"/>
                  </a:lnTo>
                  <a:lnTo>
                    <a:pt x="930503" y="457200"/>
                  </a:lnTo>
                  <a:lnTo>
                    <a:pt x="919289" y="444500"/>
                  </a:lnTo>
                  <a:lnTo>
                    <a:pt x="884237" y="419100"/>
                  </a:lnTo>
                  <a:lnTo>
                    <a:pt x="848106" y="393700"/>
                  </a:lnTo>
                  <a:lnTo>
                    <a:pt x="811212" y="368300"/>
                  </a:lnTo>
                  <a:lnTo>
                    <a:pt x="773874" y="355600"/>
                  </a:lnTo>
                  <a:lnTo>
                    <a:pt x="736396" y="330200"/>
                  </a:lnTo>
                  <a:lnTo>
                    <a:pt x="699109" y="330200"/>
                  </a:lnTo>
                  <a:lnTo>
                    <a:pt x="687628" y="317500"/>
                  </a:lnTo>
                  <a:lnTo>
                    <a:pt x="686777" y="317500"/>
                  </a:lnTo>
                  <a:lnTo>
                    <a:pt x="675309" y="330200"/>
                  </a:lnTo>
                  <a:lnTo>
                    <a:pt x="638022" y="330200"/>
                  </a:lnTo>
                  <a:lnTo>
                    <a:pt x="600557" y="355600"/>
                  </a:lnTo>
                  <a:lnTo>
                    <a:pt x="563219" y="368300"/>
                  </a:lnTo>
                  <a:lnTo>
                    <a:pt x="526338" y="393700"/>
                  </a:lnTo>
                  <a:lnTo>
                    <a:pt x="490220" y="419100"/>
                  </a:lnTo>
                  <a:lnTo>
                    <a:pt x="455168" y="444500"/>
                  </a:lnTo>
                  <a:lnTo>
                    <a:pt x="421513" y="482600"/>
                  </a:lnTo>
                  <a:lnTo>
                    <a:pt x="389572" y="520700"/>
                  </a:lnTo>
                  <a:lnTo>
                    <a:pt x="359651" y="558800"/>
                  </a:lnTo>
                  <a:lnTo>
                    <a:pt x="332066" y="596900"/>
                  </a:lnTo>
                  <a:lnTo>
                    <a:pt x="307149" y="635000"/>
                  </a:lnTo>
                  <a:lnTo>
                    <a:pt x="285191" y="673100"/>
                  </a:lnTo>
                  <a:lnTo>
                    <a:pt x="266509" y="723900"/>
                  </a:lnTo>
                  <a:lnTo>
                    <a:pt x="251447" y="774700"/>
                  </a:lnTo>
                  <a:lnTo>
                    <a:pt x="240284" y="812800"/>
                  </a:lnTo>
                  <a:lnTo>
                    <a:pt x="233362" y="863600"/>
                  </a:lnTo>
                  <a:lnTo>
                    <a:pt x="230987" y="914400"/>
                  </a:lnTo>
                  <a:lnTo>
                    <a:pt x="233934" y="965200"/>
                  </a:lnTo>
                  <a:lnTo>
                    <a:pt x="242595" y="1016000"/>
                  </a:lnTo>
                  <a:lnTo>
                    <a:pt x="256628" y="1066800"/>
                  </a:lnTo>
                  <a:lnTo>
                    <a:pt x="275742" y="1117600"/>
                  </a:lnTo>
                  <a:lnTo>
                    <a:pt x="299631" y="1168400"/>
                  </a:lnTo>
                  <a:lnTo>
                    <a:pt x="327964" y="1206500"/>
                  </a:lnTo>
                  <a:lnTo>
                    <a:pt x="290741" y="1168400"/>
                  </a:lnTo>
                  <a:lnTo>
                    <a:pt x="256184" y="1143000"/>
                  </a:lnTo>
                  <a:lnTo>
                    <a:pt x="224472" y="1104900"/>
                  </a:lnTo>
                  <a:lnTo>
                    <a:pt x="195795" y="1066800"/>
                  </a:lnTo>
                  <a:lnTo>
                    <a:pt x="170332" y="1016000"/>
                  </a:lnTo>
                  <a:lnTo>
                    <a:pt x="148272" y="977900"/>
                  </a:lnTo>
                  <a:lnTo>
                    <a:pt x="129806" y="927100"/>
                  </a:lnTo>
                  <a:lnTo>
                    <a:pt x="115125" y="889000"/>
                  </a:lnTo>
                  <a:lnTo>
                    <a:pt x="104406" y="838200"/>
                  </a:lnTo>
                  <a:lnTo>
                    <a:pt x="97840" y="787400"/>
                  </a:lnTo>
                  <a:lnTo>
                    <a:pt x="95605" y="736600"/>
                  </a:lnTo>
                  <a:lnTo>
                    <a:pt x="97574" y="685800"/>
                  </a:lnTo>
                  <a:lnTo>
                    <a:pt x="103365" y="635000"/>
                  </a:lnTo>
                  <a:lnTo>
                    <a:pt x="112826" y="596900"/>
                  </a:lnTo>
                  <a:lnTo>
                    <a:pt x="125818" y="546100"/>
                  </a:lnTo>
                  <a:lnTo>
                    <a:pt x="142176" y="508000"/>
                  </a:lnTo>
                  <a:lnTo>
                    <a:pt x="161747" y="457200"/>
                  </a:lnTo>
                  <a:lnTo>
                    <a:pt x="184365" y="419100"/>
                  </a:lnTo>
                  <a:lnTo>
                    <a:pt x="209905" y="381000"/>
                  </a:lnTo>
                  <a:lnTo>
                    <a:pt x="238201" y="355600"/>
                  </a:lnTo>
                  <a:lnTo>
                    <a:pt x="269087" y="317500"/>
                  </a:lnTo>
                  <a:lnTo>
                    <a:pt x="302425" y="279400"/>
                  </a:lnTo>
                  <a:lnTo>
                    <a:pt x="338048" y="254000"/>
                  </a:lnTo>
                  <a:lnTo>
                    <a:pt x="375818" y="228600"/>
                  </a:lnTo>
                  <a:lnTo>
                    <a:pt x="415582" y="203200"/>
                  </a:lnTo>
                  <a:lnTo>
                    <a:pt x="457161" y="190500"/>
                  </a:lnTo>
                  <a:lnTo>
                    <a:pt x="545223" y="165100"/>
                  </a:lnTo>
                  <a:lnTo>
                    <a:pt x="638784" y="139700"/>
                  </a:lnTo>
                  <a:lnTo>
                    <a:pt x="735685" y="139700"/>
                  </a:lnTo>
                  <a:lnTo>
                    <a:pt x="829233" y="165100"/>
                  </a:lnTo>
                  <a:lnTo>
                    <a:pt x="917295" y="190500"/>
                  </a:lnTo>
                  <a:lnTo>
                    <a:pt x="958888" y="203200"/>
                  </a:lnTo>
                  <a:lnTo>
                    <a:pt x="998639" y="228600"/>
                  </a:lnTo>
                  <a:lnTo>
                    <a:pt x="1036408" y="254000"/>
                  </a:lnTo>
                  <a:lnTo>
                    <a:pt x="1072045" y="279400"/>
                  </a:lnTo>
                  <a:lnTo>
                    <a:pt x="1105382" y="317500"/>
                  </a:lnTo>
                  <a:lnTo>
                    <a:pt x="1136269" y="355600"/>
                  </a:lnTo>
                  <a:lnTo>
                    <a:pt x="1164551" y="381000"/>
                  </a:lnTo>
                  <a:lnTo>
                    <a:pt x="1190091" y="419100"/>
                  </a:lnTo>
                  <a:lnTo>
                    <a:pt x="1212723" y="457200"/>
                  </a:lnTo>
                  <a:lnTo>
                    <a:pt x="1232293" y="508000"/>
                  </a:lnTo>
                  <a:lnTo>
                    <a:pt x="1248651" y="546100"/>
                  </a:lnTo>
                  <a:lnTo>
                    <a:pt x="1261630" y="596900"/>
                  </a:lnTo>
                  <a:lnTo>
                    <a:pt x="1271104" y="635000"/>
                  </a:lnTo>
                  <a:lnTo>
                    <a:pt x="1276896" y="685800"/>
                  </a:lnTo>
                  <a:lnTo>
                    <a:pt x="1278864" y="736600"/>
                  </a:lnTo>
                  <a:lnTo>
                    <a:pt x="1278864" y="340258"/>
                  </a:lnTo>
                  <a:lnTo>
                    <a:pt x="1256931" y="304800"/>
                  </a:lnTo>
                  <a:lnTo>
                    <a:pt x="1231087" y="266700"/>
                  </a:lnTo>
                  <a:lnTo>
                    <a:pt x="1203058" y="241300"/>
                  </a:lnTo>
                  <a:lnTo>
                    <a:pt x="1172946" y="203200"/>
                  </a:lnTo>
                  <a:lnTo>
                    <a:pt x="1140866" y="177800"/>
                  </a:lnTo>
                  <a:lnTo>
                    <a:pt x="1106919" y="152400"/>
                  </a:lnTo>
                  <a:lnTo>
                    <a:pt x="1089063" y="139700"/>
                  </a:lnTo>
                  <a:lnTo>
                    <a:pt x="1071206" y="127000"/>
                  </a:lnTo>
                  <a:lnTo>
                    <a:pt x="1033818" y="101600"/>
                  </a:lnTo>
                  <a:lnTo>
                    <a:pt x="994879" y="76200"/>
                  </a:lnTo>
                  <a:lnTo>
                    <a:pt x="954481" y="63500"/>
                  </a:lnTo>
                  <a:lnTo>
                    <a:pt x="912723" y="38100"/>
                  </a:lnTo>
                  <a:lnTo>
                    <a:pt x="825563" y="12700"/>
                  </a:lnTo>
                  <a:lnTo>
                    <a:pt x="780364" y="12700"/>
                  </a:lnTo>
                  <a:lnTo>
                    <a:pt x="734212" y="0"/>
                  </a:lnTo>
                  <a:lnTo>
                    <a:pt x="640245" y="0"/>
                  </a:lnTo>
                  <a:lnTo>
                    <a:pt x="594106" y="12700"/>
                  </a:lnTo>
                  <a:lnTo>
                    <a:pt x="548906" y="12700"/>
                  </a:lnTo>
                  <a:lnTo>
                    <a:pt x="461746" y="38100"/>
                  </a:lnTo>
                  <a:lnTo>
                    <a:pt x="419989" y="63500"/>
                  </a:lnTo>
                  <a:lnTo>
                    <a:pt x="379590" y="76200"/>
                  </a:lnTo>
                  <a:lnTo>
                    <a:pt x="340639" y="101600"/>
                  </a:lnTo>
                  <a:lnTo>
                    <a:pt x="303263" y="127000"/>
                  </a:lnTo>
                  <a:lnTo>
                    <a:pt x="267538" y="152400"/>
                  </a:lnTo>
                  <a:lnTo>
                    <a:pt x="233591" y="177800"/>
                  </a:lnTo>
                  <a:lnTo>
                    <a:pt x="201510" y="203200"/>
                  </a:lnTo>
                  <a:lnTo>
                    <a:pt x="171411" y="241300"/>
                  </a:lnTo>
                  <a:lnTo>
                    <a:pt x="143370" y="266700"/>
                  </a:lnTo>
                  <a:lnTo>
                    <a:pt x="117525" y="304800"/>
                  </a:lnTo>
                  <a:lnTo>
                    <a:pt x="93954" y="342900"/>
                  </a:lnTo>
                  <a:lnTo>
                    <a:pt x="72783" y="381000"/>
                  </a:lnTo>
                  <a:lnTo>
                    <a:pt x="54089" y="419100"/>
                  </a:lnTo>
                  <a:lnTo>
                    <a:pt x="37985" y="469900"/>
                  </a:lnTo>
                  <a:lnTo>
                    <a:pt x="24587" y="508000"/>
                  </a:lnTo>
                  <a:lnTo>
                    <a:pt x="13982" y="546100"/>
                  </a:lnTo>
                  <a:lnTo>
                    <a:pt x="6286" y="596900"/>
                  </a:lnTo>
                  <a:lnTo>
                    <a:pt x="1587" y="647700"/>
                  </a:lnTo>
                  <a:lnTo>
                    <a:pt x="0" y="685800"/>
                  </a:lnTo>
                  <a:lnTo>
                    <a:pt x="1651" y="736600"/>
                  </a:lnTo>
                  <a:lnTo>
                    <a:pt x="6553" y="787400"/>
                  </a:lnTo>
                  <a:lnTo>
                    <a:pt x="14579" y="838200"/>
                  </a:lnTo>
                  <a:lnTo>
                    <a:pt x="25628" y="876300"/>
                  </a:lnTo>
                  <a:lnTo>
                    <a:pt x="39585" y="914400"/>
                  </a:lnTo>
                  <a:lnTo>
                    <a:pt x="56337" y="965200"/>
                  </a:lnTo>
                  <a:lnTo>
                    <a:pt x="75780" y="1003300"/>
                  </a:lnTo>
                  <a:lnTo>
                    <a:pt x="97815" y="1041400"/>
                  </a:lnTo>
                  <a:lnTo>
                    <a:pt x="122313" y="1079500"/>
                  </a:lnTo>
                  <a:lnTo>
                    <a:pt x="149174" y="1117600"/>
                  </a:lnTo>
                  <a:lnTo>
                    <a:pt x="178282" y="1155700"/>
                  </a:lnTo>
                  <a:lnTo>
                    <a:pt x="209524" y="1181100"/>
                  </a:lnTo>
                  <a:lnTo>
                    <a:pt x="242811" y="1219200"/>
                  </a:lnTo>
                  <a:lnTo>
                    <a:pt x="278015" y="1244600"/>
                  </a:lnTo>
                  <a:lnTo>
                    <a:pt x="315023" y="1270000"/>
                  </a:lnTo>
                  <a:lnTo>
                    <a:pt x="353745" y="1295400"/>
                  </a:lnTo>
                  <a:lnTo>
                    <a:pt x="394055" y="1308100"/>
                  </a:lnTo>
                  <a:lnTo>
                    <a:pt x="435838" y="1333500"/>
                  </a:lnTo>
                  <a:lnTo>
                    <a:pt x="478993" y="1346200"/>
                  </a:lnTo>
                  <a:lnTo>
                    <a:pt x="568985" y="1371600"/>
                  </a:lnTo>
                  <a:lnTo>
                    <a:pt x="805522" y="1371600"/>
                  </a:lnTo>
                  <a:lnTo>
                    <a:pt x="895515" y="1346200"/>
                  </a:lnTo>
                  <a:lnTo>
                    <a:pt x="938669" y="1333500"/>
                  </a:lnTo>
                  <a:lnTo>
                    <a:pt x="959561" y="1320800"/>
                  </a:lnTo>
                  <a:lnTo>
                    <a:pt x="980452" y="1308100"/>
                  </a:lnTo>
                  <a:lnTo>
                    <a:pt x="1020749" y="1295400"/>
                  </a:lnTo>
                  <a:lnTo>
                    <a:pt x="1059459" y="1270000"/>
                  </a:lnTo>
                  <a:lnTo>
                    <a:pt x="1096467" y="1244600"/>
                  </a:lnTo>
                  <a:lnTo>
                    <a:pt x="1114069" y="1231900"/>
                  </a:lnTo>
                  <a:lnTo>
                    <a:pt x="1131671" y="1219200"/>
                  </a:lnTo>
                  <a:lnTo>
                    <a:pt x="1142758" y="1206500"/>
                  </a:lnTo>
                  <a:lnTo>
                    <a:pt x="1164945" y="1181100"/>
                  </a:lnTo>
                  <a:lnTo>
                    <a:pt x="1196200" y="1155700"/>
                  </a:lnTo>
                  <a:lnTo>
                    <a:pt x="1225308" y="1117600"/>
                  </a:lnTo>
                  <a:lnTo>
                    <a:pt x="1252156" y="1079500"/>
                  </a:lnTo>
                  <a:lnTo>
                    <a:pt x="1276654" y="1041400"/>
                  </a:lnTo>
                  <a:lnTo>
                    <a:pt x="1298676" y="1003300"/>
                  </a:lnTo>
                  <a:lnTo>
                    <a:pt x="1318120" y="965200"/>
                  </a:lnTo>
                  <a:lnTo>
                    <a:pt x="1334884" y="914400"/>
                  </a:lnTo>
                  <a:lnTo>
                    <a:pt x="1348841" y="876300"/>
                  </a:lnTo>
                  <a:lnTo>
                    <a:pt x="1359877" y="838200"/>
                  </a:lnTo>
                  <a:lnTo>
                    <a:pt x="1367904" y="787400"/>
                  </a:lnTo>
                  <a:lnTo>
                    <a:pt x="1372806" y="736600"/>
                  </a:lnTo>
                  <a:lnTo>
                    <a:pt x="1374457" y="685800"/>
                  </a:lnTo>
                  <a:close/>
                </a:path>
                <a:path w="3910965" h="1371600">
                  <a:moveTo>
                    <a:pt x="2741523" y="949731"/>
                  </a:moveTo>
                  <a:lnTo>
                    <a:pt x="2716885" y="879043"/>
                  </a:lnTo>
                  <a:lnTo>
                    <a:pt x="2461298" y="879043"/>
                  </a:lnTo>
                  <a:lnTo>
                    <a:pt x="2461298" y="700354"/>
                  </a:lnTo>
                  <a:lnTo>
                    <a:pt x="2686558" y="700354"/>
                  </a:lnTo>
                  <a:lnTo>
                    <a:pt x="2686558" y="629729"/>
                  </a:lnTo>
                  <a:lnTo>
                    <a:pt x="2461298" y="629729"/>
                  </a:lnTo>
                  <a:lnTo>
                    <a:pt x="2461298" y="482117"/>
                  </a:lnTo>
                  <a:lnTo>
                    <a:pt x="2704757" y="482117"/>
                  </a:lnTo>
                  <a:lnTo>
                    <a:pt x="2732633" y="411492"/>
                  </a:lnTo>
                  <a:lnTo>
                    <a:pt x="2357945" y="411480"/>
                  </a:lnTo>
                  <a:lnTo>
                    <a:pt x="2380767" y="463816"/>
                  </a:lnTo>
                  <a:lnTo>
                    <a:pt x="2380767" y="949731"/>
                  </a:lnTo>
                  <a:lnTo>
                    <a:pt x="2741523" y="949731"/>
                  </a:lnTo>
                  <a:close/>
                </a:path>
                <a:path w="3910965" h="1371600">
                  <a:moveTo>
                    <a:pt x="2884817" y="1222616"/>
                  </a:moveTo>
                  <a:lnTo>
                    <a:pt x="2842691" y="1234681"/>
                  </a:lnTo>
                  <a:lnTo>
                    <a:pt x="2800566" y="1241120"/>
                  </a:lnTo>
                  <a:lnTo>
                    <a:pt x="2758503" y="1242275"/>
                  </a:lnTo>
                  <a:lnTo>
                    <a:pt x="2716555" y="1238504"/>
                  </a:lnTo>
                  <a:lnTo>
                    <a:pt x="2674810" y="1230198"/>
                  </a:lnTo>
                  <a:lnTo>
                    <a:pt x="2633294" y="1217701"/>
                  </a:lnTo>
                  <a:lnTo>
                    <a:pt x="2592095" y="1201394"/>
                  </a:lnTo>
                  <a:lnTo>
                    <a:pt x="2551277" y="1181633"/>
                  </a:lnTo>
                  <a:lnTo>
                    <a:pt x="2510879" y="1158786"/>
                  </a:lnTo>
                  <a:lnTo>
                    <a:pt x="2470975" y="1133221"/>
                  </a:lnTo>
                  <a:lnTo>
                    <a:pt x="2431643" y="1105293"/>
                  </a:lnTo>
                  <a:lnTo>
                    <a:pt x="2392921" y="1075372"/>
                  </a:lnTo>
                  <a:lnTo>
                    <a:pt x="2354872" y="1043825"/>
                  </a:lnTo>
                  <a:lnTo>
                    <a:pt x="2317470" y="1010932"/>
                  </a:lnTo>
                  <a:lnTo>
                    <a:pt x="2281085" y="977328"/>
                  </a:lnTo>
                  <a:lnTo>
                    <a:pt x="2245449" y="943102"/>
                  </a:lnTo>
                  <a:lnTo>
                    <a:pt x="2210752" y="908710"/>
                  </a:lnTo>
                  <a:lnTo>
                    <a:pt x="2177046" y="874522"/>
                  </a:lnTo>
                  <a:lnTo>
                    <a:pt x="2082482" y="776820"/>
                  </a:lnTo>
                  <a:lnTo>
                    <a:pt x="2068322" y="762381"/>
                  </a:lnTo>
                  <a:lnTo>
                    <a:pt x="2053348" y="747102"/>
                  </a:lnTo>
                  <a:lnTo>
                    <a:pt x="2055164" y="746506"/>
                  </a:lnTo>
                  <a:lnTo>
                    <a:pt x="2059343" y="745197"/>
                  </a:lnTo>
                  <a:lnTo>
                    <a:pt x="2061362" y="744474"/>
                  </a:lnTo>
                  <a:lnTo>
                    <a:pt x="2105723" y="723125"/>
                  </a:lnTo>
                  <a:lnTo>
                    <a:pt x="2145004" y="695350"/>
                  </a:lnTo>
                  <a:lnTo>
                    <a:pt x="2154402" y="685787"/>
                  </a:lnTo>
                  <a:lnTo>
                    <a:pt x="2177846" y="661962"/>
                  </a:lnTo>
                  <a:lnTo>
                    <a:pt x="2202954" y="623798"/>
                  </a:lnTo>
                  <a:lnTo>
                    <a:pt x="2218994" y="581672"/>
                  </a:lnTo>
                  <a:lnTo>
                    <a:pt x="2224633" y="536397"/>
                  </a:lnTo>
                  <a:lnTo>
                    <a:pt x="2219998" y="486994"/>
                  </a:lnTo>
                  <a:lnTo>
                    <a:pt x="2206498" y="442633"/>
                  </a:lnTo>
                  <a:lnTo>
                    <a:pt x="2184704" y="403796"/>
                  </a:lnTo>
                  <a:lnTo>
                    <a:pt x="2168321" y="385546"/>
                  </a:lnTo>
                  <a:lnTo>
                    <a:pt x="2155215" y="370941"/>
                  </a:lnTo>
                  <a:lnTo>
                    <a:pt x="2135213" y="356539"/>
                  </a:lnTo>
                  <a:lnTo>
                    <a:pt x="2135213" y="536397"/>
                  </a:lnTo>
                  <a:lnTo>
                    <a:pt x="2128355" y="576262"/>
                  </a:lnTo>
                  <a:lnTo>
                    <a:pt x="2109330" y="611987"/>
                  </a:lnTo>
                  <a:lnTo>
                    <a:pt x="2080450" y="642188"/>
                  </a:lnTo>
                  <a:lnTo>
                    <a:pt x="2044026" y="665492"/>
                  </a:lnTo>
                  <a:lnTo>
                    <a:pt x="2002345" y="680478"/>
                  </a:lnTo>
                  <a:lnTo>
                    <a:pt x="1957743" y="685787"/>
                  </a:lnTo>
                  <a:lnTo>
                    <a:pt x="1775091" y="685787"/>
                  </a:lnTo>
                  <a:lnTo>
                    <a:pt x="1775091" y="385546"/>
                  </a:lnTo>
                  <a:lnTo>
                    <a:pt x="1970570" y="385546"/>
                  </a:lnTo>
                  <a:lnTo>
                    <a:pt x="2018652" y="390067"/>
                  </a:lnTo>
                  <a:lnTo>
                    <a:pt x="2059190" y="403352"/>
                  </a:lnTo>
                  <a:lnTo>
                    <a:pt x="2091651" y="425005"/>
                  </a:lnTo>
                  <a:lnTo>
                    <a:pt x="2130196" y="491921"/>
                  </a:lnTo>
                  <a:lnTo>
                    <a:pt x="2135213" y="536397"/>
                  </a:lnTo>
                  <a:lnTo>
                    <a:pt x="2135213" y="356539"/>
                  </a:lnTo>
                  <a:lnTo>
                    <a:pt x="2118588" y="344563"/>
                  </a:lnTo>
                  <a:lnTo>
                    <a:pt x="2075446" y="325132"/>
                  </a:lnTo>
                  <a:lnTo>
                    <a:pt x="2026335" y="313131"/>
                  </a:lnTo>
                  <a:lnTo>
                    <a:pt x="1971865" y="309016"/>
                  </a:lnTo>
                  <a:lnTo>
                    <a:pt x="1672818" y="309016"/>
                  </a:lnTo>
                  <a:lnTo>
                    <a:pt x="1694815" y="359448"/>
                  </a:lnTo>
                  <a:lnTo>
                    <a:pt x="1694815" y="949744"/>
                  </a:lnTo>
                  <a:lnTo>
                    <a:pt x="1775091" y="949744"/>
                  </a:lnTo>
                  <a:lnTo>
                    <a:pt x="1775091" y="762381"/>
                  </a:lnTo>
                  <a:lnTo>
                    <a:pt x="1943430" y="762381"/>
                  </a:lnTo>
                  <a:lnTo>
                    <a:pt x="1969820" y="788200"/>
                  </a:lnTo>
                  <a:lnTo>
                    <a:pt x="2091436" y="909955"/>
                  </a:lnTo>
                  <a:lnTo>
                    <a:pt x="2125395" y="943279"/>
                  </a:lnTo>
                  <a:lnTo>
                    <a:pt x="2160587" y="977049"/>
                  </a:lnTo>
                  <a:lnTo>
                    <a:pt x="2197049" y="1011034"/>
                  </a:lnTo>
                  <a:lnTo>
                    <a:pt x="2234336" y="1044562"/>
                  </a:lnTo>
                  <a:lnTo>
                    <a:pt x="2272703" y="1077607"/>
                  </a:lnTo>
                  <a:lnTo>
                    <a:pt x="2311946" y="1109713"/>
                  </a:lnTo>
                  <a:lnTo>
                    <a:pt x="2351976" y="1140536"/>
                  </a:lnTo>
                  <a:lnTo>
                    <a:pt x="2392705" y="1169720"/>
                  </a:lnTo>
                  <a:lnTo>
                    <a:pt x="2434031" y="1196911"/>
                  </a:lnTo>
                  <a:lnTo>
                    <a:pt x="2475877" y="1221765"/>
                  </a:lnTo>
                  <a:lnTo>
                    <a:pt x="2518143" y="1243952"/>
                  </a:lnTo>
                  <a:lnTo>
                    <a:pt x="2560739" y="1263091"/>
                  </a:lnTo>
                  <a:lnTo>
                    <a:pt x="2603589" y="1278851"/>
                  </a:lnTo>
                  <a:lnTo>
                    <a:pt x="2646578" y="1290891"/>
                  </a:lnTo>
                  <a:lnTo>
                    <a:pt x="2689631" y="1298841"/>
                  </a:lnTo>
                  <a:lnTo>
                    <a:pt x="2732646" y="1302372"/>
                  </a:lnTo>
                  <a:lnTo>
                    <a:pt x="2775559" y="1301127"/>
                  </a:lnTo>
                  <a:lnTo>
                    <a:pt x="2818244" y="1294752"/>
                  </a:lnTo>
                  <a:lnTo>
                    <a:pt x="2860637" y="1282915"/>
                  </a:lnTo>
                  <a:lnTo>
                    <a:pt x="2876931" y="1242275"/>
                  </a:lnTo>
                  <a:lnTo>
                    <a:pt x="2884817" y="1222616"/>
                  </a:lnTo>
                  <a:close/>
                </a:path>
                <a:path w="3910965" h="1371600">
                  <a:moveTo>
                    <a:pt x="3910393" y="949731"/>
                  </a:moveTo>
                  <a:lnTo>
                    <a:pt x="3888244" y="879043"/>
                  </a:lnTo>
                  <a:lnTo>
                    <a:pt x="3634994" y="879043"/>
                  </a:lnTo>
                  <a:lnTo>
                    <a:pt x="3634994" y="411492"/>
                  </a:lnTo>
                  <a:lnTo>
                    <a:pt x="3531285" y="411480"/>
                  </a:lnTo>
                  <a:lnTo>
                    <a:pt x="3554120" y="463804"/>
                  </a:lnTo>
                  <a:lnTo>
                    <a:pt x="3554590" y="463105"/>
                  </a:lnTo>
                  <a:lnTo>
                    <a:pt x="3554590" y="949731"/>
                  </a:lnTo>
                  <a:lnTo>
                    <a:pt x="3910393" y="949731"/>
                  </a:lnTo>
                  <a:close/>
                </a:path>
              </a:pathLst>
            </a:custGeom>
            <a:solidFill>
              <a:srgbClr val="FFFFFF"/>
            </a:solidFill>
          </p:spPr>
          <p:txBody>
            <a:bodyPr wrap="square" lIns="0" tIns="0" rIns="0" bIns="0" rtlCol="0"/>
            <a:lstStyle/>
            <a:p>
              <a:endParaRPr dirty="0"/>
            </a:p>
          </p:txBody>
        </p:sp>
        <p:pic>
          <p:nvPicPr>
            <p:cNvPr id="11" name="object 11"/>
            <p:cNvPicPr/>
            <p:nvPr/>
          </p:nvPicPr>
          <p:blipFill>
            <a:blip r:embed="rId4" cstate="email">
              <a:extLst>
                <a:ext uri="{28A0092B-C50C-407E-A947-70E740481C1C}">
                  <a14:useLocalDpi xmlns:a14="http://schemas.microsoft.com/office/drawing/2010/main"/>
                </a:ext>
              </a:extLst>
            </a:blip>
            <a:stretch>
              <a:fillRect/>
            </a:stretch>
          </p:blipFill>
          <p:spPr>
            <a:xfrm>
              <a:off x="18098349" y="10136623"/>
              <a:ext cx="107389" cy="121483"/>
            </a:xfrm>
            <a:prstGeom prst="rect">
              <a:avLst/>
            </a:prstGeom>
          </p:spPr>
        </p:pic>
        <p:sp>
          <p:nvSpPr>
            <p:cNvPr id="12" name="object 12"/>
            <p:cNvSpPr/>
            <p:nvPr/>
          </p:nvSpPr>
          <p:spPr>
            <a:xfrm>
              <a:off x="18670766" y="9366955"/>
              <a:ext cx="594995" cy="889635"/>
            </a:xfrm>
            <a:custGeom>
              <a:avLst/>
              <a:gdLst/>
              <a:ahLst/>
              <a:cxnLst/>
              <a:rect l="l" t="t" r="r" b="b"/>
              <a:pathLst>
                <a:path w="594994" h="889634">
                  <a:moveTo>
                    <a:pt x="20637" y="771677"/>
                  </a:moveTo>
                  <a:lnTo>
                    <a:pt x="0" y="771677"/>
                  </a:lnTo>
                  <a:lnTo>
                    <a:pt x="0" y="889139"/>
                  </a:lnTo>
                  <a:lnTo>
                    <a:pt x="20637" y="889139"/>
                  </a:lnTo>
                  <a:lnTo>
                    <a:pt x="20637" y="771677"/>
                  </a:lnTo>
                  <a:close/>
                </a:path>
                <a:path w="594994" h="889634">
                  <a:moveTo>
                    <a:pt x="594398" y="538251"/>
                  </a:moveTo>
                  <a:lnTo>
                    <a:pt x="569760" y="467563"/>
                  </a:lnTo>
                  <a:lnTo>
                    <a:pt x="314172" y="467563"/>
                  </a:lnTo>
                  <a:lnTo>
                    <a:pt x="314172" y="288874"/>
                  </a:lnTo>
                  <a:lnTo>
                    <a:pt x="539432" y="288874"/>
                  </a:lnTo>
                  <a:lnTo>
                    <a:pt x="539432" y="218249"/>
                  </a:lnTo>
                  <a:lnTo>
                    <a:pt x="314172" y="218249"/>
                  </a:lnTo>
                  <a:lnTo>
                    <a:pt x="314172" y="70637"/>
                  </a:lnTo>
                  <a:lnTo>
                    <a:pt x="557631" y="70637"/>
                  </a:lnTo>
                  <a:lnTo>
                    <a:pt x="585508" y="12"/>
                  </a:lnTo>
                  <a:lnTo>
                    <a:pt x="210807" y="0"/>
                  </a:lnTo>
                  <a:lnTo>
                    <a:pt x="233654" y="52336"/>
                  </a:lnTo>
                  <a:lnTo>
                    <a:pt x="233654" y="538251"/>
                  </a:lnTo>
                  <a:lnTo>
                    <a:pt x="594398" y="538251"/>
                  </a:lnTo>
                  <a:close/>
                </a:path>
              </a:pathLst>
            </a:custGeom>
            <a:solidFill>
              <a:srgbClr val="FFFFFF"/>
            </a:solidFill>
          </p:spPr>
          <p:txBody>
            <a:bodyPr wrap="square" lIns="0" tIns="0" rIns="0" bIns="0" rtlCol="0"/>
            <a:lstStyle/>
            <a:p>
              <a:endParaRPr dirty="0"/>
            </a:p>
          </p:txBody>
        </p:sp>
        <p:pic>
          <p:nvPicPr>
            <p:cNvPr id="13" name="object 13"/>
            <p:cNvPicPr/>
            <p:nvPr/>
          </p:nvPicPr>
          <p:blipFill>
            <a:blip r:embed="rId5" cstate="email">
              <a:extLst>
                <a:ext uri="{28A0092B-C50C-407E-A947-70E740481C1C}">
                  <a14:useLocalDpi xmlns:a14="http://schemas.microsoft.com/office/drawing/2010/main"/>
                </a:ext>
              </a:extLst>
            </a:blip>
            <a:stretch>
              <a:fillRect/>
            </a:stretch>
          </p:blipFill>
          <p:spPr>
            <a:xfrm>
              <a:off x="18883564" y="10137786"/>
              <a:ext cx="122498" cy="118300"/>
            </a:xfrm>
            <a:prstGeom prst="rect">
              <a:avLst/>
            </a:prstGeom>
          </p:spPr>
        </p:pic>
        <p:pic>
          <p:nvPicPr>
            <p:cNvPr id="14" name="object 14"/>
            <p:cNvPicPr/>
            <p:nvPr/>
          </p:nvPicPr>
          <p:blipFill>
            <a:blip r:embed="rId6" cstate="email">
              <a:extLst>
                <a:ext uri="{28A0092B-C50C-407E-A947-70E740481C1C}">
                  <a14:useLocalDpi xmlns:a14="http://schemas.microsoft.com/office/drawing/2010/main"/>
                </a:ext>
              </a:extLst>
            </a:blip>
            <a:stretch>
              <a:fillRect/>
            </a:stretch>
          </p:blipFill>
          <p:spPr>
            <a:xfrm>
              <a:off x="18741082" y="10136623"/>
              <a:ext cx="107399" cy="121483"/>
            </a:xfrm>
            <a:prstGeom prst="rect">
              <a:avLst/>
            </a:prstGeom>
          </p:spPr>
        </p:pic>
        <p:sp>
          <p:nvSpPr>
            <p:cNvPr id="15" name="object 15"/>
            <p:cNvSpPr/>
            <p:nvPr/>
          </p:nvSpPr>
          <p:spPr>
            <a:xfrm>
              <a:off x="19049708" y="10138632"/>
              <a:ext cx="82550" cy="116839"/>
            </a:xfrm>
            <a:custGeom>
              <a:avLst/>
              <a:gdLst/>
              <a:ahLst/>
              <a:cxnLst/>
              <a:rect l="l" t="t" r="r" b="b"/>
              <a:pathLst>
                <a:path w="82550" h="116840">
                  <a:moveTo>
                    <a:pt x="82384" y="99060"/>
                  </a:moveTo>
                  <a:lnTo>
                    <a:pt x="20637" y="99060"/>
                  </a:lnTo>
                  <a:lnTo>
                    <a:pt x="20637" y="0"/>
                  </a:lnTo>
                  <a:lnTo>
                    <a:pt x="0" y="0"/>
                  </a:lnTo>
                  <a:lnTo>
                    <a:pt x="0" y="99060"/>
                  </a:lnTo>
                  <a:lnTo>
                    <a:pt x="0" y="116840"/>
                  </a:lnTo>
                  <a:lnTo>
                    <a:pt x="82384" y="116840"/>
                  </a:lnTo>
                  <a:lnTo>
                    <a:pt x="82384" y="99060"/>
                  </a:lnTo>
                  <a:close/>
                </a:path>
              </a:pathLst>
            </a:custGeom>
            <a:solidFill>
              <a:srgbClr val="FFFFFF"/>
            </a:solidFill>
          </p:spPr>
          <p:txBody>
            <a:bodyPr wrap="square" lIns="0" tIns="0" rIns="0" bIns="0" rtlCol="0"/>
            <a:lstStyle/>
            <a:p>
              <a:endParaRPr dirty="0"/>
            </a:p>
          </p:txBody>
        </p:sp>
        <p:pic>
          <p:nvPicPr>
            <p:cNvPr id="16" name="object 16"/>
            <p:cNvPicPr/>
            <p:nvPr/>
          </p:nvPicPr>
          <p:blipFill>
            <a:blip r:embed="rId7" cstate="email">
              <a:extLst>
                <a:ext uri="{28A0092B-C50C-407E-A947-70E740481C1C}">
                  <a14:useLocalDpi xmlns:a14="http://schemas.microsoft.com/office/drawing/2010/main"/>
                </a:ext>
              </a:extLst>
            </a:blip>
            <a:stretch>
              <a:fillRect/>
            </a:stretch>
          </p:blipFill>
          <p:spPr>
            <a:xfrm>
              <a:off x="17659663" y="10136939"/>
              <a:ext cx="90950" cy="120823"/>
            </a:xfrm>
            <a:prstGeom prst="rect">
              <a:avLst/>
            </a:prstGeom>
          </p:spPr>
        </p:pic>
        <p:pic>
          <p:nvPicPr>
            <p:cNvPr id="17" name="object 17"/>
            <p:cNvPicPr/>
            <p:nvPr/>
          </p:nvPicPr>
          <p:blipFill>
            <a:blip r:embed="rId8" cstate="email">
              <a:extLst>
                <a:ext uri="{28A0092B-C50C-407E-A947-70E740481C1C}">
                  <a14:useLocalDpi xmlns:a14="http://schemas.microsoft.com/office/drawing/2010/main"/>
                </a:ext>
              </a:extLst>
            </a:blip>
            <a:stretch>
              <a:fillRect/>
            </a:stretch>
          </p:blipFill>
          <p:spPr>
            <a:xfrm>
              <a:off x="19169188" y="10136939"/>
              <a:ext cx="90960" cy="120823"/>
            </a:xfrm>
            <a:prstGeom prst="rect">
              <a:avLst/>
            </a:prstGeom>
          </p:spPr>
        </p:pic>
        <p:sp>
          <p:nvSpPr>
            <p:cNvPr id="18" name="object 18"/>
            <p:cNvSpPr/>
            <p:nvPr/>
          </p:nvSpPr>
          <p:spPr>
            <a:xfrm>
              <a:off x="17967605" y="10138772"/>
              <a:ext cx="88265" cy="116839"/>
            </a:xfrm>
            <a:custGeom>
              <a:avLst/>
              <a:gdLst/>
              <a:ahLst/>
              <a:cxnLst/>
              <a:rect l="l" t="t" r="r" b="b"/>
              <a:pathLst>
                <a:path w="88265" h="116840">
                  <a:moveTo>
                    <a:pt x="87922" y="99060"/>
                  </a:moveTo>
                  <a:lnTo>
                    <a:pt x="20637" y="99060"/>
                  </a:lnTo>
                  <a:lnTo>
                    <a:pt x="20637" y="67310"/>
                  </a:lnTo>
                  <a:lnTo>
                    <a:pt x="79540" y="67310"/>
                  </a:lnTo>
                  <a:lnTo>
                    <a:pt x="79540" y="48260"/>
                  </a:lnTo>
                  <a:lnTo>
                    <a:pt x="20637" y="48260"/>
                  </a:lnTo>
                  <a:lnTo>
                    <a:pt x="20637" y="17780"/>
                  </a:lnTo>
                  <a:lnTo>
                    <a:pt x="87083" y="17780"/>
                  </a:lnTo>
                  <a:lnTo>
                    <a:pt x="87083" y="0"/>
                  </a:lnTo>
                  <a:lnTo>
                    <a:pt x="0" y="0"/>
                  </a:lnTo>
                  <a:lnTo>
                    <a:pt x="0" y="17780"/>
                  </a:lnTo>
                  <a:lnTo>
                    <a:pt x="0" y="48260"/>
                  </a:lnTo>
                  <a:lnTo>
                    <a:pt x="0" y="67310"/>
                  </a:lnTo>
                  <a:lnTo>
                    <a:pt x="0" y="99060"/>
                  </a:lnTo>
                  <a:lnTo>
                    <a:pt x="0" y="116840"/>
                  </a:lnTo>
                  <a:lnTo>
                    <a:pt x="87922" y="116840"/>
                  </a:lnTo>
                  <a:lnTo>
                    <a:pt x="87922" y="99060"/>
                  </a:lnTo>
                  <a:close/>
                </a:path>
              </a:pathLst>
            </a:custGeom>
            <a:solidFill>
              <a:srgbClr val="FFFFFF"/>
            </a:solidFill>
          </p:spPr>
          <p:txBody>
            <a:bodyPr wrap="square" lIns="0" tIns="0" rIns="0" bIns="0" rtlCol="0"/>
            <a:lstStyle/>
            <a:p>
              <a:endParaRPr dirty="0"/>
            </a:p>
          </p:txBody>
        </p:sp>
        <p:pic>
          <p:nvPicPr>
            <p:cNvPr id="19" name="object 19"/>
            <p:cNvPicPr/>
            <p:nvPr/>
          </p:nvPicPr>
          <p:blipFill>
            <a:blip r:embed="rId9" cstate="email">
              <a:extLst>
                <a:ext uri="{28A0092B-C50C-407E-A947-70E740481C1C}">
                  <a14:useLocalDpi xmlns:a14="http://schemas.microsoft.com/office/drawing/2010/main"/>
                </a:ext>
              </a:extLst>
            </a:blip>
            <a:stretch>
              <a:fillRect/>
            </a:stretch>
          </p:blipFill>
          <p:spPr>
            <a:xfrm>
              <a:off x="17798444" y="10138635"/>
              <a:ext cx="115451" cy="117451"/>
            </a:xfrm>
            <a:prstGeom prst="rect">
              <a:avLst/>
            </a:prstGeom>
          </p:spPr>
        </p:pic>
        <p:sp>
          <p:nvSpPr>
            <p:cNvPr id="20" name="object 20"/>
            <p:cNvSpPr/>
            <p:nvPr/>
          </p:nvSpPr>
          <p:spPr>
            <a:xfrm>
              <a:off x="18067859" y="9366955"/>
              <a:ext cx="556895" cy="889000"/>
            </a:xfrm>
            <a:custGeom>
              <a:avLst/>
              <a:gdLst/>
              <a:ahLst/>
              <a:cxnLst/>
              <a:rect l="l" t="t" r="r" b="b"/>
              <a:pathLst>
                <a:path w="556894" h="889000">
                  <a:moveTo>
                    <a:pt x="102438" y="12"/>
                  </a:moveTo>
                  <a:lnTo>
                    <a:pt x="0" y="0"/>
                  </a:lnTo>
                  <a:lnTo>
                    <a:pt x="22161" y="50787"/>
                  </a:lnTo>
                  <a:lnTo>
                    <a:pt x="22161" y="538264"/>
                  </a:lnTo>
                  <a:lnTo>
                    <a:pt x="102438" y="538264"/>
                  </a:lnTo>
                  <a:lnTo>
                    <a:pt x="102438" y="12"/>
                  </a:lnTo>
                  <a:close/>
                </a:path>
                <a:path w="556894" h="889000">
                  <a:moveTo>
                    <a:pt x="556425" y="771766"/>
                  </a:moveTo>
                  <a:lnTo>
                    <a:pt x="461098" y="771766"/>
                  </a:lnTo>
                  <a:lnTo>
                    <a:pt x="461098" y="790816"/>
                  </a:lnTo>
                  <a:lnTo>
                    <a:pt x="498360" y="790816"/>
                  </a:lnTo>
                  <a:lnTo>
                    <a:pt x="498360" y="888606"/>
                  </a:lnTo>
                  <a:lnTo>
                    <a:pt x="519163" y="888606"/>
                  </a:lnTo>
                  <a:lnTo>
                    <a:pt x="519163" y="790816"/>
                  </a:lnTo>
                  <a:lnTo>
                    <a:pt x="556425" y="790816"/>
                  </a:lnTo>
                  <a:lnTo>
                    <a:pt x="556425" y="771766"/>
                  </a:lnTo>
                  <a:close/>
                </a:path>
              </a:pathLst>
            </a:custGeom>
            <a:solidFill>
              <a:srgbClr val="FFFFFF"/>
            </a:solidFill>
          </p:spPr>
          <p:txBody>
            <a:bodyPr wrap="square" lIns="0" tIns="0" rIns="0" bIns="0" rtlCol="0"/>
            <a:lstStyle/>
            <a:p>
              <a:endParaRPr dirty="0"/>
            </a:p>
          </p:txBody>
        </p:sp>
        <p:pic>
          <p:nvPicPr>
            <p:cNvPr id="21" name="object 21"/>
            <p:cNvPicPr/>
            <p:nvPr/>
          </p:nvPicPr>
          <p:blipFill>
            <a:blip r:embed="rId10" cstate="email">
              <a:extLst>
                <a:ext uri="{28A0092B-C50C-407E-A947-70E740481C1C}">
                  <a14:useLocalDpi xmlns:a14="http://schemas.microsoft.com/office/drawing/2010/main"/>
                </a:ext>
              </a:extLst>
            </a:blip>
            <a:stretch>
              <a:fillRect/>
            </a:stretch>
          </p:blipFill>
          <p:spPr>
            <a:xfrm>
              <a:off x="18384978" y="10138628"/>
              <a:ext cx="100510" cy="119305"/>
            </a:xfrm>
            <a:prstGeom prst="rect">
              <a:avLst/>
            </a:prstGeom>
          </p:spPr>
        </p:pic>
        <p:sp>
          <p:nvSpPr>
            <p:cNvPr id="22" name="object 22"/>
            <p:cNvSpPr/>
            <p:nvPr/>
          </p:nvSpPr>
          <p:spPr>
            <a:xfrm>
              <a:off x="18250879" y="10138772"/>
              <a:ext cx="88265" cy="116839"/>
            </a:xfrm>
            <a:custGeom>
              <a:avLst/>
              <a:gdLst/>
              <a:ahLst/>
              <a:cxnLst/>
              <a:rect l="l" t="t" r="r" b="b"/>
              <a:pathLst>
                <a:path w="88265" h="116840">
                  <a:moveTo>
                    <a:pt x="87934" y="99060"/>
                  </a:moveTo>
                  <a:lnTo>
                    <a:pt x="20637" y="99060"/>
                  </a:lnTo>
                  <a:lnTo>
                    <a:pt x="20637" y="67310"/>
                  </a:lnTo>
                  <a:lnTo>
                    <a:pt x="79540" y="67310"/>
                  </a:lnTo>
                  <a:lnTo>
                    <a:pt x="79540" y="48260"/>
                  </a:lnTo>
                  <a:lnTo>
                    <a:pt x="20637" y="48260"/>
                  </a:lnTo>
                  <a:lnTo>
                    <a:pt x="20637" y="17780"/>
                  </a:lnTo>
                  <a:lnTo>
                    <a:pt x="87096" y="17780"/>
                  </a:lnTo>
                  <a:lnTo>
                    <a:pt x="87096" y="0"/>
                  </a:lnTo>
                  <a:lnTo>
                    <a:pt x="0" y="0"/>
                  </a:lnTo>
                  <a:lnTo>
                    <a:pt x="0" y="17780"/>
                  </a:lnTo>
                  <a:lnTo>
                    <a:pt x="0" y="48260"/>
                  </a:lnTo>
                  <a:lnTo>
                    <a:pt x="0" y="67310"/>
                  </a:lnTo>
                  <a:lnTo>
                    <a:pt x="0" y="99060"/>
                  </a:lnTo>
                  <a:lnTo>
                    <a:pt x="0" y="116840"/>
                  </a:lnTo>
                  <a:lnTo>
                    <a:pt x="87934" y="116840"/>
                  </a:lnTo>
                  <a:lnTo>
                    <a:pt x="87934" y="99060"/>
                  </a:lnTo>
                  <a:close/>
                </a:path>
              </a:pathLst>
            </a:custGeom>
            <a:solidFill>
              <a:srgbClr val="FFFFFF"/>
            </a:solidFill>
          </p:spPr>
          <p:txBody>
            <a:bodyPr wrap="square" lIns="0" tIns="0" rIns="0" bIns="0" rtlCol="0"/>
            <a:lstStyle/>
            <a:p>
              <a:endParaRPr dirty="0"/>
            </a:p>
          </p:txBody>
        </p:sp>
      </p:grpSp>
      <p:pic>
        <p:nvPicPr>
          <p:cNvPr id="23" name="Immagine 2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1406"/>
            <a:ext cx="2088816" cy="2249875"/>
          </a:xfrm>
          <a:prstGeom prst="rect">
            <a:avLst/>
          </a:prstGeom>
        </p:spPr>
      </p:pic>
      <p:sp>
        <p:nvSpPr>
          <p:cNvPr id="24" name="CasellaDiTesto 23"/>
          <p:cNvSpPr txBox="1"/>
          <p:nvPr/>
        </p:nvSpPr>
        <p:spPr>
          <a:xfrm>
            <a:off x="190499" y="2987675"/>
            <a:ext cx="11606063" cy="861774"/>
          </a:xfrm>
          <a:prstGeom prst="rect">
            <a:avLst/>
          </a:prstGeom>
          <a:noFill/>
        </p:spPr>
        <p:txBody>
          <a:bodyPr wrap="square" rtlCol="0">
            <a:spAutoFit/>
          </a:bodyPr>
          <a:lstStyle/>
          <a:p>
            <a:r>
              <a:rPr lang="en-US" sz="2500" dirty="0"/>
              <a:t>SPECIFICKÉ PRODUKTY K POUŽITÍ PO OŠETŘENÍ S TECHNOLOGIEMI PRO ZKLIDNĚNÍ, UVOLNĚNÍ A PREVENCI HYPERPIGMENTACE</a:t>
            </a:r>
          </a:p>
        </p:txBody>
      </p:sp>
    </p:spTree>
    <p:extLst>
      <p:ext uri="{BB962C8B-B14F-4D97-AF65-F5344CB8AC3E}">
        <p14:creationId xmlns:p14="http://schemas.microsoft.com/office/powerpoint/2010/main" val="12490212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24182" y="11017618"/>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500">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24182" y="11017618"/>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500">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FLOUR4 SERUM</a:t>
            </a:r>
            <a:r>
              <a:rPr lang="it-IT" sz="3500" b="1" dirty="0">
                <a:solidFill>
                  <a:srgbClr val="0070C0"/>
                </a:solidFill>
                <a:latin typeface="+mj-lt"/>
              </a:rPr>
              <a:t>: Aktivní okysličení</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26511" t="10399" r="31266" b="3234"/>
          <a:stretch/>
        </p:blipFill>
        <p:spPr>
          <a:xfrm>
            <a:off x="15613602" y="3147138"/>
            <a:ext cx="3581400" cy="7325591"/>
          </a:xfrm>
          <a:prstGeom prst="rect">
            <a:avLst/>
          </a:prstGeom>
        </p:spPr>
      </p:pic>
      <p:sp>
        <p:nvSpPr>
          <p:cNvPr id="9" name="CasellaDiTesto 8">
            <a:extLst>
              <a:ext uri="{FF2B5EF4-FFF2-40B4-BE49-F238E27FC236}">
                <a16:creationId xmlns:a16="http://schemas.microsoft.com/office/drawing/2014/main" id="{77EF29FE-4A9A-2C46-93E1-A62691E7B45C}"/>
              </a:ext>
            </a:extLst>
          </p:cNvPr>
          <p:cNvSpPr txBox="1"/>
          <p:nvPr/>
        </p:nvSpPr>
        <p:spPr>
          <a:xfrm>
            <a:off x="48353" y="1485789"/>
            <a:ext cx="14804297" cy="4708981"/>
          </a:xfrm>
          <a:prstGeom prst="rect">
            <a:avLst/>
          </a:prstGeom>
          <a:noFill/>
        </p:spPr>
        <p:txBody>
          <a:bodyPr wrap="square">
            <a:spAutoFit/>
          </a:bodyPr>
          <a:lstStyle/>
          <a:p>
            <a:r>
              <a:rPr lang="cs-CZ" sz="2500" b="1" dirty="0">
                <a:solidFill>
                  <a:srgbClr val="0070C0"/>
                </a:solidFill>
                <a:latin typeface="+mj-lt"/>
              </a:rPr>
              <a:t>VLASTNOSTI</a:t>
            </a:r>
            <a:r>
              <a:rPr lang="cs-CZ" sz="2500" b="1" i="0" u="none" strike="noStrike" baseline="0" dirty="0">
                <a:solidFill>
                  <a:srgbClr val="0070C0"/>
                </a:solidFill>
                <a:latin typeface="+mj-lt"/>
              </a:rPr>
              <a:t> PRODUKTU</a:t>
            </a:r>
            <a:endParaRPr lang="en-GB" sz="2500" b="1" i="0" u="none" strike="noStrike" baseline="0" dirty="0">
              <a:solidFill>
                <a:srgbClr val="0070C0"/>
              </a:solidFill>
              <a:latin typeface="+mj-lt"/>
            </a:endParaRPr>
          </a:p>
          <a:p>
            <a:r>
              <a:rPr lang="en-GB" sz="2500" dirty="0">
                <a:solidFill>
                  <a:srgbClr val="000000"/>
                </a:solidFill>
                <a:latin typeface="+mj-lt"/>
              </a:rPr>
              <a:t>Fluor4 je </a:t>
            </a:r>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stárn</a:t>
            </a:r>
            <a:r>
              <a:rPr lang="cs-CZ" sz="2500" dirty="0" err="1">
                <a:solidFill>
                  <a:srgbClr val="000000"/>
                </a:solidFill>
                <a:latin typeface="+mj-lt"/>
              </a:rPr>
              <a:t>oucí</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zklidnění</a:t>
            </a:r>
            <a:r>
              <a:rPr lang="en-GB" sz="2500" dirty="0">
                <a:solidFill>
                  <a:srgbClr val="000000"/>
                </a:solidFill>
                <a:latin typeface="+mj-lt"/>
              </a:rPr>
              <a:t> a </a:t>
            </a:r>
            <a:r>
              <a:rPr lang="en-GB" sz="2500" dirty="0" err="1">
                <a:solidFill>
                  <a:srgbClr val="000000"/>
                </a:solidFill>
                <a:latin typeface="+mj-lt"/>
              </a:rPr>
              <a:t>regeneraci</a:t>
            </a:r>
            <a:r>
              <a:rPr lang="en-GB" sz="2500" dirty="0">
                <a:solidFill>
                  <a:srgbClr val="000000"/>
                </a:solidFill>
                <a:latin typeface="+mj-lt"/>
              </a:rPr>
              <a:t> </a:t>
            </a:r>
            <a:r>
              <a:rPr lang="en-GB" sz="2500" dirty="0" err="1">
                <a:solidFill>
                  <a:srgbClr val="000000"/>
                </a:solidFill>
                <a:latin typeface="+mj-lt"/>
              </a:rPr>
              <a:t>tkání</a:t>
            </a:r>
            <a:r>
              <a:rPr lang="en-GB" sz="2500" dirty="0">
                <a:solidFill>
                  <a:srgbClr val="000000"/>
                </a:solidFill>
                <a:latin typeface="+mj-lt"/>
              </a:rPr>
              <a:t>. </a:t>
            </a:r>
            <a:r>
              <a:rPr lang="en-GB" sz="2500" dirty="0" err="1">
                <a:solidFill>
                  <a:srgbClr val="000000"/>
                </a:solidFill>
                <a:latin typeface="+mj-lt"/>
              </a:rPr>
              <a:t>Tím</a:t>
            </a:r>
            <a:r>
              <a:rPr lang="en-GB" sz="2500" dirty="0">
                <a:solidFill>
                  <a:srgbClr val="000000"/>
                </a:solidFill>
                <a:latin typeface="+mj-lt"/>
              </a:rPr>
              <a:t> se </a:t>
            </a:r>
            <a:r>
              <a:rPr lang="en-GB" sz="2500" dirty="0" err="1">
                <a:solidFill>
                  <a:srgbClr val="000000"/>
                </a:solidFill>
                <a:latin typeface="+mj-lt"/>
              </a:rPr>
              <a:t>zlepšuje</a:t>
            </a:r>
            <a:r>
              <a:rPr lang="en-GB" sz="2500" dirty="0">
                <a:solidFill>
                  <a:srgbClr val="000000"/>
                </a:solidFill>
                <a:latin typeface="+mj-lt"/>
              </a:rPr>
              <a:t> </a:t>
            </a:r>
            <a:r>
              <a:rPr lang="en-GB" sz="2500" dirty="0" err="1">
                <a:solidFill>
                  <a:srgbClr val="000000"/>
                </a:solidFill>
                <a:latin typeface="+mj-lt"/>
              </a:rPr>
              <a:t>obnova</a:t>
            </a:r>
            <a:r>
              <a:rPr lang="en-GB" sz="2500" dirty="0">
                <a:solidFill>
                  <a:srgbClr val="000000"/>
                </a:solidFill>
                <a:latin typeface="+mj-lt"/>
              </a:rPr>
              <a:t>, </a:t>
            </a:r>
            <a:r>
              <a:rPr lang="en-GB" sz="2500" dirty="0" err="1">
                <a:solidFill>
                  <a:srgbClr val="000000"/>
                </a:solidFill>
                <a:latin typeface="+mj-lt"/>
              </a:rPr>
              <a:t>okysličení</a:t>
            </a:r>
            <a:r>
              <a:rPr lang="en-GB" sz="2500" dirty="0">
                <a:solidFill>
                  <a:srgbClr val="000000"/>
                </a:solidFill>
                <a:latin typeface="+mj-lt"/>
              </a:rPr>
              <a:t> a </a:t>
            </a:r>
            <a:r>
              <a:rPr lang="en-GB" sz="2500" dirty="0" err="1">
                <a:solidFill>
                  <a:srgbClr val="000000"/>
                </a:solidFill>
                <a:latin typeface="+mj-lt"/>
              </a:rPr>
              <a:t>pružnost</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Tento</a:t>
            </a:r>
            <a:r>
              <a:rPr lang="en-GB" sz="2500" dirty="0">
                <a:solidFill>
                  <a:srgbClr val="000000"/>
                </a:solidFill>
                <a:latin typeface="+mj-lt"/>
              </a:rPr>
              <a:t> </a:t>
            </a:r>
            <a:r>
              <a:rPr lang="en-GB" sz="2500" dirty="0" err="1">
                <a:solidFill>
                  <a:srgbClr val="000000"/>
                </a:solidFill>
                <a:latin typeface="+mj-lt"/>
              </a:rPr>
              <a:t>produkt</a:t>
            </a:r>
            <a:r>
              <a:rPr lang="en-GB" sz="2500" dirty="0">
                <a:solidFill>
                  <a:srgbClr val="000000"/>
                </a:solidFill>
                <a:latin typeface="+mj-lt"/>
              </a:rPr>
              <a:t>, </a:t>
            </a:r>
            <a:r>
              <a:rPr lang="en-GB" sz="2500" dirty="0" err="1">
                <a:solidFill>
                  <a:srgbClr val="000000"/>
                </a:solidFill>
                <a:latin typeface="+mj-lt"/>
              </a:rPr>
              <a:t>pokud</a:t>
            </a:r>
            <a:r>
              <a:rPr lang="en-GB" sz="2500" dirty="0">
                <a:solidFill>
                  <a:srgbClr val="000000"/>
                </a:solidFill>
                <a:latin typeface="+mj-lt"/>
              </a:rPr>
              <a:t> je </a:t>
            </a:r>
            <a:r>
              <a:rPr lang="en-GB" sz="2500" dirty="0" err="1">
                <a:solidFill>
                  <a:srgbClr val="000000"/>
                </a:solidFill>
                <a:latin typeface="+mj-lt"/>
              </a:rPr>
              <a:t>aplikován</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ostatními</a:t>
            </a:r>
            <a:r>
              <a:rPr lang="en-GB" sz="2500" dirty="0">
                <a:solidFill>
                  <a:srgbClr val="000000"/>
                </a:solidFill>
                <a:latin typeface="+mj-lt"/>
              </a:rPr>
              <a:t>, </a:t>
            </a:r>
            <a:r>
              <a:rPr lang="en-GB" sz="2500" dirty="0" err="1">
                <a:solidFill>
                  <a:srgbClr val="000000"/>
                </a:solidFill>
                <a:latin typeface="+mj-lt"/>
              </a:rPr>
              <a:t>zvyšuje</a:t>
            </a:r>
            <a:r>
              <a:rPr lang="en-GB" sz="2500" dirty="0">
                <a:solidFill>
                  <a:srgbClr val="000000"/>
                </a:solidFill>
                <a:latin typeface="+mj-lt"/>
              </a:rPr>
              <a:t> transport </a:t>
            </a:r>
            <a:r>
              <a:rPr lang="en-GB" sz="2500" dirty="0" err="1">
                <a:solidFill>
                  <a:srgbClr val="000000"/>
                </a:solidFill>
                <a:latin typeface="+mj-lt"/>
              </a:rPr>
              <a:t>účinných</a:t>
            </a:r>
            <a:r>
              <a:rPr lang="en-GB" sz="2500" dirty="0">
                <a:solidFill>
                  <a:srgbClr val="000000"/>
                </a:solidFill>
                <a:latin typeface="+mj-lt"/>
              </a:rPr>
              <a:t> látek.</a:t>
            </a:r>
            <a:r>
              <a:rPr lang="en-GB" sz="2500" b="1" dirty="0">
                <a:solidFill>
                  <a:srgbClr val="0070C0"/>
                </a:solidFill>
                <a:latin typeface="+mj-lt"/>
              </a:rPr>
              <a:t>TO WHOM IT DOPORUČUJE SE,</a:t>
            </a:r>
            <a:endParaRPr lang="cs-CZ" sz="2500" b="1" dirty="0">
              <a:solidFill>
                <a:srgbClr val="0070C0"/>
              </a:solidFill>
              <a:latin typeface="+mj-lt"/>
            </a:endParaRPr>
          </a:p>
          <a:p>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typy</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Je </a:t>
            </a:r>
            <a:r>
              <a:rPr lang="en-GB" sz="2500" dirty="0" err="1">
                <a:solidFill>
                  <a:srgbClr val="000000"/>
                </a:solidFill>
                <a:latin typeface="+mj-lt"/>
              </a:rPr>
              <a:t>účinný</a:t>
            </a:r>
            <a:r>
              <a:rPr lang="en-GB" sz="2500" dirty="0">
                <a:solidFill>
                  <a:srgbClr val="000000"/>
                </a:solidFill>
                <a:latin typeface="+mj-lt"/>
              </a:rPr>
              <a:t> </a:t>
            </a:r>
            <a:r>
              <a:rPr lang="en-GB" sz="2500" dirty="0" err="1">
                <a:solidFill>
                  <a:srgbClr val="000000"/>
                </a:solidFill>
                <a:latin typeface="+mj-lt"/>
              </a:rPr>
              <a:t>při</a:t>
            </a:r>
            <a:r>
              <a:rPr lang="en-GB" sz="2500" dirty="0">
                <a:solidFill>
                  <a:srgbClr val="000000"/>
                </a:solidFill>
                <a:latin typeface="+mj-lt"/>
              </a:rPr>
              <a:t>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spálenin</a:t>
            </a:r>
            <a:r>
              <a:rPr lang="en-GB" sz="2500" dirty="0">
                <a:solidFill>
                  <a:srgbClr val="000000"/>
                </a:solidFill>
                <a:latin typeface="+mj-lt"/>
              </a:rPr>
              <a:t> od </a:t>
            </a:r>
            <a:r>
              <a:rPr lang="en-GB" sz="2500" dirty="0" err="1">
                <a:solidFill>
                  <a:srgbClr val="000000"/>
                </a:solidFill>
                <a:latin typeface="+mj-lt"/>
              </a:rPr>
              <a:t>slunce</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citlivé</a:t>
            </a:r>
            <a:r>
              <a:rPr lang="en-GB" sz="2500" dirty="0">
                <a:solidFill>
                  <a:srgbClr val="000000"/>
                </a:solidFill>
                <a:latin typeface="+mj-lt"/>
              </a:rPr>
              <a:t> </a:t>
            </a:r>
            <a:r>
              <a:rPr lang="en-GB" sz="2500" dirty="0" err="1">
                <a:solidFill>
                  <a:srgbClr val="000000"/>
                </a:solidFill>
                <a:latin typeface="+mj-lt"/>
              </a:rPr>
              <a:t>pokožce</a:t>
            </a:r>
            <a:r>
              <a:rPr lang="en-GB" sz="2500" dirty="0">
                <a:solidFill>
                  <a:srgbClr val="000000"/>
                </a:solidFill>
                <a:latin typeface="+mj-lt"/>
              </a:rPr>
              <a:t> po </a:t>
            </a:r>
            <a:r>
              <a:rPr lang="en-GB" sz="2500" dirty="0" err="1">
                <a:solidFill>
                  <a:srgbClr val="000000"/>
                </a:solidFill>
                <a:latin typeface="+mj-lt"/>
              </a:rPr>
              <a:t>fotoepilaci</a:t>
            </a:r>
            <a:r>
              <a:rPr lang="en-GB" sz="2500" dirty="0">
                <a:solidFill>
                  <a:srgbClr val="000000"/>
                </a:solidFill>
                <a:latin typeface="+mj-lt"/>
              </a:rPr>
              <a:t>, </a:t>
            </a:r>
            <a:r>
              <a:rPr lang="en-GB" sz="2500" dirty="0" err="1">
                <a:solidFill>
                  <a:srgbClr val="000000"/>
                </a:solidFill>
                <a:latin typeface="+mj-lt"/>
              </a:rPr>
              <a:t>laseru</a:t>
            </a:r>
            <a:r>
              <a:rPr lang="en-GB" sz="2500" dirty="0">
                <a:solidFill>
                  <a:srgbClr val="000000"/>
                </a:solidFill>
                <a:latin typeface="+mj-lt"/>
              </a:rPr>
              <a:t>, </a:t>
            </a:r>
            <a:r>
              <a:rPr lang="en-GB" sz="2500" dirty="0" err="1">
                <a:solidFill>
                  <a:srgbClr val="000000"/>
                </a:solidFill>
                <a:latin typeface="+mj-lt"/>
              </a:rPr>
              <a:t>mikrodermabrazi</a:t>
            </a:r>
            <a:r>
              <a:rPr lang="en-GB" sz="2500" dirty="0">
                <a:solidFill>
                  <a:srgbClr val="000000"/>
                </a:solidFill>
                <a:latin typeface="+mj-lt"/>
              </a:rPr>
              <a:t>, HIFU, RF, </a:t>
            </a:r>
            <a:r>
              <a:rPr lang="en-GB" sz="2500" dirty="0" err="1">
                <a:solidFill>
                  <a:srgbClr val="000000"/>
                </a:solidFill>
                <a:latin typeface="+mj-lt"/>
              </a:rPr>
              <a:t>peelingu</a:t>
            </a:r>
            <a:r>
              <a:rPr lang="cs-CZ" sz="2500" dirty="0">
                <a:solidFill>
                  <a:srgbClr val="000000"/>
                </a:solidFill>
                <a:latin typeface="+mj-lt"/>
              </a:rPr>
              <a:t> </a:t>
            </a:r>
            <a:r>
              <a:rPr lang="cs-CZ" sz="2500" dirty="0" err="1">
                <a:solidFill>
                  <a:srgbClr val="000000"/>
                </a:solidFill>
                <a:latin typeface="+mj-lt"/>
              </a:rPr>
              <a:t>kyselinama</a:t>
            </a:r>
            <a:r>
              <a:rPr lang="en-GB" sz="2500" dirty="0">
                <a:solidFill>
                  <a:srgbClr val="000000"/>
                </a:solidFill>
                <a:latin typeface="+mj-lt"/>
              </a:rPr>
              <a:t> a pro </a:t>
            </a:r>
            <a:r>
              <a:rPr lang="en-GB" sz="2500" dirty="0" err="1">
                <a:solidFill>
                  <a:srgbClr val="000000"/>
                </a:solidFill>
                <a:latin typeface="+mj-lt"/>
              </a:rPr>
              <a:t>muže</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balzám</a:t>
            </a:r>
            <a:r>
              <a:rPr lang="en-GB" sz="2500" dirty="0">
                <a:solidFill>
                  <a:srgbClr val="000000"/>
                </a:solidFill>
                <a:latin typeface="+mj-lt"/>
              </a:rPr>
              <a:t> po </a:t>
            </a:r>
            <a:r>
              <a:rPr lang="en-GB" sz="2500" dirty="0" err="1">
                <a:solidFill>
                  <a:srgbClr val="000000"/>
                </a:solidFill>
                <a:latin typeface="+mj-lt"/>
              </a:rPr>
              <a:t>holení</a:t>
            </a:r>
            <a:r>
              <a:rPr lang="en-GB" sz="2500" dirty="0">
                <a:solidFill>
                  <a:srgbClr val="000000"/>
                </a:solidFill>
                <a:latin typeface="+mj-lt"/>
              </a:rPr>
              <a:t>, </a:t>
            </a:r>
            <a:r>
              <a:rPr lang="en-GB" sz="2500" dirty="0" err="1">
                <a:solidFill>
                  <a:srgbClr val="000000"/>
                </a:solidFill>
                <a:latin typeface="+mj-lt"/>
              </a:rPr>
              <a:t>má</a:t>
            </a:r>
            <a:r>
              <a:rPr lang="en-GB" sz="2500" dirty="0">
                <a:solidFill>
                  <a:srgbClr val="000000"/>
                </a:solidFill>
                <a:latin typeface="+mj-lt"/>
              </a:rPr>
              <a:t> </a:t>
            </a:r>
            <a:r>
              <a:rPr lang="en-GB" sz="2500" dirty="0" err="1">
                <a:solidFill>
                  <a:srgbClr val="000000"/>
                </a:solidFill>
                <a:latin typeface="+mj-lt"/>
              </a:rPr>
              <a:t>vynikající</a:t>
            </a:r>
            <a:r>
              <a:rPr lang="en-GB" sz="2500" dirty="0">
                <a:solidFill>
                  <a:srgbClr val="000000"/>
                </a:solidFill>
                <a:latin typeface="+mj-lt"/>
              </a:rPr>
              <a:t> </a:t>
            </a:r>
            <a:r>
              <a:rPr lang="en-GB" sz="2500" dirty="0" err="1">
                <a:solidFill>
                  <a:srgbClr val="000000"/>
                </a:solidFill>
                <a:latin typeface="+mj-lt"/>
              </a:rPr>
              <a:t>antioxidační</a:t>
            </a:r>
            <a:r>
              <a:rPr lang="en-GB" sz="2500" dirty="0">
                <a:solidFill>
                  <a:srgbClr val="000000"/>
                </a:solidFill>
                <a:latin typeface="+mj-lt"/>
              </a:rPr>
              <a:t> a anti-age </a:t>
            </a:r>
            <a:r>
              <a:rPr lang="en-GB" sz="2500" dirty="0" err="1">
                <a:solidFill>
                  <a:srgbClr val="000000"/>
                </a:solidFill>
                <a:latin typeface="+mj-lt"/>
              </a:rPr>
              <a:t>vlastnosti</a:t>
            </a:r>
            <a:r>
              <a:rPr lang="en-GB" sz="2500" dirty="0">
                <a:solidFill>
                  <a:srgbClr val="000000"/>
                </a:solidFill>
                <a:latin typeface="+mj-lt"/>
              </a:rPr>
              <a:t>. 
</a:t>
            </a:r>
            <a:r>
              <a:rPr lang="en-GB" sz="2500" dirty="0" err="1">
                <a:solidFill>
                  <a:srgbClr val="000000"/>
                </a:solidFill>
                <a:latin typeface="+mj-lt"/>
              </a:rPr>
              <a:t>Doporučeno</a:t>
            </a:r>
            <a:r>
              <a:rPr lang="en-GB" sz="2500" dirty="0">
                <a:solidFill>
                  <a:srgbClr val="000000"/>
                </a:solidFill>
                <a:latin typeface="+mj-lt"/>
              </a:rPr>
              <a:t> v </a:t>
            </a:r>
            <a:r>
              <a:rPr lang="en-GB" sz="2500" dirty="0" err="1">
                <a:solidFill>
                  <a:srgbClr val="000000"/>
                </a:solidFill>
                <a:latin typeface="+mj-lt"/>
              </a:rPr>
              <a:t>kombinaci</a:t>
            </a:r>
            <a:r>
              <a:rPr lang="en-GB" sz="2500" dirty="0">
                <a:solidFill>
                  <a:srgbClr val="000000"/>
                </a:solidFill>
                <a:latin typeface="+mj-lt"/>
              </a:rPr>
              <a:t> s </a:t>
            </a:r>
            <a:r>
              <a:rPr lang="en-GB" sz="2500" dirty="0" err="1">
                <a:solidFill>
                  <a:srgbClr val="000000"/>
                </a:solidFill>
                <a:latin typeface="+mj-lt"/>
              </a:rPr>
              <a:t>peelingem</a:t>
            </a:r>
            <a:r>
              <a:rPr lang="en-GB" sz="2500" dirty="0">
                <a:solidFill>
                  <a:srgbClr val="000000"/>
                </a:solidFill>
                <a:latin typeface="+mj-lt"/>
              </a:rPr>
              <a:t> FLOUR4 k </a:t>
            </a:r>
            <a:r>
              <a:rPr lang="en-GB" sz="2500" dirty="0" err="1">
                <a:solidFill>
                  <a:srgbClr val="000000"/>
                </a:solidFill>
                <a:latin typeface="+mj-lt"/>
              </a:rPr>
              <a:t>odstranění</a:t>
            </a:r>
            <a:r>
              <a:rPr lang="en-GB" sz="2500" dirty="0">
                <a:solidFill>
                  <a:srgbClr val="000000"/>
                </a:solidFill>
                <a:latin typeface="+mj-lt"/>
              </a:rPr>
              <a:t> </a:t>
            </a:r>
            <a:r>
              <a:rPr lang="en-GB" sz="2500" dirty="0" err="1">
                <a:solidFill>
                  <a:srgbClr val="000000"/>
                </a:solidFill>
                <a:latin typeface="+mj-lt"/>
              </a:rPr>
              <a:t>pozánětlivé</a:t>
            </a:r>
            <a:r>
              <a:rPr lang="en-GB" sz="2500" dirty="0">
                <a:solidFill>
                  <a:srgbClr val="000000"/>
                </a:solidFill>
                <a:latin typeface="+mj-lt"/>
              </a:rPr>
              <a:t> </a:t>
            </a:r>
            <a:r>
              <a:rPr lang="en-GB" sz="2500" dirty="0" err="1">
                <a:solidFill>
                  <a:srgbClr val="000000"/>
                </a:solidFill>
                <a:latin typeface="+mj-lt"/>
              </a:rPr>
              <a:t>hyperpigmentace</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tenkou</a:t>
            </a:r>
            <a:r>
              <a:rPr lang="en-GB" sz="2500" dirty="0">
                <a:solidFill>
                  <a:srgbClr val="000000"/>
                </a:solidFill>
                <a:latin typeface="+mj-lt"/>
              </a:rPr>
              <a:t> </a:t>
            </a:r>
            <a:r>
              <a:rPr lang="en-GB" sz="2500" dirty="0" err="1">
                <a:solidFill>
                  <a:srgbClr val="000000"/>
                </a:solidFill>
                <a:latin typeface="+mj-lt"/>
              </a:rPr>
              <a:t>vrstvu</a:t>
            </a:r>
            <a:r>
              <a:rPr lang="en-GB" sz="2500" dirty="0">
                <a:solidFill>
                  <a:srgbClr val="000000"/>
                </a:solidFill>
                <a:latin typeface="+mj-lt"/>
              </a:rPr>
              <a:t> </a:t>
            </a:r>
            <a:r>
              <a:rPr lang="en-GB" sz="2500" dirty="0" err="1">
                <a:solidFill>
                  <a:srgbClr val="000000"/>
                </a:solidFill>
                <a:latin typeface="+mj-lt"/>
              </a:rPr>
              <a:t>přípravku</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suchý</a:t>
            </a:r>
            <a:r>
              <a:rPr lang="en-GB" sz="2500" dirty="0">
                <a:solidFill>
                  <a:srgbClr val="000000"/>
                </a:solidFill>
                <a:latin typeface="+mj-lt"/>
              </a:rPr>
              <a:t>, </a:t>
            </a:r>
            <a:r>
              <a:rPr lang="en-GB" sz="2500" dirty="0" err="1">
                <a:solidFill>
                  <a:srgbClr val="000000"/>
                </a:solidFill>
                <a:latin typeface="+mj-lt"/>
              </a:rPr>
              <a:t>čistý</a:t>
            </a:r>
            <a:r>
              <a:rPr lang="en-GB" sz="2500" dirty="0">
                <a:solidFill>
                  <a:srgbClr val="000000"/>
                </a:solidFill>
                <a:latin typeface="+mj-lt"/>
              </a:rPr>
              <a:t> </a:t>
            </a:r>
            <a:r>
              <a:rPr lang="en-GB" sz="2500" dirty="0" err="1">
                <a:solidFill>
                  <a:srgbClr val="000000"/>
                </a:solidFill>
                <a:latin typeface="+mj-lt"/>
              </a:rPr>
              <a:t>obličej</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tělo</a:t>
            </a:r>
            <a:r>
              <a:rPr lang="en-GB" sz="2500" dirty="0">
                <a:solidFill>
                  <a:srgbClr val="000000"/>
                </a:solidFill>
                <a:latin typeface="+mj-lt"/>
              </a:rPr>
              <a:t> a </a:t>
            </a:r>
            <a:r>
              <a:rPr lang="en-GB" sz="2500" dirty="0" err="1">
                <a:solidFill>
                  <a:srgbClr val="000000"/>
                </a:solidFill>
                <a:latin typeface="+mj-lt"/>
              </a:rPr>
              <a:t>vmasírujte</a:t>
            </a:r>
            <a:r>
              <a:rPr lang="en-GB" sz="2500" dirty="0">
                <a:solidFill>
                  <a:srgbClr val="000000"/>
                </a:solidFill>
                <a:latin typeface="+mj-lt"/>
              </a:rPr>
              <a:t>, </a:t>
            </a:r>
            <a:r>
              <a:rPr lang="en-GB" sz="2500" dirty="0" err="1">
                <a:solidFill>
                  <a:srgbClr val="000000"/>
                </a:solidFill>
                <a:latin typeface="+mj-lt"/>
              </a:rPr>
              <a:t>dokud</a:t>
            </a:r>
            <a:r>
              <a:rPr lang="en-GB" sz="2500" dirty="0">
                <a:solidFill>
                  <a:srgbClr val="000000"/>
                </a:solidFill>
                <a:latin typeface="+mj-lt"/>
              </a:rPr>
              <a:t> se </a:t>
            </a:r>
            <a:r>
              <a:rPr lang="en-GB" sz="2500" dirty="0" err="1">
                <a:solidFill>
                  <a:srgbClr val="000000"/>
                </a:solidFill>
                <a:latin typeface="+mj-lt"/>
              </a:rPr>
              <a:t>zcela</a:t>
            </a:r>
            <a:r>
              <a:rPr lang="en-GB" sz="2500" dirty="0">
                <a:solidFill>
                  <a:srgbClr val="000000"/>
                </a:solidFill>
                <a:latin typeface="+mj-lt"/>
              </a:rPr>
              <a:t> </a:t>
            </a:r>
            <a:r>
              <a:rPr lang="en-GB" sz="2500" dirty="0" err="1">
                <a:solidFill>
                  <a:srgbClr val="000000"/>
                </a:solidFill>
                <a:latin typeface="+mj-lt"/>
              </a:rPr>
              <a:t>nevstřebá</a:t>
            </a:r>
            <a:r>
              <a:rPr lang="en-GB" sz="2500" dirty="0">
                <a:solidFill>
                  <a:srgbClr val="000000"/>
                </a:solidFill>
                <a:latin typeface="+mj-lt"/>
              </a:rPr>
              <a:t>. </a:t>
            </a:r>
            <a:r>
              <a:rPr lang="en-GB" sz="2500" dirty="0" err="1">
                <a:solidFill>
                  <a:srgbClr val="000000"/>
                </a:solidFill>
                <a:latin typeface="+mj-lt"/>
              </a:rPr>
              <a:t>Můžete</a:t>
            </a:r>
            <a:r>
              <a:rPr lang="en-GB" sz="2500" dirty="0">
                <a:solidFill>
                  <a:srgbClr val="000000"/>
                </a:solidFill>
                <a:latin typeface="+mj-lt"/>
              </a:rPr>
              <a:t> </a:t>
            </a:r>
            <a:r>
              <a:rPr lang="en-GB" sz="2500" dirty="0" err="1">
                <a:solidFill>
                  <a:srgbClr val="000000"/>
                </a:solidFill>
                <a:latin typeface="+mj-lt"/>
              </a:rPr>
              <a:t>jej</a:t>
            </a:r>
            <a:r>
              <a:rPr lang="en-GB" sz="2500" dirty="0">
                <a:solidFill>
                  <a:srgbClr val="000000"/>
                </a:solidFill>
                <a:latin typeface="+mj-lt"/>
              </a:rPr>
              <a:t> </a:t>
            </a:r>
            <a:r>
              <a:rPr lang="en-GB" sz="2500" dirty="0" err="1">
                <a:solidFill>
                  <a:srgbClr val="000000"/>
                </a:solidFill>
                <a:latin typeface="+mj-lt"/>
              </a:rPr>
              <a:t>smíchat</a:t>
            </a:r>
            <a:r>
              <a:rPr lang="en-GB" sz="2500" dirty="0">
                <a:solidFill>
                  <a:srgbClr val="000000"/>
                </a:solidFill>
                <a:latin typeface="+mj-lt"/>
              </a:rPr>
              <a:t> s </a:t>
            </a:r>
            <a:r>
              <a:rPr lang="en-GB" sz="2500" dirty="0" err="1">
                <a:solidFill>
                  <a:srgbClr val="000000"/>
                </a:solidFill>
                <a:latin typeface="+mj-lt"/>
              </a:rPr>
              <a:t>jinými</a:t>
            </a:r>
            <a:r>
              <a:rPr lang="en-GB" sz="2500" dirty="0">
                <a:solidFill>
                  <a:srgbClr val="000000"/>
                </a:solidFill>
                <a:latin typeface="+mj-lt"/>
              </a:rPr>
              <a:t> </a:t>
            </a:r>
            <a:r>
              <a:rPr lang="en-GB" sz="2500" dirty="0" err="1">
                <a:solidFill>
                  <a:srgbClr val="000000"/>
                </a:solidFill>
                <a:latin typeface="+mj-lt"/>
              </a:rPr>
              <a:t>produkty</a:t>
            </a:r>
            <a:r>
              <a:rPr lang="en-GB" sz="2500" dirty="0">
                <a:solidFill>
                  <a:srgbClr val="000000"/>
                </a:solidFill>
                <a:latin typeface="+mj-lt"/>
              </a:rPr>
              <a:t> ( </a:t>
            </a:r>
            <a:r>
              <a:rPr lang="en-GB" sz="2500" dirty="0" err="1">
                <a:solidFill>
                  <a:srgbClr val="000000"/>
                </a:solidFill>
                <a:latin typeface="+mj-lt"/>
              </a:rPr>
              <a:t>Krém</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séra</a:t>
            </a:r>
            <a:r>
              <a:rPr lang="en-GB" sz="2500" dirty="0">
                <a:solidFill>
                  <a:srgbClr val="000000"/>
                </a:solidFill>
                <a:latin typeface="+mj-lt"/>
              </a:rPr>
              <a:t>). </a:t>
            </a:r>
            <a:r>
              <a:rPr lang="en-GB" sz="2500" dirty="0" err="1">
                <a:solidFill>
                  <a:srgbClr val="000000"/>
                </a:solidFill>
                <a:latin typeface="+mj-lt"/>
              </a:rPr>
              <a:t>Přípravek</a:t>
            </a:r>
            <a:r>
              <a:rPr lang="en-GB" sz="2500" dirty="0">
                <a:solidFill>
                  <a:srgbClr val="000000"/>
                </a:solidFill>
                <a:latin typeface="+mj-lt"/>
              </a:rPr>
              <a:t> </a:t>
            </a:r>
            <a:r>
              <a:rPr lang="en-GB" sz="2500" dirty="0" err="1">
                <a:solidFill>
                  <a:srgbClr val="000000"/>
                </a:solidFill>
                <a:latin typeface="+mj-lt"/>
              </a:rPr>
              <a:t>lze</a:t>
            </a:r>
            <a:r>
              <a:rPr lang="en-GB" sz="2500" dirty="0">
                <a:solidFill>
                  <a:srgbClr val="000000"/>
                </a:solidFill>
                <a:latin typeface="+mj-lt"/>
              </a:rPr>
              <a:t> </a:t>
            </a:r>
            <a:r>
              <a:rPr lang="en-GB" sz="2500" dirty="0" err="1">
                <a:solidFill>
                  <a:srgbClr val="000000"/>
                </a:solidFill>
                <a:latin typeface="+mj-lt"/>
              </a:rPr>
              <a:t>aplikovat</a:t>
            </a:r>
            <a:r>
              <a:rPr lang="en-GB" sz="2500" dirty="0">
                <a:solidFill>
                  <a:srgbClr val="000000"/>
                </a:solidFill>
                <a:latin typeface="+mj-lt"/>
              </a:rPr>
              <a:t> PO JAKÉKOLIV PROCEDUŘE </a:t>
            </a:r>
            <a:r>
              <a:rPr lang="en-GB" sz="2500" dirty="0" err="1">
                <a:solidFill>
                  <a:srgbClr val="000000"/>
                </a:solidFill>
                <a:latin typeface="+mj-lt"/>
              </a:rPr>
              <a:t>ke</a:t>
            </a:r>
            <a:r>
              <a:rPr lang="en-GB" sz="2500" dirty="0">
                <a:solidFill>
                  <a:srgbClr val="000000"/>
                </a:solidFill>
                <a:latin typeface="+mj-lt"/>
              </a:rPr>
              <a:t> </a:t>
            </a:r>
            <a:r>
              <a:rPr lang="en-GB" sz="2500" dirty="0" err="1">
                <a:solidFill>
                  <a:srgbClr val="000000"/>
                </a:solidFill>
                <a:latin typeface="+mj-lt"/>
              </a:rPr>
              <a:t>zklidnění</a:t>
            </a:r>
            <a:r>
              <a:rPr lang="en-GB" sz="2500" dirty="0">
                <a:solidFill>
                  <a:srgbClr val="000000"/>
                </a:solidFill>
                <a:latin typeface="+mj-lt"/>
              </a:rPr>
              <a:t> a </a:t>
            </a:r>
            <a:r>
              <a:rPr lang="en-GB" sz="2500" dirty="0" err="1">
                <a:solidFill>
                  <a:srgbClr val="000000"/>
                </a:solidFill>
                <a:latin typeface="+mj-lt"/>
              </a:rPr>
              <a:t>urychlení</a:t>
            </a:r>
            <a:r>
              <a:rPr lang="en-GB" sz="2500" dirty="0">
                <a:solidFill>
                  <a:srgbClr val="000000"/>
                </a:solidFill>
                <a:latin typeface="+mj-lt"/>
              </a:rPr>
              <a:t> </a:t>
            </a:r>
            <a:r>
              <a:rPr lang="en-GB" sz="2500" dirty="0" err="1">
                <a:solidFill>
                  <a:srgbClr val="000000"/>
                </a:solidFill>
                <a:latin typeface="+mj-lt"/>
              </a:rPr>
              <a:t>hojení</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a:t>
            </a:r>
            <a:endParaRPr lang="en-GB" sz="2500" dirty="0">
              <a:latin typeface="+mj-lt"/>
              <a:cs typeface="Arial"/>
            </a:endParaRPr>
          </a:p>
        </p:txBody>
      </p:sp>
      <p:graphicFrame>
        <p:nvGraphicFramePr>
          <p:cNvPr id="13" name="object 6">
            <a:extLst>
              <a:ext uri="{FF2B5EF4-FFF2-40B4-BE49-F238E27FC236}">
                <a16:creationId xmlns:a16="http://schemas.microsoft.com/office/drawing/2014/main" id="{2E847467-0B70-C5A1-670F-D7BFDA7F9A86}"/>
              </a:ext>
            </a:extLst>
          </p:cNvPr>
          <p:cNvGraphicFramePr>
            <a:graphicFrameLocks noGrp="1"/>
          </p:cNvGraphicFramePr>
          <p:nvPr>
            <p:extLst>
              <p:ext uri="{D42A27DB-BD31-4B8C-83A1-F6EECF244321}">
                <p14:modId xmlns:p14="http://schemas.microsoft.com/office/powerpoint/2010/main" val="1462891287"/>
              </p:ext>
            </p:extLst>
          </p:nvPr>
        </p:nvGraphicFramePr>
        <p:xfrm>
          <a:off x="146050" y="7102475"/>
          <a:ext cx="14401800" cy="3462824"/>
        </p:xfrm>
        <a:graphic>
          <a:graphicData uri="http://schemas.openxmlformats.org/drawingml/2006/table">
            <a:tbl>
              <a:tblPr firstRow="1" bandRow="1">
                <a:tableStyleId>{2D5ABB26-0587-4C30-8999-92F81FD0307C}</a:tableStyleId>
              </a:tblPr>
              <a:tblGrid>
                <a:gridCol w="4826549">
                  <a:extLst>
                    <a:ext uri="{9D8B030D-6E8A-4147-A177-3AD203B41FA5}">
                      <a16:colId xmlns:a16="http://schemas.microsoft.com/office/drawing/2014/main" val="20000"/>
                    </a:ext>
                  </a:extLst>
                </a:gridCol>
                <a:gridCol w="9575251">
                  <a:extLst>
                    <a:ext uri="{9D8B030D-6E8A-4147-A177-3AD203B41FA5}">
                      <a16:colId xmlns:a16="http://schemas.microsoft.com/office/drawing/2014/main" val="20001"/>
                    </a:ext>
                  </a:extLst>
                </a:gridCol>
              </a:tblGrid>
              <a:tr h="522774">
                <a:tc>
                  <a:txBody>
                    <a:bodyPr/>
                    <a:lstStyle/>
                    <a:p>
                      <a:pPr marL="133985">
                        <a:lnSpc>
                          <a:spcPct val="100000"/>
                        </a:lnSpc>
                        <a:spcBef>
                          <a:spcPts val="245"/>
                        </a:spcBef>
                      </a:pPr>
                      <a:r>
                        <a:rPr lang="en-US" sz="2500" b="1" spc="-50" dirty="0">
                          <a:solidFill>
                            <a:srgbClr val="0070C0"/>
                          </a:solidFill>
                          <a:latin typeface="+mj-lt"/>
                          <a:cs typeface="Arial"/>
                        </a:rPr>
                        <a:t>ZCELA FLUOROVANÉ UHLOVODÍKY</a:t>
                      </a:r>
                      <a:endParaRPr sz="2500" b="1" dirty="0">
                        <a:solidFill>
                          <a:srgbClr val="0070C0"/>
                        </a:solidFill>
                        <a:latin typeface="+mj-lt"/>
                        <a:cs typeface="Arial"/>
                      </a:endParaRPr>
                    </a:p>
                  </a:txBody>
                  <a:tcPr marL="0" marR="0" marT="311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985" marR="0" lvl="0" indent="0" algn="l" defTabSz="1507846" rtl="0" eaLnBrk="1" fontAlgn="auto" latinLnBrk="0" hangingPunct="1">
                        <a:lnSpc>
                          <a:spcPct val="100000"/>
                        </a:lnSpc>
                        <a:spcBef>
                          <a:spcPts val="345"/>
                        </a:spcBef>
                        <a:spcAft>
                          <a:spcPts val="0"/>
                        </a:spcAft>
                        <a:buClrTx/>
                        <a:buSzTx/>
                        <a:buFontTx/>
                        <a:buNone/>
                        <a:tabLst/>
                        <a:defRPr/>
                      </a:pPr>
                      <a:r>
                        <a:rPr lang="en-US" sz="2300" kern="1200" spc="-65" dirty="0">
                          <a:solidFill>
                            <a:schemeClr val="tx1"/>
                          </a:solidFill>
                          <a:latin typeface="+mj-lt"/>
                          <a:ea typeface="+mn-ea"/>
                          <a:cs typeface="Arial"/>
                        </a:rPr>
                        <a:t>10 % </a:t>
                      </a:r>
                      <a:r>
                        <a:rPr lang="en-US" sz="2300" kern="1200" spc="-65" dirty="0" err="1">
                          <a:solidFill>
                            <a:schemeClr val="tx1"/>
                          </a:solidFill>
                          <a:latin typeface="+mj-lt"/>
                          <a:ea typeface="+mn-ea"/>
                          <a:cs typeface="Arial"/>
                        </a:rPr>
                        <a:t>Zvyšuje</a:t>
                      </a:r>
                      <a:r>
                        <a:rPr lang="en-US" sz="2300" kern="1200" spc="-65" dirty="0">
                          <a:solidFill>
                            <a:schemeClr val="tx1"/>
                          </a:solidFill>
                          <a:latin typeface="+mj-lt"/>
                          <a:ea typeface="+mn-ea"/>
                          <a:cs typeface="Arial"/>
                        </a:rPr>
                        <a:t> transport </a:t>
                      </a:r>
                      <a:r>
                        <a:rPr lang="en-US" sz="2300" kern="1200" spc="-65" dirty="0" err="1">
                          <a:solidFill>
                            <a:schemeClr val="tx1"/>
                          </a:solidFill>
                          <a:latin typeface="+mj-lt"/>
                          <a:ea typeface="+mn-ea"/>
                          <a:cs typeface="Arial"/>
                        </a:rPr>
                        <a:t>účinných</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látek</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zklidňuje</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regeneruje</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hydratuje</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antioxidantuje</a:t>
                      </a:r>
                      <a:r>
                        <a:rPr lang="en-US" sz="2300" kern="1200" spc="-65" dirty="0">
                          <a:solidFill>
                            <a:schemeClr val="tx1"/>
                          </a:solidFill>
                          <a:latin typeface="+mj-lt"/>
                          <a:ea typeface="+mn-ea"/>
                          <a:cs typeface="Arial"/>
                        </a:rPr>
                        <a:t>.</a:t>
                      </a:r>
                      <a:endParaRPr sz="2300" dirty="0">
                        <a:latin typeface="+mj-lt"/>
                        <a:cs typeface="Arial"/>
                      </a:endParaRPr>
                    </a:p>
                  </a:txBody>
                  <a:tcPr marL="0" marR="0" marT="438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338889">
                <a:tc>
                  <a:txBody>
                    <a:bodyPr/>
                    <a:lstStyle/>
                    <a:p>
                      <a:pPr marL="133985">
                        <a:lnSpc>
                          <a:spcPct val="100000"/>
                        </a:lnSpc>
                        <a:spcBef>
                          <a:spcPts val="245"/>
                        </a:spcBef>
                      </a:pPr>
                      <a:r>
                        <a:rPr lang="en-US" sz="2500" b="1" spc="60" dirty="0">
                          <a:solidFill>
                            <a:srgbClr val="0070C0"/>
                          </a:solidFill>
                          <a:latin typeface="+mj-lt"/>
                          <a:cs typeface="Arial"/>
                        </a:rPr>
                        <a:t>PRUNUS AMYGDALUS DUCIS</a:t>
                      </a:r>
                      <a:endParaRPr sz="2500" b="1" dirty="0">
                        <a:solidFill>
                          <a:srgbClr val="0070C0"/>
                        </a:solidFill>
                        <a:latin typeface="+mj-lt"/>
                        <a:cs typeface="Arial"/>
                      </a:endParaRPr>
                    </a:p>
                  </a:txBody>
                  <a:tcPr marL="0" marR="0" marT="311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74930">
                        <a:lnSpc>
                          <a:spcPts val="3845"/>
                        </a:lnSpc>
                      </a:pPr>
                      <a:r>
                        <a:rPr lang="en-US" sz="2300" kern="1200" spc="-55" dirty="0" err="1">
                          <a:solidFill>
                            <a:schemeClr val="tx1"/>
                          </a:solidFill>
                          <a:latin typeface="+mj-lt"/>
                          <a:ea typeface="+mn-ea"/>
                          <a:cs typeface="Arial"/>
                        </a:rPr>
                        <a:t>Zklidňující</a:t>
                      </a:r>
                      <a:r>
                        <a:rPr lang="en-US" sz="2300" kern="1200" spc="-55" dirty="0">
                          <a:solidFill>
                            <a:schemeClr val="tx1"/>
                          </a:solidFill>
                          <a:latin typeface="+mj-lt"/>
                          <a:ea typeface="+mn-ea"/>
                          <a:cs typeface="Arial"/>
                        </a:rPr>
                        <a:t>, </a:t>
                      </a:r>
                      <a:r>
                        <a:rPr lang="en-US" sz="2300" kern="1200" spc="-55" dirty="0" err="1">
                          <a:solidFill>
                            <a:schemeClr val="tx1"/>
                          </a:solidFill>
                          <a:latin typeface="+mj-lt"/>
                          <a:ea typeface="+mn-ea"/>
                          <a:cs typeface="Arial"/>
                        </a:rPr>
                        <a:t>hydratační</a:t>
                      </a:r>
                      <a:r>
                        <a:rPr lang="en-US" sz="2300" kern="1200" spc="-55" dirty="0">
                          <a:solidFill>
                            <a:schemeClr val="tx1"/>
                          </a:solidFill>
                          <a:latin typeface="+mj-lt"/>
                          <a:ea typeface="+mn-ea"/>
                          <a:cs typeface="Arial"/>
                        </a:rPr>
                        <a:t>, </a:t>
                      </a:r>
                      <a:r>
                        <a:rPr lang="en-US" sz="2300" kern="1200" spc="-55" dirty="0" err="1">
                          <a:solidFill>
                            <a:schemeClr val="tx1"/>
                          </a:solidFill>
                          <a:latin typeface="+mj-lt"/>
                          <a:ea typeface="+mn-ea"/>
                          <a:cs typeface="Arial"/>
                        </a:rPr>
                        <a:t>vyživující</a:t>
                      </a:r>
                      <a:r>
                        <a:rPr lang="en-US" sz="2300" kern="1200" spc="-55" dirty="0">
                          <a:solidFill>
                            <a:schemeClr val="tx1"/>
                          </a:solidFill>
                          <a:latin typeface="+mj-lt"/>
                          <a:ea typeface="+mn-ea"/>
                          <a:cs typeface="Arial"/>
                        </a:rPr>
                        <a:t>.</a:t>
                      </a:r>
                      <a:endParaRPr lang="en-US" sz="2300" kern="1200" dirty="0">
                        <a:solidFill>
                          <a:schemeClr val="tx1"/>
                        </a:solidFill>
                        <a:latin typeface="+mj-lt"/>
                        <a:ea typeface="+mn-ea"/>
                        <a:cs typeface="Arial"/>
                      </a:endParaRPr>
                    </a:p>
                  </a:txBody>
                  <a:tcPr marL="0" marR="0" marT="43815"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8138">
                <a:tc>
                  <a:txBody>
                    <a:bodyPr/>
                    <a:lstStyle/>
                    <a:p>
                      <a:pPr marL="133985">
                        <a:lnSpc>
                          <a:spcPct val="100000"/>
                        </a:lnSpc>
                        <a:spcBef>
                          <a:spcPts val="245"/>
                        </a:spcBef>
                      </a:pPr>
                      <a:r>
                        <a:rPr lang="en-US" sz="2500" b="1" spc="-10" dirty="0">
                          <a:solidFill>
                            <a:srgbClr val="0070C0"/>
                          </a:solidFill>
                          <a:latin typeface="+mj-lt"/>
                          <a:cs typeface="Arial"/>
                        </a:rPr>
                        <a:t>PANTENOL</a:t>
                      </a:r>
                      <a:endParaRPr sz="2500" b="1" dirty="0">
                        <a:solidFill>
                          <a:srgbClr val="0070C0"/>
                        </a:solidFill>
                        <a:latin typeface="+mj-lt"/>
                        <a:cs typeface="Arial"/>
                      </a:endParaRPr>
                    </a:p>
                  </a:txBody>
                  <a:tcPr marL="0" marR="0" marT="3111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a:solidFill>
                        <a:srgbClr val="000000"/>
                      </a:solidFill>
                      <a:prstDash val="solid"/>
                    </a:lnB>
                  </a:tcPr>
                </a:tc>
                <a:tc>
                  <a:txBody>
                    <a:bodyPr/>
                    <a:lstStyle/>
                    <a:p>
                      <a:pPr marL="74930">
                        <a:lnSpc>
                          <a:spcPts val="3845"/>
                        </a:lnSpc>
                      </a:pPr>
                      <a:r>
                        <a:rPr lang="it-IT" sz="2300" spc="-55" dirty="0">
                          <a:latin typeface="+mj-lt"/>
                          <a:cs typeface="Arial"/>
                        </a:rPr>
                        <a:t>Hydratační, zklidňující, </a:t>
                      </a:r>
                      <a:endParaRPr sz="2300" dirty="0">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308138">
                <a:tc>
                  <a:txBody>
                    <a:bodyPr/>
                    <a:lstStyle/>
                    <a:p>
                      <a:pPr marL="133985">
                        <a:lnSpc>
                          <a:spcPct val="100000"/>
                        </a:lnSpc>
                        <a:spcBef>
                          <a:spcPts val="245"/>
                        </a:spcBef>
                      </a:pPr>
                      <a:r>
                        <a:rPr lang="en-US" sz="2500" b="1" spc="-90" dirty="0">
                          <a:solidFill>
                            <a:srgbClr val="0070C0"/>
                          </a:solidFill>
                          <a:latin typeface="+mj-lt"/>
                          <a:cs typeface="Arial"/>
                        </a:rPr>
                        <a:t>BISABOLOL</a:t>
                      </a:r>
                      <a:endParaRPr sz="2500" b="1" dirty="0">
                        <a:solidFill>
                          <a:srgbClr val="0070C0"/>
                        </a:solidFill>
                        <a:latin typeface="+mj-lt"/>
                        <a:cs typeface="Arial"/>
                      </a:endParaRPr>
                    </a:p>
                  </a:txBody>
                  <a:tcPr marL="0" marR="0" marT="3111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74930">
                        <a:lnSpc>
                          <a:spcPts val="3845"/>
                        </a:lnSpc>
                      </a:pPr>
                      <a:r>
                        <a:rPr lang="it-IT" sz="2300" spc="-5" dirty="0">
                          <a:latin typeface="+mj-lt"/>
                          <a:cs typeface="Arial"/>
                        </a:rPr>
                        <a:t>Zklidňující, protizánětlivé</a:t>
                      </a:r>
                      <a:endParaRPr sz="2300" dirty="0">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8138">
                <a:tc>
                  <a:txBody>
                    <a:bodyPr/>
                    <a:lstStyle/>
                    <a:p>
                      <a:pPr marL="133985">
                        <a:lnSpc>
                          <a:spcPct val="100000"/>
                        </a:lnSpc>
                        <a:spcBef>
                          <a:spcPts val="245"/>
                        </a:spcBef>
                      </a:pPr>
                      <a:r>
                        <a:rPr lang="en-US" sz="2500" b="1" dirty="0">
                          <a:solidFill>
                            <a:srgbClr val="0070C0"/>
                          </a:solidFill>
                          <a:latin typeface="+mj-lt"/>
                          <a:cs typeface="Arial"/>
                        </a:rPr>
                        <a:t>KYSELINA GLYCYRRHETINOVÁ</a:t>
                      </a:r>
                      <a:endParaRPr sz="2500" b="1" dirty="0">
                        <a:solidFill>
                          <a:srgbClr val="0070C0"/>
                        </a:solidFill>
                        <a:latin typeface="+mj-lt"/>
                        <a:cs typeface="Arial"/>
                      </a:endParaRPr>
                    </a:p>
                  </a:txBody>
                  <a:tcPr marL="0" marR="0" marT="3111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74930">
                        <a:lnSpc>
                          <a:spcPts val="3845"/>
                        </a:lnSpc>
                      </a:pPr>
                      <a:r>
                        <a:rPr lang="it-IT" sz="2300" spc="10" dirty="0">
                          <a:latin typeface="+mj-lt"/>
                          <a:cs typeface="Arial"/>
                        </a:rPr>
                        <a:t>Zklidňující, protizánětlivý, bělící</a:t>
                      </a:r>
                      <a:endParaRPr sz="2300" dirty="0">
                        <a:latin typeface="+mj-lt"/>
                        <a:cs typeface="Arial"/>
                      </a:endParaRPr>
                    </a:p>
                  </a:txBody>
                  <a:tcPr marL="0" marR="0" marT="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78046">
                <a:tc>
                  <a:txBody>
                    <a:bodyPr/>
                    <a:lstStyle/>
                    <a:p>
                      <a:pPr marL="133985">
                        <a:lnSpc>
                          <a:spcPct val="100000"/>
                        </a:lnSpc>
                        <a:spcBef>
                          <a:spcPts val="245"/>
                        </a:spcBef>
                      </a:pPr>
                      <a:r>
                        <a:rPr lang="en-US" sz="2500" b="1" dirty="0">
                          <a:solidFill>
                            <a:srgbClr val="0070C0"/>
                          </a:solidFill>
                          <a:latin typeface="+mj-lt"/>
                          <a:cs typeface="Arial"/>
                        </a:rPr>
                        <a:t>BETAGLUKAN</a:t>
                      </a:r>
                      <a:endParaRPr sz="2500" b="1" dirty="0">
                        <a:solidFill>
                          <a:srgbClr val="0070C0"/>
                        </a:solidFill>
                        <a:latin typeface="+mj-lt"/>
                        <a:cs typeface="Arial"/>
                      </a:endParaRPr>
                    </a:p>
                  </a:txBody>
                  <a:tcPr marL="0" marR="0" marT="3111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74930" marR="329565">
                        <a:lnSpc>
                          <a:spcPct val="100000"/>
                        </a:lnSpc>
                      </a:pPr>
                      <a:r>
                        <a:rPr lang="it-IT" sz="2300" spc="15" dirty="0">
                          <a:latin typeface="+mj-lt"/>
                          <a:cs typeface="Arial"/>
                        </a:rPr>
                        <a:t>Zklidňuje a napomáhá hojení podrážděné pokožky, má antioxidační účinek. Ochrana pokožky před vnějším poškozením.</a:t>
                      </a:r>
                      <a:endParaRPr sz="2300" dirty="0">
                        <a:latin typeface="+mj-lt"/>
                        <a:cs typeface="Arial"/>
                      </a:endParaRPr>
                    </a:p>
                  </a:txBody>
                  <a:tcPr marL="0" marR="0" marT="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8138">
                <a:tc>
                  <a:txBody>
                    <a:bodyPr/>
                    <a:lstStyle/>
                    <a:p>
                      <a:pPr marL="133985">
                        <a:lnSpc>
                          <a:spcPct val="100000"/>
                        </a:lnSpc>
                        <a:spcBef>
                          <a:spcPts val="245"/>
                        </a:spcBef>
                      </a:pPr>
                      <a:r>
                        <a:rPr lang="en-US" sz="2500" b="1" dirty="0">
                          <a:solidFill>
                            <a:srgbClr val="0070C0"/>
                          </a:solidFill>
                          <a:latin typeface="+mj-lt"/>
                          <a:cs typeface="Arial"/>
                        </a:rPr>
                        <a:t>ALLANTOIN</a:t>
                      </a:r>
                      <a:endParaRPr sz="2500" b="1" dirty="0">
                        <a:solidFill>
                          <a:srgbClr val="0070C0"/>
                        </a:solidFill>
                        <a:latin typeface="+mj-lt"/>
                        <a:cs typeface="Arial"/>
                      </a:endParaRPr>
                    </a:p>
                  </a:txBody>
                  <a:tcPr marL="0" marR="0" marT="3111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a:solidFill>
                        <a:srgbClr val="000000"/>
                      </a:solidFill>
                      <a:prstDash val="solid"/>
                    </a:lnB>
                  </a:tcPr>
                </a:tc>
                <a:tc>
                  <a:txBody>
                    <a:bodyPr/>
                    <a:lstStyle/>
                    <a:p>
                      <a:pPr marL="74930">
                        <a:lnSpc>
                          <a:spcPts val="3845"/>
                        </a:lnSpc>
                      </a:pPr>
                      <a:r>
                        <a:rPr lang="it-IT" sz="2300" spc="-20" dirty="0">
                          <a:latin typeface="+mj-lt"/>
                          <a:cs typeface="Arial"/>
                        </a:rPr>
                        <a:t>Regeneruje, zklidňuje.</a:t>
                      </a:r>
                      <a:endParaRPr sz="2300" dirty="0">
                        <a:latin typeface="+mj-lt"/>
                        <a:cs typeface="Arial"/>
                      </a:endParaRPr>
                    </a:p>
                  </a:txBody>
                  <a:tcPr marL="0" marR="0" marT="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6"/>
                  </a:ext>
                </a:extLst>
              </a:tr>
            </a:tbl>
          </a:graphicData>
        </a:graphic>
      </p:graphicFrame>
      <p:sp>
        <p:nvSpPr>
          <p:cNvPr id="12" name="object 9">
            <a:extLst>
              <a:ext uri="{FF2B5EF4-FFF2-40B4-BE49-F238E27FC236}">
                <a16:creationId xmlns:a16="http://schemas.microsoft.com/office/drawing/2014/main" id="{58E57A6C-3F8C-E2C1-1DCC-C8FC67908149}"/>
              </a:ext>
            </a:extLst>
          </p:cNvPr>
          <p:cNvSpPr txBox="1"/>
          <p:nvPr/>
        </p:nvSpPr>
        <p:spPr>
          <a:xfrm>
            <a:off x="16769563" y="10190766"/>
            <a:ext cx="1447800" cy="474489"/>
          </a:xfrm>
          <a:prstGeom prst="rect">
            <a:avLst/>
          </a:prstGeom>
        </p:spPr>
        <p:txBody>
          <a:bodyPr vert="horz" wrap="square" lIns="0" tIns="12700" rIns="0" bIns="0" rtlCol="0">
            <a:spAutoFit/>
          </a:bodyPr>
          <a:lstStyle/>
          <a:p>
            <a:pPr marL="12700">
              <a:lnSpc>
                <a:spcPct val="100000"/>
              </a:lnSpc>
              <a:spcBef>
                <a:spcPts val="100"/>
              </a:spcBef>
            </a:pPr>
            <a:r>
              <a:rPr lang="it-IT" sz="3000" spc="30" dirty="0">
                <a:latin typeface="+mj-lt"/>
                <a:cs typeface="Arial"/>
              </a:rPr>
              <a:t>150 </a:t>
            </a:r>
            <a:r>
              <a:rPr sz="3000" spc="35" dirty="0">
                <a:latin typeface="+mj-lt"/>
                <a:cs typeface="Arial"/>
              </a:rPr>
              <a:t>ml</a:t>
            </a:r>
            <a:endParaRPr sz="3000" dirty="0">
              <a:latin typeface="+mj-lt"/>
              <a:cs typeface="Arial"/>
            </a:endParaRPr>
          </a:p>
        </p:txBody>
      </p:sp>
      <p:pic>
        <p:nvPicPr>
          <p:cNvPr id="2" name="Immagine 1">
            <a:extLst>
              <a:ext uri="{FF2B5EF4-FFF2-40B4-BE49-F238E27FC236}">
                <a16:creationId xmlns:a16="http://schemas.microsoft.com/office/drawing/2014/main" id="{CA8535D2-A4E8-59D0-BF4E-BFA888F4EF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pic>
        <p:nvPicPr>
          <p:cNvPr id="3074" name="Picture 2" descr="Vettori e Illustrazioni di Corona con download gratuito">
            <a:extLst>
              <a:ext uri="{FF2B5EF4-FFF2-40B4-BE49-F238E27FC236}">
                <a16:creationId xmlns:a16="http://schemas.microsoft.com/office/drawing/2014/main" id="{C40F1C16-35F5-066F-F2F1-997034C24EB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2939" t="12469" r="9105" b="16053"/>
          <a:stretch/>
        </p:blipFill>
        <p:spPr bwMode="auto">
          <a:xfrm>
            <a:off x="15918402" y="1366849"/>
            <a:ext cx="3352800" cy="1988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45371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dirty="0">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76200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ROSE E</a:t>
            </a:r>
            <a:r>
              <a:rPr lang="it-IT" sz="3500" b="1" dirty="0">
                <a:solidFill>
                  <a:srgbClr val="0070C0"/>
                </a:solidFill>
                <a:latin typeface="+mj-lt"/>
              </a:rPr>
              <a:t>: </a:t>
            </a:r>
            <a:r>
              <a:rPr lang="cs-CZ" sz="3500" b="1" dirty="0">
                <a:solidFill>
                  <a:srgbClr val="0070C0"/>
                </a:solidFill>
                <a:latin typeface="+mj-lt"/>
              </a:rPr>
              <a:t>Koncentrát</a:t>
            </a:r>
            <a:r>
              <a:rPr lang="it-IT" sz="3500" b="1" dirty="0">
                <a:solidFill>
                  <a:srgbClr val="0070C0"/>
                </a:solidFill>
                <a:latin typeface="+mj-lt"/>
              </a:rPr>
              <a:t> pro extrémní hojení</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t="30616" b="19477"/>
          <a:stretch/>
        </p:blipFill>
        <p:spPr>
          <a:xfrm>
            <a:off x="12640543" y="2529877"/>
            <a:ext cx="7479262" cy="3732688"/>
          </a:xfrm>
          <a:prstGeom prst="rect">
            <a:avLst/>
          </a:prstGeom>
        </p:spPr>
      </p:pic>
      <p:graphicFrame>
        <p:nvGraphicFramePr>
          <p:cNvPr id="12" name="object 9">
            <a:extLst>
              <a:ext uri="{FF2B5EF4-FFF2-40B4-BE49-F238E27FC236}">
                <a16:creationId xmlns:a16="http://schemas.microsoft.com/office/drawing/2014/main" id="{A853E67A-39EA-80F7-56A4-3C9C44403696}"/>
              </a:ext>
            </a:extLst>
          </p:cNvPr>
          <p:cNvGraphicFramePr>
            <a:graphicFrameLocks noGrp="1"/>
          </p:cNvGraphicFramePr>
          <p:nvPr>
            <p:extLst>
              <p:ext uri="{D42A27DB-BD31-4B8C-83A1-F6EECF244321}">
                <p14:modId xmlns:p14="http://schemas.microsoft.com/office/powerpoint/2010/main" val="3827747052"/>
              </p:ext>
            </p:extLst>
          </p:nvPr>
        </p:nvGraphicFramePr>
        <p:xfrm>
          <a:off x="374650" y="9781175"/>
          <a:ext cx="11811000" cy="799000"/>
        </p:xfrm>
        <a:graphic>
          <a:graphicData uri="http://schemas.openxmlformats.org/drawingml/2006/table">
            <a:tbl>
              <a:tblPr firstRow="1" bandRow="1">
                <a:tableStyleId>{2D5ABB26-0587-4C30-8999-92F81FD0307C}</a:tableStyleId>
              </a:tblPr>
              <a:tblGrid>
                <a:gridCol w="6124091">
                  <a:extLst>
                    <a:ext uri="{9D8B030D-6E8A-4147-A177-3AD203B41FA5}">
                      <a16:colId xmlns:a16="http://schemas.microsoft.com/office/drawing/2014/main" val="20000"/>
                    </a:ext>
                  </a:extLst>
                </a:gridCol>
                <a:gridCol w="5686909">
                  <a:extLst>
                    <a:ext uri="{9D8B030D-6E8A-4147-A177-3AD203B41FA5}">
                      <a16:colId xmlns:a16="http://schemas.microsoft.com/office/drawing/2014/main" val="20001"/>
                    </a:ext>
                  </a:extLst>
                </a:gridCol>
              </a:tblGrid>
              <a:tr h="399500">
                <a:tc>
                  <a:txBody>
                    <a:bodyPr/>
                    <a:lstStyle/>
                    <a:p>
                      <a:pPr marL="123189">
                        <a:lnSpc>
                          <a:spcPct val="100000"/>
                        </a:lnSpc>
                        <a:spcBef>
                          <a:spcPts val="160"/>
                        </a:spcBef>
                      </a:pPr>
                      <a:r>
                        <a:rPr lang="it-IT" sz="2400" b="1" spc="-45" dirty="0">
                          <a:solidFill>
                            <a:srgbClr val="0070C0"/>
                          </a:solidFill>
                          <a:latin typeface="+mj-lt"/>
                          <a:cs typeface="Arial"/>
                        </a:rPr>
                        <a:t>ŠÍPKOVÝ OLEJ</a:t>
                      </a:r>
                      <a:endParaRPr sz="2400" b="1" dirty="0">
                        <a:solidFill>
                          <a:srgbClr val="0070C0"/>
                        </a:solidFill>
                        <a:latin typeface="+mj-lt"/>
                        <a:cs typeface="Arial"/>
                      </a:endParaRPr>
                    </a:p>
                  </a:txBody>
                  <a:tcPr marL="0" marR="0" marT="2032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3189">
                        <a:lnSpc>
                          <a:spcPct val="100000"/>
                        </a:lnSpc>
                        <a:spcBef>
                          <a:spcPts val="265"/>
                        </a:spcBef>
                      </a:pPr>
                      <a:r>
                        <a:rPr lang="it-IT" sz="2400" spc="-55" dirty="0">
                          <a:latin typeface="+mj-lt"/>
                          <a:cs typeface="Arial"/>
                        </a:rPr>
                        <a:t>hojení, regenerace;</a:t>
                      </a:r>
                      <a:endParaRPr sz="2400" dirty="0">
                        <a:latin typeface="+mj-lt"/>
                        <a:cs typeface="Arial"/>
                      </a:endParaRPr>
                    </a:p>
                  </a:txBody>
                  <a:tcPr marL="0" marR="0" marT="3365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399500">
                <a:tc>
                  <a:txBody>
                    <a:bodyPr/>
                    <a:lstStyle/>
                    <a:p>
                      <a:pPr marL="123189">
                        <a:lnSpc>
                          <a:spcPct val="100000"/>
                        </a:lnSpc>
                        <a:spcBef>
                          <a:spcPts val="160"/>
                        </a:spcBef>
                      </a:pPr>
                      <a:r>
                        <a:rPr lang="it-IT" sz="2400" b="1" spc="-25" dirty="0">
                          <a:solidFill>
                            <a:srgbClr val="0070C0"/>
                          </a:solidFill>
                          <a:latin typeface="+mj-lt"/>
                          <a:cs typeface="Arial"/>
                        </a:rPr>
                        <a:t>LÉČIVÝ ROZMARÝN</a:t>
                      </a:r>
                      <a:endParaRPr sz="2400" b="1" dirty="0">
                        <a:solidFill>
                          <a:srgbClr val="0070C0"/>
                        </a:solidFill>
                        <a:latin typeface="+mj-lt"/>
                        <a:cs typeface="Arial"/>
                      </a:endParaRPr>
                    </a:p>
                  </a:txBody>
                  <a:tcPr marL="0" marR="0" marT="2032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3189">
                        <a:lnSpc>
                          <a:spcPct val="100000"/>
                        </a:lnSpc>
                        <a:spcBef>
                          <a:spcPts val="265"/>
                        </a:spcBef>
                      </a:pPr>
                      <a:r>
                        <a:rPr sz="2400" spc="-55" dirty="0">
                          <a:latin typeface="+mj-lt"/>
                          <a:cs typeface="Arial"/>
                        </a:rPr>
                        <a:t>antioxidant</a:t>
                      </a:r>
                      <a:endParaRPr sz="2400" dirty="0">
                        <a:latin typeface="+mj-lt"/>
                        <a:cs typeface="Arial"/>
                      </a:endParaRPr>
                    </a:p>
                  </a:txBody>
                  <a:tcPr marL="0" marR="0" marT="3365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bl>
          </a:graphicData>
        </a:graphic>
      </p:graphicFrame>
      <p:sp>
        <p:nvSpPr>
          <p:cNvPr id="13" name="CasellaDiTesto 12">
            <a:extLst>
              <a:ext uri="{FF2B5EF4-FFF2-40B4-BE49-F238E27FC236}">
                <a16:creationId xmlns:a16="http://schemas.microsoft.com/office/drawing/2014/main" id="{4E6B6C90-AFD4-0BED-2782-F9BA8971C4FF}"/>
              </a:ext>
            </a:extLst>
          </p:cNvPr>
          <p:cNvSpPr txBox="1"/>
          <p:nvPr/>
        </p:nvSpPr>
        <p:spPr>
          <a:xfrm>
            <a:off x="2203450" y="8960214"/>
            <a:ext cx="10203366" cy="369332"/>
          </a:xfrm>
          <a:prstGeom prst="rect">
            <a:avLst/>
          </a:prstGeom>
          <a:noFill/>
        </p:spPr>
        <p:txBody>
          <a:bodyPr wrap="square">
            <a:spAutoFit/>
          </a:bodyPr>
          <a:lstStyle/>
          <a:p>
            <a:r>
              <a:rPr lang="en-GB" sz="1800" b="0" i="0" u="none" strike="noStrike" baseline="0" dirty="0">
                <a:solidFill>
                  <a:srgbClr val="000000"/>
                </a:solidFill>
                <a:latin typeface="AvantGarde Bk BT"/>
              </a:rPr>
              <a:t>	</a:t>
            </a:r>
          </a:p>
        </p:txBody>
      </p:sp>
      <p:sp>
        <p:nvSpPr>
          <p:cNvPr id="14" name="CasellaDiTesto 13">
            <a:extLst>
              <a:ext uri="{FF2B5EF4-FFF2-40B4-BE49-F238E27FC236}">
                <a16:creationId xmlns:a16="http://schemas.microsoft.com/office/drawing/2014/main" id="{270FDC72-C5D4-27E9-537A-05E68B09DEDC}"/>
              </a:ext>
            </a:extLst>
          </p:cNvPr>
          <p:cNvSpPr txBox="1"/>
          <p:nvPr/>
        </p:nvSpPr>
        <p:spPr>
          <a:xfrm>
            <a:off x="165100" y="1746850"/>
            <a:ext cx="11658600" cy="6186309"/>
          </a:xfrm>
          <a:prstGeom prst="rect">
            <a:avLst/>
          </a:prstGeom>
          <a:noFill/>
        </p:spPr>
        <p:txBody>
          <a:bodyPr wrap="square">
            <a:spAutoFit/>
          </a:bodyPr>
          <a:lstStyle/>
          <a:p>
            <a:r>
              <a:rPr lang="en-GB" sz="2200" b="1" dirty="0">
                <a:solidFill>
                  <a:srgbClr val="0070C0"/>
                </a:solidFill>
                <a:latin typeface="+mj-lt"/>
              </a:rPr>
              <a:t>VLASTNOSTI PRODUKTU</a:t>
            </a:r>
            <a:endParaRPr lang="cs-CZ" sz="2200" b="1" dirty="0">
              <a:solidFill>
                <a:srgbClr val="0070C0"/>
              </a:solidFill>
              <a:latin typeface="+mj-lt"/>
            </a:endParaRPr>
          </a:p>
          <a:p>
            <a:r>
              <a:rPr lang="en-GB" sz="2200" dirty="0" err="1">
                <a:solidFill>
                  <a:srgbClr val="000000"/>
                </a:solidFill>
                <a:latin typeface="+mj-lt"/>
              </a:rPr>
              <a:t>Jedná</a:t>
            </a:r>
            <a:r>
              <a:rPr lang="en-GB" sz="2200" dirty="0">
                <a:solidFill>
                  <a:srgbClr val="000000"/>
                </a:solidFill>
                <a:latin typeface="+mj-lt"/>
              </a:rPr>
              <a:t> se o 100% </a:t>
            </a:r>
            <a:r>
              <a:rPr lang="en-GB" sz="2200" dirty="0" err="1">
                <a:solidFill>
                  <a:srgbClr val="000000"/>
                </a:solidFill>
                <a:latin typeface="+mj-lt"/>
              </a:rPr>
              <a:t>čistý</a:t>
            </a:r>
            <a:r>
              <a:rPr lang="en-GB" sz="2200" dirty="0">
                <a:solidFill>
                  <a:srgbClr val="000000"/>
                </a:solidFill>
                <a:latin typeface="+mj-lt"/>
              </a:rPr>
              <a:t> </a:t>
            </a:r>
            <a:r>
              <a:rPr lang="en-GB" sz="2200" dirty="0" err="1">
                <a:solidFill>
                  <a:srgbClr val="000000"/>
                </a:solidFill>
                <a:latin typeface="+mj-lt"/>
              </a:rPr>
              <a:t>extrakt</a:t>
            </a:r>
            <a:r>
              <a:rPr lang="en-GB" sz="2200" dirty="0">
                <a:solidFill>
                  <a:srgbClr val="000000"/>
                </a:solidFill>
                <a:latin typeface="+mj-lt"/>
              </a:rPr>
              <a:t> ze semen </a:t>
            </a:r>
            <a:r>
              <a:rPr lang="en-GB" sz="2200" dirty="0" err="1">
                <a:solidFill>
                  <a:srgbClr val="000000"/>
                </a:solidFill>
                <a:latin typeface="+mj-lt"/>
              </a:rPr>
              <a:t>růže</a:t>
            </a:r>
            <a:r>
              <a:rPr lang="en-GB" sz="2200" dirty="0">
                <a:solidFill>
                  <a:srgbClr val="000000"/>
                </a:solidFill>
                <a:latin typeface="+mj-lt"/>
              </a:rPr>
              <a:t> </a:t>
            </a:r>
            <a:r>
              <a:rPr lang="cs-CZ" sz="2200" dirty="0" err="1">
                <a:solidFill>
                  <a:srgbClr val="000000"/>
                </a:solidFill>
                <a:latin typeface="+mj-lt"/>
              </a:rPr>
              <a:t>Mosqueta</a:t>
            </a:r>
            <a:r>
              <a:rPr lang="en-GB" sz="2200" dirty="0">
                <a:solidFill>
                  <a:srgbClr val="000000"/>
                </a:solidFill>
                <a:latin typeface="+mj-lt"/>
              </a:rPr>
              <a:t>. </a:t>
            </a:r>
            <a:r>
              <a:rPr lang="en-GB" sz="2200" dirty="0" err="1">
                <a:solidFill>
                  <a:srgbClr val="000000"/>
                </a:solidFill>
                <a:latin typeface="+mj-lt"/>
              </a:rPr>
              <a:t>Tento</a:t>
            </a:r>
            <a:r>
              <a:rPr lang="en-GB" sz="2200" dirty="0">
                <a:solidFill>
                  <a:srgbClr val="000000"/>
                </a:solidFill>
                <a:latin typeface="+mj-lt"/>
              </a:rPr>
              <a:t> </a:t>
            </a:r>
            <a:r>
              <a:rPr lang="en-GB" sz="2200" dirty="0" err="1">
                <a:solidFill>
                  <a:srgbClr val="000000"/>
                </a:solidFill>
                <a:latin typeface="+mj-lt"/>
              </a:rPr>
              <a:t>konkrétní</a:t>
            </a:r>
            <a:r>
              <a:rPr lang="en-GB" sz="2200" dirty="0">
                <a:solidFill>
                  <a:srgbClr val="000000"/>
                </a:solidFill>
                <a:latin typeface="+mj-lt"/>
              </a:rPr>
              <a:t> </a:t>
            </a:r>
            <a:r>
              <a:rPr lang="en-GB" sz="2200" dirty="0" err="1">
                <a:solidFill>
                  <a:srgbClr val="000000"/>
                </a:solidFill>
                <a:latin typeface="+mj-lt"/>
              </a:rPr>
              <a:t>extrakt</a:t>
            </a:r>
            <a:r>
              <a:rPr lang="en-GB" sz="2200" dirty="0">
                <a:solidFill>
                  <a:srgbClr val="000000"/>
                </a:solidFill>
                <a:latin typeface="+mj-lt"/>
              </a:rPr>
              <a:t>, </a:t>
            </a:r>
            <a:r>
              <a:rPr lang="en-GB" sz="2200" dirty="0" err="1">
                <a:solidFill>
                  <a:srgbClr val="000000"/>
                </a:solidFill>
                <a:latin typeface="+mj-lt"/>
              </a:rPr>
              <a:t>výhradně</a:t>
            </a:r>
            <a:r>
              <a:rPr lang="en-GB" sz="2200" dirty="0">
                <a:solidFill>
                  <a:srgbClr val="000000"/>
                </a:solidFill>
                <a:latin typeface="+mj-lt"/>
              </a:rPr>
              <a:t> </a:t>
            </a:r>
            <a:r>
              <a:rPr lang="en-GB" sz="2200" dirty="0" err="1">
                <a:solidFill>
                  <a:srgbClr val="000000"/>
                </a:solidFill>
                <a:latin typeface="+mj-lt"/>
              </a:rPr>
              <a:t>chilského</a:t>
            </a:r>
            <a:r>
              <a:rPr lang="en-GB" sz="2200" dirty="0">
                <a:solidFill>
                  <a:srgbClr val="000000"/>
                </a:solidFill>
                <a:latin typeface="+mj-lt"/>
              </a:rPr>
              <a:t> </a:t>
            </a:r>
            <a:r>
              <a:rPr lang="en-GB" sz="2200" dirty="0" err="1">
                <a:solidFill>
                  <a:srgbClr val="000000"/>
                </a:solidFill>
                <a:latin typeface="+mj-lt"/>
              </a:rPr>
              <a:t>původu</a:t>
            </a:r>
            <a:r>
              <a:rPr lang="en-GB" sz="2200" dirty="0">
                <a:solidFill>
                  <a:srgbClr val="000000"/>
                </a:solidFill>
                <a:latin typeface="+mj-lt"/>
              </a:rPr>
              <a:t>, </a:t>
            </a:r>
            <a:r>
              <a:rPr lang="en-GB" sz="2200" dirty="0" err="1">
                <a:solidFill>
                  <a:srgbClr val="000000"/>
                </a:solidFill>
                <a:latin typeface="+mj-lt"/>
              </a:rPr>
              <a:t>obsahuje</a:t>
            </a:r>
            <a:r>
              <a:rPr lang="en-GB" sz="2200" dirty="0">
                <a:solidFill>
                  <a:srgbClr val="000000"/>
                </a:solidFill>
                <a:latin typeface="+mj-lt"/>
              </a:rPr>
              <a:t> </a:t>
            </a:r>
            <a:r>
              <a:rPr lang="en-GB" sz="2200" dirty="0" err="1">
                <a:solidFill>
                  <a:srgbClr val="000000"/>
                </a:solidFill>
                <a:latin typeface="+mj-lt"/>
              </a:rPr>
              <a:t>značné</a:t>
            </a:r>
            <a:r>
              <a:rPr lang="en-GB" sz="2200" dirty="0">
                <a:solidFill>
                  <a:srgbClr val="000000"/>
                </a:solidFill>
                <a:latin typeface="+mj-lt"/>
              </a:rPr>
              <a:t> </a:t>
            </a:r>
            <a:r>
              <a:rPr lang="en-GB" sz="2200" dirty="0" err="1">
                <a:solidFill>
                  <a:srgbClr val="000000"/>
                </a:solidFill>
                <a:latin typeface="+mj-lt"/>
              </a:rPr>
              <a:t>množství</a:t>
            </a:r>
            <a:r>
              <a:rPr lang="en-GB" sz="2200" dirty="0">
                <a:solidFill>
                  <a:srgbClr val="000000"/>
                </a:solidFill>
                <a:latin typeface="+mj-lt"/>
              </a:rPr>
              <a:t> </a:t>
            </a:r>
            <a:r>
              <a:rPr lang="en-GB" sz="2200" dirty="0" err="1">
                <a:solidFill>
                  <a:srgbClr val="000000"/>
                </a:solidFill>
                <a:latin typeface="+mj-lt"/>
              </a:rPr>
              <a:t>účinných</a:t>
            </a:r>
            <a:r>
              <a:rPr lang="en-GB" sz="2200" dirty="0">
                <a:solidFill>
                  <a:srgbClr val="000000"/>
                </a:solidFill>
                <a:latin typeface="+mj-lt"/>
              </a:rPr>
              <a:t> </a:t>
            </a:r>
            <a:r>
              <a:rPr lang="en-GB" sz="2200" dirty="0" err="1">
                <a:solidFill>
                  <a:srgbClr val="000000"/>
                </a:solidFill>
                <a:latin typeface="+mj-lt"/>
              </a:rPr>
              <a:t>látek</a:t>
            </a:r>
            <a:r>
              <a:rPr lang="en-GB" sz="2200" dirty="0">
                <a:solidFill>
                  <a:srgbClr val="000000"/>
                </a:solidFill>
                <a:latin typeface="+mj-lt"/>
              </a:rPr>
              <a:t>. </a:t>
            </a:r>
            <a:r>
              <a:rPr lang="en-GB" sz="2200" dirty="0" err="1">
                <a:solidFill>
                  <a:srgbClr val="000000"/>
                </a:solidFill>
                <a:latin typeface="+mj-lt"/>
              </a:rPr>
              <a:t>Chemická</a:t>
            </a:r>
            <a:r>
              <a:rPr lang="en-GB" sz="2200" dirty="0">
                <a:solidFill>
                  <a:srgbClr val="000000"/>
                </a:solidFill>
                <a:latin typeface="+mj-lt"/>
              </a:rPr>
              <a:t> </a:t>
            </a:r>
            <a:r>
              <a:rPr lang="en-GB" sz="2200" dirty="0" err="1">
                <a:solidFill>
                  <a:srgbClr val="000000"/>
                </a:solidFill>
                <a:latin typeface="+mj-lt"/>
              </a:rPr>
              <a:t>analýza</a:t>
            </a:r>
            <a:r>
              <a:rPr lang="en-GB" sz="2200" dirty="0">
                <a:solidFill>
                  <a:srgbClr val="000000"/>
                </a:solidFill>
                <a:latin typeface="+mj-lt"/>
              </a:rPr>
              <a:t> </a:t>
            </a:r>
            <a:r>
              <a:rPr lang="en-GB" sz="2200" dirty="0" err="1">
                <a:solidFill>
                  <a:srgbClr val="000000"/>
                </a:solidFill>
                <a:latin typeface="+mj-lt"/>
              </a:rPr>
              <a:t>ukazuje</a:t>
            </a:r>
            <a:r>
              <a:rPr lang="en-GB" sz="2200" dirty="0">
                <a:solidFill>
                  <a:srgbClr val="000000"/>
                </a:solidFill>
                <a:latin typeface="+mj-lt"/>
              </a:rPr>
              <a:t> </a:t>
            </a:r>
            <a:r>
              <a:rPr lang="en-GB" sz="2200" dirty="0" err="1">
                <a:solidFill>
                  <a:srgbClr val="000000"/>
                </a:solidFill>
                <a:latin typeface="+mj-lt"/>
              </a:rPr>
              <a:t>přítomnost</a:t>
            </a:r>
            <a:r>
              <a:rPr lang="en-GB" sz="2200" dirty="0">
                <a:solidFill>
                  <a:srgbClr val="000000"/>
                </a:solidFill>
                <a:latin typeface="+mj-lt"/>
              </a:rPr>
              <a:t> </a:t>
            </a:r>
            <a:r>
              <a:rPr lang="en-GB" sz="2200" dirty="0" err="1">
                <a:solidFill>
                  <a:srgbClr val="000000"/>
                </a:solidFill>
                <a:latin typeface="+mj-lt"/>
              </a:rPr>
              <a:t>mastných</a:t>
            </a:r>
            <a:r>
              <a:rPr lang="en-GB" sz="2200" dirty="0">
                <a:solidFill>
                  <a:srgbClr val="000000"/>
                </a:solidFill>
                <a:latin typeface="+mj-lt"/>
              </a:rPr>
              <a:t> </a:t>
            </a:r>
            <a:r>
              <a:rPr lang="en-GB" sz="2200" dirty="0" err="1">
                <a:solidFill>
                  <a:srgbClr val="000000"/>
                </a:solidFill>
                <a:latin typeface="+mj-lt"/>
              </a:rPr>
              <a:t>kyselin</a:t>
            </a:r>
            <a:r>
              <a:rPr lang="en-GB" sz="2200" dirty="0">
                <a:solidFill>
                  <a:srgbClr val="000000"/>
                </a:solidFill>
                <a:latin typeface="+mj-lt"/>
              </a:rPr>
              <a:t>, </a:t>
            </a:r>
            <a:r>
              <a:rPr lang="en-GB" sz="2200" dirty="0" err="1">
                <a:solidFill>
                  <a:srgbClr val="000000"/>
                </a:solidFill>
                <a:latin typeface="+mj-lt"/>
              </a:rPr>
              <a:t>mononenasycených</a:t>
            </a:r>
            <a:r>
              <a:rPr lang="en-GB" sz="2200" dirty="0">
                <a:solidFill>
                  <a:srgbClr val="000000"/>
                </a:solidFill>
                <a:latin typeface="+mj-lt"/>
              </a:rPr>
              <a:t> a </a:t>
            </a:r>
            <a:r>
              <a:rPr lang="en-GB" sz="2200" dirty="0" err="1">
                <a:solidFill>
                  <a:srgbClr val="000000"/>
                </a:solidFill>
                <a:latin typeface="+mj-lt"/>
              </a:rPr>
              <a:t>polynenasycených</a:t>
            </a:r>
            <a:r>
              <a:rPr lang="en-GB" sz="2200" dirty="0">
                <a:solidFill>
                  <a:srgbClr val="000000"/>
                </a:solidFill>
                <a:latin typeface="+mj-lt"/>
              </a:rPr>
              <a:t> </a:t>
            </a:r>
            <a:r>
              <a:rPr lang="en-GB" sz="2200" dirty="0" err="1">
                <a:solidFill>
                  <a:srgbClr val="000000"/>
                </a:solidFill>
                <a:latin typeface="+mj-lt"/>
              </a:rPr>
              <a:t>tuků</a:t>
            </a:r>
            <a:r>
              <a:rPr lang="en-GB" sz="2200" dirty="0">
                <a:solidFill>
                  <a:srgbClr val="000000"/>
                </a:solidFill>
                <a:latin typeface="+mj-lt"/>
              </a:rPr>
              <a:t>, </a:t>
            </a:r>
            <a:r>
              <a:rPr lang="en-GB" sz="2200" dirty="0" err="1">
                <a:solidFill>
                  <a:srgbClr val="000000"/>
                </a:solidFill>
                <a:latin typeface="+mj-lt"/>
              </a:rPr>
              <a:t>stejně</a:t>
            </a:r>
            <a:r>
              <a:rPr lang="en-GB" sz="2200" dirty="0">
                <a:solidFill>
                  <a:srgbClr val="000000"/>
                </a:solidFill>
                <a:latin typeface="+mj-lt"/>
              </a:rPr>
              <a:t> </a:t>
            </a:r>
            <a:r>
              <a:rPr lang="en-GB" sz="2200" dirty="0" err="1">
                <a:solidFill>
                  <a:srgbClr val="000000"/>
                </a:solidFill>
                <a:latin typeface="+mj-lt"/>
              </a:rPr>
              <a:t>jako</a:t>
            </a:r>
            <a:r>
              <a:rPr lang="en-GB" sz="2200" dirty="0">
                <a:solidFill>
                  <a:srgbClr val="000000"/>
                </a:solidFill>
                <a:latin typeface="+mj-lt"/>
              </a:rPr>
              <a:t> </a:t>
            </a:r>
            <a:r>
              <a:rPr lang="en-GB" sz="2200" dirty="0" err="1">
                <a:solidFill>
                  <a:srgbClr val="000000"/>
                </a:solidFill>
                <a:latin typeface="+mj-lt"/>
              </a:rPr>
              <a:t>antioxidačních</a:t>
            </a:r>
            <a:r>
              <a:rPr lang="en-GB" sz="2200" dirty="0">
                <a:solidFill>
                  <a:srgbClr val="000000"/>
                </a:solidFill>
                <a:latin typeface="+mj-lt"/>
              </a:rPr>
              <a:t> </a:t>
            </a:r>
            <a:r>
              <a:rPr lang="en-GB" sz="2200" dirty="0" err="1">
                <a:solidFill>
                  <a:srgbClr val="000000"/>
                </a:solidFill>
                <a:latin typeface="+mj-lt"/>
              </a:rPr>
              <a:t>vitamínů</a:t>
            </a:r>
            <a:r>
              <a:rPr lang="en-GB" sz="2200" dirty="0">
                <a:solidFill>
                  <a:srgbClr val="000000"/>
                </a:solidFill>
                <a:latin typeface="+mj-lt"/>
              </a:rPr>
              <a:t>. </a:t>
            </a:r>
            <a:r>
              <a:rPr lang="en-GB" sz="2200" dirty="0" err="1">
                <a:solidFill>
                  <a:srgbClr val="000000"/>
                </a:solidFill>
                <a:latin typeface="+mj-lt"/>
              </a:rPr>
              <a:t>Jeho</a:t>
            </a:r>
            <a:r>
              <a:rPr lang="en-GB" sz="2200" dirty="0">
                <a:solidFill>
                  <a:srgbClr val="000000"/>
                </a:solidFill>
                <a:latin typeface="+mj-lt"/>
              </a:rPr>
              <a:t> </a:t>
            </a:r>
            <a:r>
              <a:rPr lang="en-GB" sz="2200" dirty="0" err="1">
                <a:solidFill>
                  <a:srgbClr val="000000"/>
                </a:solidFill>
                <a:latin typeface="+mj-lt"/>
              </a:rPr>
              <a:t>působení</a:t>
            </a:r>
            <a:r>
              <a:rPr lang="en-GB" sz="2200" dirty="0">
                <a:solidFill>
                  <a:srgbClr val="000000"/>
                </a:solidFill>
                <a:latin typeface="+mj-lt"/>
              </a:rPr>
              <a:t> </a:t>
            </a:r>
            <a:r>
              <a:rPr lang="en-GB" sz="2200" dirty="0" err="1">
                <a:solidFill>
                  <a:srgbClr val="000000"/>
                </a:solidFill>
                <a:latin typeface="+mj-lt"/>
              </a:rPr>
              <a:t>zasahuje</a:t>
            </a:r>
            <a:r>
              <a:rPr lang="en-GB" sz="2200" dirty="0">
                <a:solidFill>
                  <a:srgbClr val="000000"/>
                </a:solidFill>
                <a:latin typeface="+mj-lt"/>
              </a:rPr>
              <a:t> do </a:t>
            </a:r>
            <a:r>
              <a:rPr lang="en-GB" sz="2200" dirty="0" err="1">
                <a:solidFill>
                  <a:srgbClr val="000000"/>
                </a:solidFill>
                <a:latin typeface="+mj-lt"/>
              </a:rPr>
              <a:t>procesů</a:t>
            </a:r>
            <a:r>
              <a:rPr lang="en-GB" sz="2200" dirty="0">
                <a:solidFill>
                  <a:srgbClr val="000000"/>
                </a:solidFill>
                <a:latin typeface="+mj-lt"/>
              </a:rPr>
              <a:t> </a:t>
            </a:r>
            <a:r>
              <a:rPr lang="en-GB" sz="2200" dirty="0" err="1">
                <a:solidFill>
                  <a:srgbClr val="000000"/>
                </a:solidFill>
                <a:latin typeface="+mj-lt"/>
              </a:rPr>
              <a:t>regenerace</a:t>
            </a:r>
            <a:r>
              <a:rPr lang="en-GB" sz="2200" dirty="0">
                <a:solidFill>
                  <a:srgbClr val="000000"/>
                </a:solidFill>
                <a:latin typeface="+mj-lt"/>
              </a:rPr>
              <a:t> </a:t>
            </a:r>
            <a:r>
              <a:rPr lang="en-GB" sz="2200" dirty="0" err="1">
                <a:solidFill>
                  <a:srgbClr val="000000"/>
                </a:solidFill>
                <a:latin typeface="+mj-lt"/>
              </a:rPr>
              <a:t>buněk</a:t>
            </a:r>
            <a:r>
              <a:rPr lang="en-GB" sz="2200" dirty="0">
                <a:solidFill>
                  <a:srgbClr val="000000"/>
                </a:solidFill>
                <a:latin typeface="+mj-lt"/>
              </a:rPr>
              <a:t> a je </a:t>
            </a:r>
            <a:r>
              <a:rPr lang="en-GB" sz="2200" dirty="0" err="1">
                <a:solidFill>
                  <a:srgbClr val="000000"/>
                </a:solidFill>
                <a:latin typeface="+mj-lt"/>
              </a:rPr>
              <a:t>zvláště</a:t>
            </a:r>
            <a:r>
              <a:rPr lang="en-GB" sz="2200" dirty="0">
                <a:solidFill>
                  <a:srgbClr val="000000"/>
                </a:solidFill>
                <a:latin typeface="+mj-lt"/>
              </a:rPr>
              <a:t> </a:t>
            </a:r>
            <a:r>
              <a:rPr lang="en-GB" sz="2200" dirty="0" err="1">
                <a:solidFill>
                  <a:srgbClr val="000000"/>
                </a:solidFill>
                <a:latin typeface="+mj-lt"/>
              </a:rPr>
              <a:t>účinný</a:t>
            </a:r>
            <a:r>
              <a:rPr lang="en-GB" sz="2200" dirty="0">
                <a:solidFill>
                  <a:srgbClr val="000000"/>
                </a:solidFill>
                <a:latin typeface="+mj-lt"/>
              </a:rPr>
              <a:t> </a:t>
            </a:r>
            <a:r>
              <a:rPr lang="en-GB" sz="2200" dirty="0" err="1">
                <a:solidFill>
                  <a:srgbClr val="000000"/>
                </a:solidFill>
                <a:latin typeface="+mj-lt"/>
              </a:rPr>
              <a:t>při</a:t>
            </a:r>
            <a:r>
              <a:rPr lang="en-GB" sz="2200" dirty="0">
                <a:solidFill>
                  <a:srgbClr val="000000"/>
                </a:solidFill>
                <a:latin typeface="+mj-lt"/>
              </a:rPr>
              <a:t> </a:t>
            </a:r>
            <a:r>
              <a:rPr lang="en-GB" sz="2200" dirty="0" err="1">
                <a:solidFill>
                  <a:srgbClr val="000000"/>
                </a:solidFill>
                <a:latin typeface="+mj-lt"/>
              </a:rPr>
              <a:t>léčbě</a:t>
            </a:r>
            <a:r>
              <a:rPr lang="en-GB" sz="2200" dirty="0">
                <a:solidFill>
                  <a:srgbClr val="000000"/>
                </a:solidFill>
                <a:latin typeface="+mj-lt"/>
              </a:rPr>
              <a:t> </a:t>
            </a:r>
            <a:r>
              <a:rPr lang="en-GB" sz="2200" dirty="0" err="1">
                <a:solidFill>
                  <a:srgbClr val="000000"/>
                </a:solidFill>
                <a:latin typeface="+mj-lt"/>
              </a:rPr>
              <a:t>pokožky</a:t>
            </a:r>
            <a:r>
              <a:rPr lang="en-GB" sz="2200" dirty="0">
                <a:solidFill>
                  <a:srgbClr val="000000"/>
                </a:solidFill>
                <a:latin typeface="+mj-lt"/>
              </a:rPr>
              <a:t> </a:t>
            </a:r>
            <a:r>
              <a:rPr lang="en-GB" sz="2200" dirty="0" err="1">
                <a:solidFill>
                  <a:srgbClr val="000000"/>
                </a:solidFill>
                <a:latin typeface="+mj-lt"/>
              </a:rPr>
              <a:t>postižené</a:t>
            </a:r>
            <a:r>
              <a:rPr lang="en-GB" sz="2200" dirty="0">
                <a:solidFill>
                  <a:srgbClr val="000000"/>
                </a:solidFill>
                <a:latin typeface="+mj-lt"/>
              </a:rPr>
              <a:t> </a:t>
            </a:r>
            <a:r>
              <a:rPr lang="en-GB" sz="2200" dirty="0" err="1">
                <a:solidFill>
                  <a:srgbClr val="000000"/>
                </a:solidFill>
                <a:latin typeface="+mj-lt"/>
              </a:rPr>
              <a:t>nejrůznějšími</a:t>
            </a:r>
            <a:r>
              <a:rPr lang="en-GB" sz="2200" dirty="0">
                <a:solidFill>
                  <a:srgbClr val="000000"/>
                </a:solidFill>
                <a:latin typeface="+mj-lt"/>
              </a:rPr>
              <a:t> </a:t>
            </a:r>
            <a:r>
              <a:rPr lang="en-GB" sz="2200" dirty="0" err="1">
                <a:solidFill>
                  <a:srgbClr val="000000"/>
                </a:solidFill>
                <a:latin typeface="+mj-lt"/>
              </a:rPr>
              <a:t>problémy</a:t>
            </a:r>
            <a:r>
              <a:rPr lang="en-GB" sz="2200" dirty="0">
                <a:solidFill>
                  <a:srgbClr val="000000"/>
                </a:solidFill>
                <a:latin typeface="+mj-lt"/>
              </a:rPr>
              <a:t>. Za </a:t>
            </a:r>
            <a:r>
              <a:rPr lang="en-GB" sz="2200" dirty="0" err="1">
                <a:solidFill>
                  <a:srgbClr val="000000"/>
                </a:solidFill>
                <a:latin typeface="+mj-lt"/>
              </a:rPr>
              <a:t>studena</a:t>
            </a:r>
            <a:r>
              <a:rPr lang="en-GB" sz="2200" dirty="0">
                <a:solidFill>
                  <a:srgbClr val="000000"/>
                </a:solidFill>
                <a:latin typeface="+mj-lt"/>
              </a:rPr>
              <a:t> </a:t>
            </a:r>
            <a:r>
              <a:rPr lang="en-GB" sz="2200" dirty="0" err="1">
                <a:solidFill>
                  <a:srgbClr val="000000"/>
                </a:solidFill>
                <a:latin typeface="+mj-lt"/>
              </a:rPr>
              <a:t>má</a:t>
            </a:r>
            <a:r>
              <a:rPr lang="en-GB" sz="2200" dirty="0">
                <a:solidFill>
                  <a:srgbClr val="000000"/>
                </a:solidFill>
                <a:latin typeface="+mj-lt"/>
              </a:rPr>
              <a:t> </a:t>
            </a:r>
            <a:r>
              <a:rPr lang="en-GB" sz="2200" dirty="0" err="1">
                <a:solidFill>
                  <a:srgbClr val="000000"/>
                </a:solidFill>
                <a:latin typeface="+mj-lt"/>
              </a:rPr>
              <a:t>produkt</a:t>
            </a:r>
            <a:r>
              <a:rPr lang="en-GB" sz="2200" dirty="0">
                <a:solidFill>
                  <a:srgbClr val="000000"/>
                </a:solidFill>
                <a:latin typeface="+mj-lt"/>
              </a:rPr>
              <a:t> </a:t>
            </a:r>
            <a:r>
              <a:rPr lang="en-GB" sz="2200" dirty="0" err="1">
                <a:solidFill>
                  <a:srgbClr val="000000"/>
                </a:solidFill>
                <a:latin typeface="+mj-lt"/>
              </a:rPr>
              <a:t>tendenci</a:t>
            </a:r>
            <a:r>
              <a:rPr lang="en-GB" sz="2200" dirty="0">
                <a:solidFill>
                  <a:srgbClr val="000000"/>
                </a:solidFill>
                <a:latin typeface="+mj-lt"/>
              </a:rPr>
              <a:t> </a:t>
            </a:r>
            <a:r>
              <a:rPr lang="en-GB" sz="2200" dirty="0" err="1">
                <a:solidFill>
                  <a:srgbClr val="000000"/>
                </a:solidFill>
                <a:latin typeface="+mj-lt"/>
              </a:rPr>
              <a:t>stát</a:t>
            </a:r>
            <a:r>
              <a:rPr lang="en-GB" sz="2200" dirty="0">
                <a:solidFill>
                  <a:srgbClr val="000000"/>
                </a:solidFill>
                <a:latin typeface="+mj-lt"/>
              </a:rPr>
              <a:t> se </a:t>
            </a:r>
            <a:r>
              <a:rPr lang="en-GB" sz="2200" dirty="0" err="1">
                <a:solidFill>
                  <a:srgbClr val="000000"/>
                </a:solidFill>
                <a:latin typeface="+mj-lt"/>
              </a:rPr>
              <a:t>neprůhledným</a:t>
            </a:r>
            <a:r>
              <a:rPr lang="en-GB" sz="2200" dirty="0">
                <a:solidFill>
                  <a:srgbClr val="000000"/>
                </a:solidFill>
                <a:latin typeface="+mj-lt"/>
              </a:rPr>
              <a:t>. </a:t>
            </a:r>
            <a:r>
              <a:rPr lang="en-GB" sz="2200" dirty="0" err="1">
                <a:solidFill>
                  <a:srgbClr val="000000"/>
                </a:solidFill>
                <a:latin typeface="+mj-lt"/>
              </a:rPr>
              <a:t>Tento</a:t>
            </a:r>
            <a:r>
              <a:rPr lang="en-GB" sz="2200" dirty="0">
                <a:solidFill>
                  <a:srgbClr val="000000"/>
                </a:solidFill>
                <a:latin typeface="+mj-lt"/>
              </a:rPr>
              <a:t> </a:t>
            </a:r>
            <a:r>
              <a:rPr lang="en-GB" sz="2200" dirty="0" err="1">
                <a:solidFill>
                  <a:srgbClr val="000000"/>
                </a:solidFill>
                <a:latin typeface="+mj-lt"/>
              </a:rPr>
              <a:t>jev</a:t>
            </a:r>
            <a:r>
              <a:rPr lang="en-GB" sz="2200" dirty="0">
                <a:solidFill>
                  <a:srgbClr val="000000"/>
                </a:solidFill>
                <a:latin typeface="+mj-lt"/>
              </a:rPr>
              <a:t> </a:t>
            </a:r>
            <a:r>
              <a:rPr lang="en-GB" sz="2200" dirty="0" err="1">
                <a:solidFill>
                  <a:srgbClr val="000000"/>
                </a:solidFill>
                <a:latin typeface="+mj-lt"/>
              </a:rPr>
              <a:t>nemá</a:t>
            </a:r>
            <a:r>
              <a:rPr lang="en-GB" sz="2200" dirty="0">
                <a:solidFill>
                  <a:srgbClr val="000000"/>
                </a:solidFill>
                <a:latin typeface="+mj-lt"/>
              </a:rPr>
              <a:t> </a:t>
            </a:r>
            <a:r>
              <a:rPr lang="en-GB" sz="2200" dirty="0" err="1">
                <a:solidFill>
                  <a:srgbClr val="000000"/>
                </a:solidFill>
                <a:latin typeface="+mj-lt"/>
              </a:rPr>
              <a:t>vliv</a:t>
            </a:r>
            <a:r>
              <a:rPr lang="en-GB" sz="2200" dirty="0">
                <a:solidFill>
                  <a:srgbClr val="000000"/>
                </a:solidFill>
                <a:latin typeface="+mj-lt"/>
              </a:rPr>
              <a:t> </a:t>
            </a:r>
            <a:r>
              <a:rPr lang="en-GB" sz="2200" dirty="0" err="1">
                <a:solidFill>
                  <a:srgbClr val="000000"/>
                </a:solidFill>
                <a:latin typeface="+mj-lt"/>
              </a:rPr>
              <a:t>na</a:t>
            </a:r>
            <a:r>
              <a:rPr lang="en-GB" sz="2200" dirty="0">
                <a:solidFill>
                  <a:srgbClr val="000000"/>
                </a:solidFill>
                <a:latin typeface="+mj-lt"/>
              </a:rPr>
              <a:t> </a:t>
            </a:r>
            <a:r>
              <a:rPr lang="en-GB" sz="2200" dirty="0" err="1">
                <a:solidFill>
                  <a:srgbClr val="000000"/>
                </a:solidFill>
                <a:latin typeface="+mj-lt"/>
              </a:rPr>
              <a:t>kvalitu</a:t>
            </a:r>
            <a:r>
              <a:rPr lang="en-GB" sz="2200" dirty="0">
                <a:solidFill>
                  <a:srgbClr val="000000"/>
                </a:solidFill>
                <a:latin typeface="+mj-lt"/>
              </a:rPr>
              <a:t> </a:t>
            </a:r>
            <a:r>
              <a:rPr lang="en-GB" sz="2200" dirty="0" err="1">
                <a:solidFill>
                  <a:srgbClr val="000000"/>
                </a:solidFill>
                <a:latin typeface="+mj-lt"/>
              </a:rPr>
              <a:t>produktu</a:t>
            </a:r>
            <a:r>
              <a:rPr lang="en-GB" sz="2200" dirty="0">
                <a:solidFill>
                  <a:srgbClr val="000000"/>
                </a:solidFill>
                <a:latin typeface="+mj-lt"/>
              </a:rPr>
              <a:t>.</a:t>
            </a:r>
            <a:endParaRPr lang="cs-CZ" sz="2200" dirty="0">
              <a:solidFill>
                <a:srgbClr val="000000"/>
              </a:solidFill>
              <a:latin typeface="+mj-lt"/>
            </a:endParaRPr>
          </a:p>
          <a:p>
            <a:r>
              <a:rPr lang="en-GB" sz="2200" b="1" dirty="0">
                <a:solidFill>
                  <a:srgbClr val="0070C0"/>
                </a:solidFill>
                <a:latin typeface="+mj-lt"/>
              </a:rPr>
              <a:t>KOMU JE DOPORUČENO</a:t>
            </a:r>
            <a:endParaRPr lang="cs-CZ" sz="2200" b="1" dirty="0">
              <a:solidFill>
                <a:srgbClr val="0070C0"/>
              </a:solidFill>
              <a:latin typeface="+mj-lt"/>
            </a:endParaRPr>
          </a:p>
          <a:p>
            <a:r>
              <a:rPr lang="en-GB" sz="2200" dirty="0" err="1">
                <a:solidFill>
                  <a:srgbClr val="000000"/>
                </a:solidFill>
                <a:latin typeface="+mj-lt"/>
              </a:rPr>
              <a:t>Kromě</a:t>
            </a:r>
            <a:r>
              <a:rPr lang="en-GB" sz="2200" dirty="0">
                <a:solidFill>
                  <a:srgbClr val="000000"/>
                </a:solidFill>
                <a:latin typeface="+mj-lt"/>
              </a:rPr>
              <a:t> toho, </a:t>
            </a:r>
            <a:r>
              <a:rPr lang="en-GB" sz="2200" dirty="0" err="1">
                <a:solidFill>
                  <a:srgbClr val="000000"/>
                </a:solidFill>
                <a:latin typeface="+mj-lt"/>
              </a:rPr>
              <a:t>že</a:t>
            </a:r>
            <a:r>
              <a:rPr lang="en-GB" sz="2200" dirty="0">
                <a:solidFill>
                  <a:srgbClr val="000000"/>
                </a:solidFill>
                <a:latin typeface="+mj-lt"/>
              </a:rPr>
              <a:t> je </a:t>
            </a:r>
            <a:r>
              <a:rPr lang="en-GB" sz="2200" dirty="0" err="1">
                <a:solidFill>
                  <a:srgbClr val="000000"/>
                </a:solidFill>
                <a:latin typeface="+mj-lt"/>
              </a:rPr>
              <a:t>zvláště</a:t>
            </a:r>
            <a:r>
              <a:rPr lang="en-GB" sz="2200" dirty="0">
                <a:solidFill>
                  <a:srgbClr val="000000"/>
                </a:solidFill>
                <a:latin typeface="+mj-lt"/>
              </a:rPr>
              <a:t> </a:t>
            </a:r>
            <a:r>
              <a:rPr lang="en-GB" sz="2200" dirty="0" err="1">
                <a:solidFill>
                  <a:srgbClr val="000000"/>
                </a:solidFill>
                <a:latin typeface="+mj-lt"/>
              </a:rPr>
              <a:t>užitečný</a:t>
            </a:r>
            <a:r>
              <a:rPr lang="en-GB" sz="2200" dirty="0">
                <a:solidFill>
                  <a:srgbClr val="000000"/>
                </a:solidFill>
                <a:latin typeface="+mj-lt"/>
              </a:rPr>
              <a:t> </a:t>
            </a:r>
            <a:r>
              <a:rPr lang="en-GB" sz="2200" dirty="0" err="1">
                <a:solidFill>
                  <a:srgbClr val="000000"/>
                </a:solidFill>
                <a:latin typeface="+mj-lt"/>
              </a:rPr>
              <a:t>při</a:t>
            </a:r>
            <a:r>
              <a:rPr lang="en-GB" sz="2200" dirty="0">
                <a:solidFill>
                  <a:srgbClr val="000000"/>
                </a:solidFill>
                <a:latin typeface="+mj-lt"/>
              </a:rPr>
              <a:t> </a:t>
            </a:r>
            <a:r>
              <a:rPr lang="en-GB" sz="2200" dirty="0" err="1">
                <a:solidFill>
                  <a:srgbClr val="000000"/>
                </a:solidFill>
                <a:latin typeface="+mj-lt"/>
              </a:rPr>
              <a:t>léčbě</a:t>
            </a:r>
            <a:r>
              <a:rPr lang="en-GB" sz="2200" dirty="0">
                <a:solidFill>
                  <a:srgbClr val="000000"/>
                </a:solidFill>
                <a:latin typeface="+mj-lt"/>
              </a:rPr>
              <a:t> </a:t>
            </a:r>
            <a:r>
              <a:rPr lang="en-GB" sz="2200" dirty="0" err="1">
                <a:solidFill>
                  <a:srgbClr val="000000"/>
                </a:solidFill>
                <a:latin typeface="+mj-lt"/>
              </a:rPr>
              <a:t>kožních</a:t>
            </a:r>
            <a:r>
              <a:rPr lang="en-GB" sz="2200" dirty="0">
                <a:solidFill>
                  <a:srgbClr val="000000"/>
                </a:solidFill>
                <a:latin typeface="+mj-lt"/>
              </a:rPr>
              <a:t> </a:t>
            </a:r>
            <a:r>
              <a:rPr lang="en-GB" sz="2200" dirty="0" err="1">
                <a:solidFill>
                  <a:srgbClr val="000000"/>
                </a:solidFill>
                <a:latin typeface="+mj-lt"/>
              </a:rPr>
              <a:t>traumat</a:t>
            </a:r>
            <a:r>
              <a:rPr lang="en-GB" sz="2200" dirty="0">
                <a:solidFill>
                  <a:srgbClr val="000000"/>
                </a:solidFill>
                <a:latin typeface="+mj-lt"/>
              </a:rPr>
              <a:t>, </a:t>
            </a:r>
            <a:r>
              <a:rPr lang="en-GB" sz="2200" dirty="0" err="1">
                <a:solidFill>
                  <a:srgbClr val="000000"/>
                </a:solidFill>
                <a:latin typeface="+mj-lt"/>
              </a:rPr>
              <a:t>jako</a:t>
            </a:r>
            <a:r>
              <a:rPr lang="en-GB" sz="2200" dirty="0">
                <a:solidFill>
                  <a:srgbClr val="000000"/>
                </a:solidFill>
                <a:latin typeface="+mj-lt"/>
              </a:rPr>
              <a:t> </a:t>
            </a:r>
            <a:r>
              <a:rPr lang="en-GB" sz="2200" dirty="0" err="1">
                <a:solidFill>
                  <a:srgbClr val="000000"/>
                </a:solidFill>
                <a:latin typeface="+mj-lt"/>
              </a:rPr>
              <a:t>jsou</a:t>
            </a:r>
            <a:r>
              <a:rPr lang="en-GB" sz="2200" dirty="0">
                <a:solidFill>
                  <a:srgbClr val="000000"/>
                </a:solidFill>
                <a:latin typeface="+mj-lt"/>
              </a:rPr>
              <a:t> </a:t>
            </a:r>
            <a:r>
              <a:rPr lang="en-GB" sz="2200" dirty="0" err="1">
                <a:solidFill>
                  <a:srgbClr val="000000"/>
                </a:solidFill>
                <a:latin typeface="+mj-lt"/>
              </a:rPr>
              <a:t>hypertrofické</a:t>
            </a:r>
            <a:r>
              <a:rPr lang="en-GB" sz="2200" dirty="0">
                <a:solidFill>
                  <a:srgbClr val="000000"/>
                </a:solidFill>
                <a:latin typeface="+mj-lt"/>
              </a:rPr>
              <a:t> </a:t>
            </a:r>
            <a:r>
              <a:rPr lang="en-GB" sz="2200" dirty="0" err="1">
                <a:solidFill>
                  <a:srgbClr val="000000"/>
                </a:solidFill>
                <a:latin typeface="+mj-lt"/>
              </a:rPr>
              <a:t>jizvy</a:t>
            </a:r>
            <a:r>
              <a:rPr lang="en-GB" sz="2200" dirty="0">
                <a:solidFill>
                  <a:srgbClr val="000000"/>
                </a:solidFill>
                <a:latin typeface="+mj-lt"/>
              </a:rPr>
              <a:t>, je </a:t>
            </a:r>
            <a:r>
              <a:rPr lang="en-GB" sz="2200" dirty="0" err="1">
                <a:solidFill>
                  <a:srgbClr val="000000"/>
                </a:solidFill>
                <a:latin typeface="+mj-lt"/>
              </a:rPr>
              <a:t>indikován</a:t>
            </a:r>
            <a:r>
              <a:rPr lang="en-GB" sz="2200" dirty="0">
                <a:solidFill>
                  <a:srgbClr val="000000"/>
                </a:solidFill>
                <a:latin typeface="+mj-lt"/>
              </a:rPr>
              <a:t> </a:t>
            </a:r>
            <a:r>
              <a:rPr lang="en-GB" sz="2200" dirty="0" err="1">
                <a:solidFill>
                  <a:srgbClr val="000000"/>
                </a:solidFill>
                <a:latin typeface="+mj-lt"/>
              </a:rPr>
              <a:t>jako</a:t>
            </a:r>
            <a:r>
              <a:rPr lang="en-GB" sz="2200" dirty="0">
                <a:solidFill>
                  <a:srgbClr val="000000"/>
                </a:solidFill>
                <a:latin typeface="+mj-lt"/>
              </a:rPr>
              <a:t> </a:t>
            </a:r>
            <a:r>
              <a:rPr lang="en-GB" sz="2200" dirty="0" err="1">
                <a:solidFill>
                  <a:srgbClr val="000000"/>
                </a:solidFill>
                <a:latin typeface="+mj-lt"/>
              </a:rPr>
              <a:t>doplněk</a:t>
            </a:r>
            <a:r>
              <a:rPr lang="en-GB" sz="2200" dirty="0">
                <a:solidFill>
                  <a:srgbClr val="000000"/>
                </a:solidFill>
                <a:latin typeface="+mj-lt"/>
              </a:rPr>
              <a:t> </a:t>
            </a:r>
            <a:r>
              <a:rPr lang="en-GB" sz="2200" dirty="0" err="1">
                <a:solidFill>
                  <a:srgbClr val="000000"/>
                </a:solidFill>
                <a:latin typeface="+mj-lt"/>
              </a:rPr>
              <a:t>při</a:t>
            </a:r>
            <a:r>
              <a:rPr lang="en-GB" sz="2200" dirty="0">
                <a:solidFill>
                  <a:srgbClr val="000000"/>
                </a:solidFill>
                <a:latin typeface="+mj-lt"/>
              </a:rPr>
              <a:t> </a:t>
            </a:r>
            <a:r>
              <a:rPr lang="en-GB" sz="2200" dirty="0" err="1">
                <a:solidFill>
                  <a:srgbClr val="000000"/>
                </a:solidFill>
                <a:latin typeface="+mj-lt"/>
              </a:rPr>
              <a:t>léčbě</a:t>
            </a:r>
            <a:r>
              <a:rPr lang="en-GB" sz="2200" dirty="0">
                <a:solidFill>
                  <a:srgbClr val="000000"/>
                </a:solidFill>
                <a:latin typeface="+mj-lt"/>
              </a:rPr>
              <a:t> </a:t>
            </a:r>
            <a:r>
              <a:rPr lang="en-GB" sz="2200" dirty="0" err="1">
                <a:solidFill>
                  <a:srgbClr val="000000"/>
                </a:solidFill>
                <a:latin typeface="+mj-lt"/>
              </a:rPr>
              <a:t>neaktivního</a:t>
            </a:r>
            <a:r>
              <a:rPr lang="en-GB" sz="2200" dirty="0">
                <a:solidFill>
                  <a:srgbClr val="000000"/>
                </a:solidFill>
                <a:latin typeface="+mj-lt"/>
              </a:rPr>
              <a:t> </a:t>
            </a:r>
            <a:r>
              <a:rPr lang="en-GB" sz="2200" dirty="0" err="1">
                <a:solidFill>
                  <a:srgbClr val="000000"/>
                </a:solidFill>
                <a:latin typeface="+mj-lt"/>
              </a:rPr>
              <a:t>akné</a:t>
            </a:r>
            <a:r>
              <a:rPr lang="en-GB" sz="2200" dirty="0">
                <a:solidFill>
                  <a:srgbClr val="000000"/>
                </a:solidFill>
                <a:latin typeface="+mj-lt"/>
              </a:rPr>
              <a:t>, </a:t>
            </a:r>
            <a:r>
              <a:rPr lang="en-GB" sz="2200" dirty="0" err="1">
                <a:solidFill>
                  <a:srgbClr val="000000"/>
                </a:solidFill>
                <a:latin typeface="+mj-lt"/>
              </a:rPr>
              <a:t>vrásek</a:t>
            </a:r>
            <a:r>
              <a:rPr lang="en-GB" sz="2200" dirty="0">
                <a:solidFill>
                  <a:srgbClr val="000000"/>
                </a:solidFill>
                <a:latin typeface="+mj-lt"/>
              </a:rPr>
              <a:t>, </a:t>
            </a:r>
            <a:r>
              <a:rPr lang="en-GB" sz="2200" dirty="0" err="1">
                <a:solidFill>
                  <a:srgbClr val="000000"/>
                </a:solidFill>
                <a:latin typeface="+mj-lt"/>
              </a:rPr>
              <a:t>změny</a:t>
            </a:r>
            <a:r>
              <a:rPr lang="en-GB" sz="2200" dirty="0">
                <a:solidFill>
                  <a:srgbClr val="000000"/>
                </a:solidFill>
                <a:latin typeface="+mj-lt"/>
              </a:rPr>
              <a:t> </a:t>
            </a:r>
            <a:r>
              <a:rPr lang="en-GB" sz="2200" dirty="0" err="1">
                <a:solidFill>
                  <a:srgbClr val="000000"/>
                </a:solidFill>
                <a:latin typeface="+mj-lt"/>
              </a:rPr>
              <a:t>barvy</a:t>
            </a:r>
            <a:r>
              <a:rPr lang="en-GB" sz="2200" dirty="0">
                <a:solidFill>
                  <a:srgbClr val="000000"/>
                </a:solidFill>
                <a:latin typeface="+mj-lt"/>
              </a:rPr>
              <a:t> </a:t>
            </a:r>
            <a:r>
              <a:rPr lang="en-GB" sz="2200" dirty="0" err="1">
                <a:solidFill>
                  <a:srgbClr val="000000"/>
                </a:solidFill>
                <a:latin typeface="+mj-lt"/>
              </a:rPr>
              <a:t>kůže</a:t>
            </a:r>
            <a:r>
              <a:rPr lang="en-GB" sz="2200" dirty="0">
                <a:solidFill>
                  <a:srgbClr val="000000"/>
                </a:solidFill>
                <a:latin typeface="+mj-lt"/>
              </a:rPr>
              <a:t>, </a:t>
            </a:r>
            <a:r>
              <a:rPr lang="en-GB" sz="2200" dirty="0" err="1">
                <a:solidFill>
                  <a:srgbClr val="000000"/>
                </a:solidFill>
                <a:latin typeface="+mj-lt"/>
              </a:rPr>
              <a:t>strií</a:t>
            </a:r>
            <a:r>
              <a:rPr lang="en-GB" sz="2200" dirty="0">
                <a:solidFill>
                  <a:srgbClr val="000000"/>
                </a:solidFill>
                <a:latin typeface="+mj-lt"/>
              </a:rPr>
              <a:t>, </a:t>
            </a:r>
            <a:r>
              <a:rPr lang="en-GB" sz="2200" dirty="0" err="1">
                <a:solidFill>
                  <a:srgbClr val="000000"/>
                </a:solidFill>
                <a:latin typeface="+mj-lt"/>
              </a:rPr>
              <a:t>bradavic</a:t>
            </a:r>
            <a:r>
              <a:rPr lang="en-GB" sz="2200" dirty="0">
                <a:solidFill>
                  <a:srgbClr val="000000"/>
                </a:solidFill>
                <a:latin typeface="+mj-lt"/>
              </a:rPr>
              <a:t>, </a:t>
            </a:r>
            <a:r>
              <a:rPr lang="en-GB" sz="2200" dirty="0" err="1">
                <a:solidFill>
                  <a:srgbClr val="000000"/>
                </a:solidFill>
                <a:latin typeface="+mj-lt"/>
              </a:rPr>
              <a:t>rozšířených</a:t>
            </a:r>
            <a:r>
              <a:rPr lang="en-GB" sz="2200" dirty="0">
                <a:solidFill>
                  <a:srgbClr val="000000"/>
                </a:solidFill>
                <a:latin typeface="+mj-lt"/>
              </a:rPr>
              <a:t> </a:t>
            </a:r>
            <a:r>
              <a:rPr lang="en-GB" sz="2200" dirty="0" err="1">
                <a:solidFill>
                  <a:srgbClr val="000000"/>
                </a:solidFill>
                <a:latin typeface="+mj-lt"/>
              </a:rPr>
              <a:t>pórů</a:t>
            </a:r>
            <a:r>
              <a:rPr lang="en-GB" sz="2200" dirty="0">
                <a:solidFill>
                  <a:srgbClr val="000000"/>
                </a:solidFill>
                <a:latin typeface="+mj-lt"/>
              </a:rPr>
              <a:t>, </a:t>
            </a:r>
            <a:r>
              <a:rPr lang="en-GB" sz="2200" dirty="0" err="1">
                <a:solidFill>
                  <a:srgbClr val="000000"/>
                </a:solidFill>
                <a:latin typeface="+mj-lt"/>
              </a:rPr>
              <a:t>popálenin</a:t>
            </a:r>
            <a:r>
              <a:rPr lang="en-GB" sz="2200" dirty="0">
                <a:solidFill>
                  <a:srgbClr val="000000"/>
                </a:solidFill>
                <a:latin typeface="+mj-lt"/>
              </a:rPr>
              <a:t>, </a:t>
            </a:r>
            <a:r>
              <a:rPr lang="en-GB" sz="2200" dirty="0" err="1">
                <a:solidFill>
                  <a:srgbClr val="000000"/>
                </a:solidFill>
                <a:latin typeface="+mj-lt"/>
              </a:rPr>
              <a:t>vředů</a:t>
            </a:r>
            <a:r>
              <a:rPr lang="en-GB" sz="2200" dirty="0">
                <a:solidFill>
                  <a:srgbClr val="000000"/>
                </a:solidFill>
                <a:latin typeface="+mj-lt"/>
              </a:rPr>
              <a:t> </a:t>
            </a:r>
            <a:r>
              <a:rPr lang="en-GB" sz="2200" dirty="0" err="1">
                <a:solidFill>
                  <a:srgbClr val="000000"/>
                </a:solidFill>
                <a:latin typeface="+mj-lt"/>
              </a:rPr>
              <a:t>různého</a:t>
            </a:r>
            <a:r>
              <a:rPr lang="en-GB" sz="2200" dirty="0">
                <a:solidFill>
                  <a:srgbClr val="000000"/>
                </a:solidFill>
                <a:latin typeface="+mj-lt"/>
              </a:rPr>
              <a:t> </a:t>
            </a:r>
            <a:r>
              <a:rPr lang="en-GB" sz="2200" dirty="0" err="1">
                <a:solidFill>
                  <a:srgbClr val="000000"/>
                </a:solidFill>
                <a:latin typeface="+mj-lt"/>
              </a:rPr>
              <a:t>druhu</a:t>
            </a:r>
            <a:r>
              <a:rPr lang="en-GB" sz="2200" dirty="0">
                <a:solidFill>
                  <a:srgbClr val="000000"/>
                </a:solidFill>
                <a:latin typeface="+mj-lt"/>
              </a:rPr>
              <a:t> a </a:t>
            </a:r>
            <a:r>
              <a:rPr lang="en-GB" sz="2200" dirty="0" err="1">
                <a:solidFill>
                  <a:srgbClr val="000000"/>
                </a:solidFill>
                <a:latin typeface="+mj-lt"/>
              </a:rPr>
              <a:t>kožních</a:t>
            </a:r>
            <a:r>
              <a:rPr lang="en-GB" sz="2200" dirty="0">
                <a:solidFill>
                  <a:srgbClr val="000000"/>
                </a:solidFill>
                <a:latin typeface="+mj-lt"/>
              </a:rPr>
              <a:t> </a:t>
            </a:r>
            <a:r>
              <a:rPr lang="en-GB" sz="2200" dirty="0" err="1">
                <a:solidFill>
                  <a:srgbClr val="000000"/>
                </a:solidFill>
                <a:latin typeface="+mj-lt"/>
              </a:rPr>
              <a:t>vředů</a:t>
            </a:r>
            <a:r>
              <a:rPr lang="en-GB" sz="2200" dirty="0">
                <a:solidFill>
                  <a:srgbClr val="000000"/>
                </a:solidFill>
                <a:latin typeface="+mj-lt"/>
              </a:rPr>
              <a:t>.</a:t>
            </a:r>
            <a:endParaRPr lang="en-GB" sz="2200" b="0" i="0" u="none" strike="noStrike" baseline="0" dirty="0">
              <a:solidFill>
                <a:srgbClr val="000000"/>
              </a:solidFill>
              <a:latin typeface="+mj-lt"/>
            </a:endParaRPr>
          </a:p>
          <a:p>
            <a:pPr>
              <a:buClr>
                <a:schemeClr val="accent6"/>
              </a:buClr>
            </a:pPr>
            <a:r>
              <a:rPr lang="en-GB" sz="2200" b="1" dirty="0">
                <a:solidFill>
                  <a:srgbClr val="0070C0"/>
                </a:solidFill>
                <a:latin typeface="+mj-lt"/>
              </a:rPr>
              <a:t>JAK TO POUŽÍVAT</a:t>
            </a:r>
            <a:endParaRPr lang="cs-CZ" sz="2200" b="1" dirty="0">
              <a:solidFill>
                <a:srgbClr val="0070C0"/>
              </a:solidFill>
              <a:latin typeface="+mj-lt"/>
            </a:endParaRPr>
          </a:p>
          <a:p>
            <a:pPr>
              <a:buClr>
                <a:schemeClr val="accent6"/>
              </a:buClr>
            </a:pPr>
            <a:r>
              <a:rPr lang="en-GB" sz="2200" dirty="0" err="1">
                <a:solidFill>
                  <a:srgbClr val="000000"/>
                </a:solidFill>
                <a:latin typeface="+mj-lt"/>
              </a:rPr>
              <a:t>Čistý</a:t>
            </a:r>
            <a:r>
              <a:rPr lang="en-GB" sz="2200" dirty="0">
                <a:solidFill>
                  <a:srgbClr val="000000"/>
                </a:solidFill>
                <a:latin typeface="+mj-lt"/>
              </a:rPr>
              <a:t> </a:t>
            </a:r>
            <a:r>
              <a:rPr lang="en-GB" sz="2200" dirty="0" err="1">
                <a:solidFill>
                  <a:srgbClr val="000000"/>
                </a:solidFill>
                <a:latin typeface="+mj-lt"/>
              </a:rPr>
              <a:t>produkt</a:t>
            </a:r>
            <a:r>
              <a:rPr lang="en-GB" sz="2200" dirty="0">
                <a:solidFill>
                  <a:srgbClr val="000000"/>
                </a:solidFill>
                <a:latin typeface="+mj-lt"/>
              </a:rPr>
              <a:t> se </a:t>
            </a:r>
            <a:r>
              <a:rPr lang="en-GB" sz="2200" dirty="0" err="1">
                <a:solidFill>
                  <a:srgbClr val="000000"/>
                </a:solidFill>
                <a:latin typeface="+mj-lt"/>
              </a:rPr>
              <a:t>nanáší</a:t>
            </a:r>
            <a:r>
              <a:rPr lang="en-GB" sz="2200" dirty="0">
                <a:solidFill>
                  <a:srgbClr val="000000"/>
                </a:solidFill>
                <a:latin typeface="+mj-lt"/>
              </a:rPr>
              <a:t> </a:t>
            </a:r>
            <a:r>
              <a:rPr lang="en-GB" sz="2200" dirty="0" err="1">
                <a:solidFill>
                  <a:srgbClr val="000000"/>
                </a:solidFill>
                <a:latin typeface="+mj-lt"/>
              </a:rPr>
              <a:t>ve</a:t>
            </a:r>
            <a:r>
              <a:rPr lang="en-GB" sz="2200" dirty="0">
                <a:solidFill>
                  <a:srgbClr val="000000"/>
                </a:solidFill>
                <a:latin typeface="+mj-lt"/>
              </a:rPr>
              <a:t> </a:t>
            </a:r>
            <a:r>
              <a:rPr lang="en-GB" sz="2200" dirty="0" err="1">
                <a:solidFill>
                  <a:srgbClr val="000000"/>
                </a:solidFill>
                <a:latin typeface="+mj-lt"/>
              </a:rPr>
              <a:t>velmi</a:t>
            </a:r>
            <a:r>
              <a:rPr lang="en-GB" sz="2200" dirty="0">
                <a:solidFill>
                  <a:srgbClr val="000000"/>
                </a:solidFill>
                <a:latin typeface="+mj-lt"/>
              </a:rPr>
              <a:t> </a:t>
            </a:r>
            <a:r>
              <a:rPr lang="en-GB" sz="2200" dirty="0" err="1">
                <a:solidFill>
                  <a:srgbClr val="000000"/>
                </a:solidFill>
                <a:latin typeface="+mj-lt"/>
              </a:rPr>
              <a:t>malých</a:t>
            </a:r>
            <a:r>
              <a:rPr lang="en-GB" sz="2200" dirty="0">
                <a:solidFill>
                  <a:srgbClr val="000000"/>
                </a:solidFill>
                <a:latin typeface="+mj-lt"/>
              </a:rPr>
              <a:t> </a:t>
            </a:r>
            <a:r>
              <a:rPr lang="en-GB" sz="2200" dirty="0" err="1">
                <a:solidFill>
                  <a:srgbClr val="000000"/>
                </a:solidFill>
                <a:latin typeface="+mj-lt"/>
              </a:rPr>
              <a:t>množstvích</a:t>
            </a:r>
            <a:r>
              <a:rPr lang="en-GB" sz="2200" dirty="0">
                <a:solidFill>
                  <a:srgbClr val="000000"/>
                </a:solidFill>
                <a:latin typeface="+mj-lt"/>
              </a:rPr>
              <a:t>, s </a:t>
            </a:r>
            <a:r>
              <a:rPr lang="en-GB" sz="2200" dirty="0" err="1">
                <a:solidFill>
                  <a:srgbClr val="000000"/>
                </a:solidFill>
                <a:latin typeface="+mj-lt"/>
              </a:rPr>
              <a:t>lehkou</a:t>
            </a:r>
            <a:r>
              <a:rPr lang="en-GB" sz="2200" dirty="0">
                <a:solidFill>
                  <a:srgbClr val="000000"/>
                </a:solidFill>
                <a:latin typeface="+mj-lt"/>
              </a:rPr>
              <a:t> </a:t>
            </a:r>
            <a:r>
              <a:rPr lang="en-GB" sz="2200" dirty="0" err="1">
                <a:solidFill>
                  <a:srgbClr val="000000"/>
                </a:solidFill>
                <a:latin typeface="+mj-lt"/>
              </a:rPr>
              <a:t>rotační</a:t>
            </a:r>
            <a:r>
              <a:rPr lang="en-GB" sz="2200" dirty="0">
                <a:solidFill>
                  <a:srgbClr val="000000"/>
                </a:solidFill>
                <a:latin typeface="+mj-lt"/>
              </a:rPr>
              <a:t> </a:t>
            </a:r>
            <a:r>
              <a:rPr lang="en-GB" sz="2200" dirty="0" err="1">
                <a:solidFill>
                  <a:srgbClr val="000000"/>
                </a:solidFill>
                <a:latin typeface="+mj-lt"/>
              </a:rPr>
              <a:t>masáží</a:t>
            </a:r>
            <a:r>
              <a:rPr lang="en-GB" sz="2200" dirty="0">
                <a:solidFill>
                  <a:srgbClr val="000000"/>
                </a:solidFill>
                <a:latin typeface="+mj-lt"/>
              </a:rPr>
              <a:t>, </a:t>
            </a:r>
            <a:r>
              <a:rPr lang="en-GB" sz="2200" dirty="0" err="1">
                <a:solidFill>
                  <a:srgbClr val="000000"/>
                </a:solidFill>
                <a:latin typeface="+mj-lt"/>
              </a:rPr>
              <a:t>která</a:t>
            </a:r>
            <a:r>
              <a:rPr lang="en-GB" sz="2200" dirty="0">
                <a:solidFill>
                  <a:srgbClr val="000000"/>
                </a:solidFill>
                <a:latin typeface="+mj-lt"/>
              </a:rPr>
              <a:t> </a:t>
            </a:r>
            <a:r>
              <a:rPr lang="en-GB" sz="2200" dirty="0" err="1">
                <a:solidFill>
                  <a:srgbClr val="000000"/>
                </a:solidFill>
                <a:latin typeface="+mj-lt"/>
              </a:rPr>
              <a:t>proniká</a:t>
            </a:r>
            <a:r>
              <a:rPr lang="en-GB" sz="2200" dirty="0">
                <a:solidFill>
                  <a:srgbClr val="000000"/>
                </a:solidFill>
                <a:latin typeface="+mj-lt"/>
              </a:rPr>
              <a:t> </a:t>
            </a:r>
            <a:r>
              <a:rPr lang="en-GB" sz="2200" dirty="0" err="1">
                <a:solidFill>
                  <a:srgbClr val="000000"/>
                </a:solidFill>
                <a:latin typeface="+mj-lt"/>
              </a:rPr>
              <a:t>pouze</a:t>
            </a:r>
            <a:r>
              <a:rPr lang="en-GB" sz="2200" dirty="0">
                <a:solidFill>
                  <a:srgbClr val="000000"/>
                </a:solidFill>
                <a:latin typeface="+mj-lt"/>
              </a:rPr>
              <a:t> do </a:t>
            </a:r>
            <a:r>
              <a:rPr lang="en-GB" sz="2200" dirty="0" err="1">
                <a:solidFill>
                  <a:srgbClr val="000000"/>
                </a:solidFill>
                <a:latin typeface="+mj-lt"/>
              </a:rPr>
              <a:t>oblastí</a:t>
            </a:r>
            <a:r>
              <a:rPr lang="en-GB" sz="2200" dirty="0">
                <a:solidFill>
                  <a:srgbClr val="000000"/>
                </a:solidFill>
                <a:latin typeface="+mj-lt"/>
              </a:rPr>
              <a:t> </a:t>
            </a:r>
            <a:r>
              <a:rPr lang="en-GB" sz="2200" dirty="0" err="1">
                <a:solidFill>
                  <a:srgbClr val="000000"/>
                </a:solidFill>
                <a:latin typeface="+mj-lt"/>
              </a:rPr>
              <a:t>postižených</a:t>
            </a:r>
            <a:r>
              <a:rPr lang="en-GB" sz="2200" dirty="0">
                <a:solidFill>
                  <a:srgbClr val="000000"/>
                </a:solidFill>
                <a:latin typeface="+mj-lt"/>
              </a:rPr>
              <a:t> </a:t>
            </a:r>
            <a:r>
              <a:rPr lang="en-GB" sz="2200" dirty="0" err="1">
                <a:solidFill>
                  <a:srgbClr val="000000"/>
                </a:solidFill>
                <a:latin typeface="+mj-lt"/>
              </a:rPr>
              <a:t>problémem</a:t>
            </a:r>
            <a:r>
              <a:rPr lang="en-GB" sz="2200" dirty="0">
                <a:solidFill>
                  <a:srgbClr val="000000"/>
                </a:solidFill>
                <a:latin typeface="+mj-lt"/>
              </a:rPr>
              <a:t>. </a:t>
            </a:r>
            <a:r>
              <a:rPr lang="en-GB" sz="2200" dirty="0" err="1">
                <a:solidFill>
                  <a:srgbClr val="000000"/>
                </a:solidFill>
                <a:latin typeface="+mj-lt"/>
              </a:rPr>
              <a:t>Jedna</a:t>
            </a:r>
            <a:r>
              <a:rPr lang="en-GB" sz="2200" dirty="0">
                <a:solidFill>
                  <a:srgbClr val="000000"/>
                </a:solidFill>
                <a:latin typeface="+mj-lt"/>
              </a:rPr>
              <a:t> </a:t>
            </a:r>
            <a:r>
              <a:rPr lang="en-GB" sz="2200" dirty="0" err="1">
                <a:solidFill>
                  <a:srgbClr val="000000"/>
                </a:solidFill>
                <a:latin typeface="+mj-lt"/>
              </a:rPr>
              <a:t>nebo</a:t>
            </a:r>
            <a:r>
              <a:rPr lang="en-GB" sz="2200" dirty="0">
                <a:solidFill>
                  <a:srgbClr val="000000"/>
                </a:solidFill>
                <a:latin typeface="+mj-lt"/>
              </a:rPr>
              <a:t> </a:t>
            </a:r>
            <a:r>
              <a:rPr lang="en-GB" sz="2200" dirty="0" err="1">
                <a:solidFill>
                  <a:srgbClr val="000000"/>
                </a:solidFill>
                <a:latin typeface="+mj-lt"/>
              </a:rPr>
              <a:t>dvě</a:t>
            </a:r>
            <a:r>
              <a:rPr lang="en-GB" sz="2200" dirty="0">
                <a:solidFill>
                  <a:srgbClr val="000000"/>
                </a:solidFill>
                <a:latin typeface="+mj-lt"/>
              </a:rPr>
              <a:t> </a:t>
            </a:r>
            <a:r>
              <a:rPr lang="en-GB" sz="2200" dirty="0" err="1">
                <a:solidFill>
                  <a:srgbClr val="000000"/>
                </a:solidFill>
                <a:latin typeface="+mj-lt"/>
              </a:rPr>
              <a:t>kapky</a:t>
            </a:r>
            <a:r>
              <a:rPr lang="en-GB" sz="2200" dirty="0">
                <a:solidFill>
                  <a:srgbClr val="000000"/>
                </a:solidFill>
                <a:latin typeface="+mj-lt"/>
              </a:rPr>
              <a:t> Rose E </a:t>
            </a:r>
            <a:r>
              <a:rPr lang="en-GB" sz="2200" dirty="0" err="1">
                <a:solidFill>
                  <a:srgbClr val="000000"/>
                </a:solidFill>
                <a:latin typeface="+mj-lt"/>
              </a:rPr>
              <a:t>mohou</a:t>
            </a:r>
            <a:r>
              <a:rPr lang="en-GB" sz="2200" dirty="0">
                <a:solidFill>
                  <a:srgbClr val="000000"/>
                </a:solidFill>
                <a:latin typeface="+mj-lt"/>
              </a:rPr>
              <a:t> </a:t>
            </a:r>
            <a:r>
              <a:rPr lang="en-GB" sz="2200" dirty="0" err="1">
                <a:solidFill>
                  <a:srgbClr val="000000"/>
                </a:solidFill>
                <a:latin typeface="+mj-lt"/>
              </a:rPr>
              <a:t>být</a:t>
            </a:r>
            <a:r>
              <a:rPr lang="en-GB" sz="2200" dirty="0">
                <a:solidFill>
                  <a:srgbClr val="000000"/>
                </a:solidFill>
                <a:latin typeface="+mj-lt"/>
              </a:rPr>
              <a:t> </a:t>
            </a:r>
            <a:r>
              <a:rPr lang="en-GB" sz="2200" dirty="0" err="1">
                <a:solidFill>
                  <a:srgbClr val="000000"/>
                </a:solidFill>
                <a:latin typeface="+mj-lt"/>
              </a:rPr>
              <a:t>smíchány</a:t>
            </a:r>
            <a:r>
              <a:rPr lang="en-GB" sz="2200" dirty="0">
                <a:solidFill>
                  <a:srgbClr val="000000"/>
                </a:solidFill>
                <a:latin typeface="+mj-lt"/>
              </a:rPr>
              <a:t> s </a:t>
            </a:r>
            <a:r>
              <a:rPr lang="en-GB" sz="2200" dirty="0" err="1">
                <a:solidFill>
                  <a:srgbClr val="000000"/>
                </a:solidFill>
                <a:latin typeface="+mj-lt"/>
              </a:rPr>
              <a:t>denním</a:t>
            </a:r>
            <a:r>
              <a:rPr lang="en-GB" sz="2200" dirty="0">
                <a:solidFill>
                  <a:srgbClr val="000000"/>
                </a:solidFill>
                <a:latin typeface="+mj-lt"/>
              </a:rPr>
              <a:t> </a:t>
            </a:r>
            <a:r>
              <a:rPr lang="en-GB" sz="2200" dirty="0" err="1">
                <a:solidFill>
                  <a:srgbClr val="000000"/>
                </a:solidFill>
                <a:latin typeface="+mj-lt"/>
              </a:rPr>
              <a:t>produktem</a:t>
            </a:r>
            <a:r>
              <a:rPr lang="en-GB" sz="2200" dirty="0">
                <a:solidFill>
                  <a:srgbClr val="000000"/>
                </a:solidFill>
                <a:latin typeface="+mj-lt"/>
              </a:rPr>
              <a:t> pro </a:t>
            </a:r>
            <a:r>
              <a:rPr lang="en-GB" sz="2200" dirty="0" err="1">
                <a:solidFill>
                  <a:srgbClr val="000000"/>
                </a:solidFill>
                <a:latin typeface="+mj-lt"/>
              </a:rPr>
              <a:t>obohacení</a:t>
            </a:r>
            <a:r>
              <a:rPr lang="en-GB" sz="2200" dirty="0">
                <a:solidFill>
                  <a:srgbClr val="000000"/>
                </a:solidFill>
                <a:latin typeface="+mj-lt"/>
              </a:rPr>
              <a:t> </a:t>
            </a:r>
            <a:r>
              <a:rPr lang="en-GB" sz="2200" dirty="0" err="1">
                <a:solidFill>
                  <a:srgbClr val="000000"/>
                </a:solidFill>
                <a:latin typeface="+mj-lt"/>
              </a:rPr>
              <a:t>jeho</a:t>
            </a:r>
            <a:r>
              <a:rPr lang="en-GB" sz="2200" dirty="0">
                <a:solidFill>
                  <a:srgbClr val="000000"/>
                </a:solidFill>
                <a:latin typeface="+mj-lt"/>
              </a:rPr>
              <a:t> </a:t>
            </a:r>
            <a:r>
              <a:rPr lang="en-GB" sz="2200" dirty="0" err="1">
                <a:solidFill>
                  <a:srgbClr val="000000"/>
                </a:solidFill>
                <a:latin typeface="+mj-lt"/>
              </a:rPr>
              <a:t>vlastností</a:t>
            </a:r>
            <a:r>
              <a:rPr lang="en-GB" sz="2200" dirty="0">
                <a:solidFill>
                  <a:srgbClr val="000000"/>
                </a:solidFill>
                <a:latin typeface="+mj-lt"/>
              </a:rPr>
              <a:t>.</a:t>
            </a:r>
            <a:endParaRPr lang="cs-CZ" sz="2200" dirty="0">
              <a:solidFill>
                <a:srgbClr val="000000"/>
              </a:solidFill>
              <a:latin typeface="+mj-lt"/>
            </a:endParaRPr>
          </a:p>
          <a:p>
            <a:pPr>
              <a:buClr>
                <a:schemeClr val="accent6"/>
              </a:buClr>
            </a:pPr>
            <a:r>
              <a:rPr lang="en-GB" sz="2200" b="1" dirty="0">
                <a:solidFill>
                  <a:srgbClr val="0070C0"/>
                </a:solidFill>
                <a:latin typeface="+mj-lt"/>
              </a:rPr>
              <a:t>KDY POUŽÍT</a:t>
            </a:r>
            <a:endParaRPr lang="cs-CZ" sz="2200" b="1" dirty="0">
              <a:solidFill>
                <a:srgbClr val="0070C0"/>
              </a:solidFill>
              <a:latin typeface="+mj-lt"/>
            </a:endParaRPr>
          </a:p>
          <a:p>
            <a:pPr>
              <a:buClr>
                <a:schemeClr val="accent6"/>
              </a:buClr>
            </a:pPr>
            <a:r>
              <a:rPr lang="en-GB" sz="2200" dirty="0" err="1">
                <a:solidFill>
                  <a:srgbClr val="000000"/>
                </a:solidFill>
                <a:latin typeface="+mj-lt"/>
              </a:rPr>
              <a:t>Upřednostňuje</a:t>
            </a:r>
            <a:r>
              <a:rPr lang="en-GB" sz="2200" dirty="0">
                <a:solidFill>
                  <a:srgbClr val="000000"/>
                </a:solidFill>
                <a:latin typeface="+mj-lt"/>
              </a:rPr>
              <a:t> se </a:t>
            </a:r>
            <a:r>
              <a:rPr lang="en-GB" sz="2200" dirty="0" err="1">
                <a:solidFill>
                  <a:srgbClr val="000000"/>
                </a:solidFill>
                <a:latin typeface="+mj-lt"/>
              </a:rPr>
              <a:t>večerní</a:t>
            </a:r>
            <a:r>
              <a:rPr lang="en-GB" sz="2200" dirty="0">
                <a:solidFill>
                  <a:srgbClr val="000000"/>
                </a:solidFill>
                <a:latin typeface="+mj-lt"/>
              </a:rPr>
              <a:t> </a:t>
            </a:r>
            <a:r>
              <a:rPr lang="en-GB" sz="2200" dirty="0" err="1">
                <a:solidFill>
                  <a:srgbClr val="000000"/>
                </a:solidFill>
                <a:latin typeface="+mj-lt"/>
              </a:rPr>
              <a:t>aplikace</a:t>
            </a:r>
            <a:r>
              <a:rPr lang="en-GB" sz="2200" dirty="0">
                <a:solidFill>
                  <a:srgbClr val="000000"/>
                </a:solidFill>
                <a:latin typeface="+mj-lt"/>
              </a:rPr>
              <a:t>, ale v </a:t>
            </a:r>
            <a:r>
              <a:rPr lang="en-GB" sz="2200" dirty="0" err="1">
                <a:solidFill>
                  <a:srgbClr val="000000"/>
                </a:solidFill>
                <a:latin typeface="+mj-lt"/>
              </a:rPr>
              <a:t>případech</a:t>
            </a:r>
            <a:r>
              <a:rPr lang="en-GB" sz="2200" dirty="0">
                <a:solidFill>
                  <a:srgbClr val="000000"/>
                </a:solidFill>
                <a:latin typeface="+mj-lt"/>
              </a:rPr>
              <a:t>, </a:t>
            </a:r>
            <a:r>
              <a:rPr lang="en-GB" sz="2200" dirty="0" err="1">
                <a:solidFill>
                  <a:srgbClr val="000000"/>
                </a:solidFill>
                <a:latin typeface="+mj-lt"/>
              </a:rPr>
              <a:t>kdy</a:t>
            </a:r>
            <a:r>
              <a:rPr lang="en-GB" sz="2200" dirty="0">
                <a:solidFill>
                  <a:srgbClr val="000000"/>
                </a:solidFill>
                <a:latin typeface="+mj-lt"/>
              </a:rPr>
              <a:t> </a:t>
            </a:r>
            <a:r>
              <a:rPr lang="en-GB" sz="2200" dirty="0" err="1">
                <a:solidFill>
                  <a:srgbClr val="000000"/>
                </a:solidFill>
                <a:latin typeface="+mj-lt"/>
              </a:rPr>
              <a:t>pokožka</a:t>
            </a:r>
            <a:r>
              <a:rPr lang="en-GB" sz="2200" dirty="0">
                <a:solidFill>
                  <a:srgbClr val="000000"/>
                </a:solidFill>
                <a:latin typeface="+mj-lt"/>
              </a:rPr>
              <a:t> </a:t>
            </a:r>
            <a:r>
              <a:rPr lang="en-GB" sz="2200" dirty="0" err="1">
                <a:solidFill>
                  <a:srgbClr val="000000"/>
                </a:solidFill>
                <a:latin typeface="+mj-lt"/>
              </a:rPr>
              <a:t>vyžaduje</a:t>
            </a:r>
            <a:r>
              <a:rPr lang="en-GB" sz="2200" dirty="0">
                <a:solidFill>
                  <a:srgbClr val="000000"/>
                </a:solidFill>
                <a:latin typeface="+mj-lt"/>
              </a:rPr>
              <a:t> </a:t>
            </a:r>
            <a:r>
              <a:rPr lang="en-GB" sz="2200" dirty="0" err="1">
                <a:solidFill>
                  <a:srgbClr val="000000"/>
                </a:solidFill>
                <a:latin typeface="+mj-lt"/>
              </a:rPr>
              <a:t>zvláštní</a:t>
            </a:r>
            <a:r>
              <a:rPr lang="en-GB" sz="2200" dirty="0">
                <a:solidFill>
                  <a:srgbClr val="000000"/>
                </a:solidFill>
                <a:latin typeface="+mj-lt"/>
              </a:rPr>
              <a:t> </a:t>
            </a:r>
            <a:r>
              <a:rPr lang="en-GB" sz="2200" dirty="0" err="1">
                <a:solidFill>
                  <a:srgbClr val="000000"/>
                </a:solidFill>
                <a:latin typeface="+mj-lt"/>
              </a:rPr>
              <a:t>pozornost</a:t>
            </a:r>
            <a:r>
              <a:rPr lang="en-GB" sz="2200" dirty="0">
                <a:solidFill>
                  <a:srgbClr val="000000"/>
                </a:solidFill>
                <a:latin typeface="+mj-lt"/>
              </a:rPr>
              <a:t>, </a:t>
            </a:r>
            <a:r>
              <a:rPr lang="en-GB" sz="2200" dirty="0" err="1">
                <a:solidFill>
                  <a:srgbClr val="000000"/>
                </a:solidFill>
                <a:latin typeface="+mj-lt"/>
              </a:rPr>
              <a:t>lze</a:t>
            </a:r>
            <a:r>
              <a:rPr lang="en-GB" sz="2200" dirty="0">
                <a:solidFill>
                  <a:srgbClr val="000000"/>
                </a:solidFill>
                <a:latin typeface="+mj-lt"/>
              </a:rPr>
              <a:t> </a:t>
            </a:r>
            <a:r>
              <a:rPr lang="en-GB" sz="2200" dirty="0" err="1">
                <a:solidFill>
                  <a:srgbClr val="000000"/>
                </a:solidFill>
                <a:latin typeface="+mj-lt"/>
              </a:rPr>
              <a:t>přípravek</a:t>
            </a:r>
            <a:r>
              <a:rPr lang="en-GB" sz="2200" dirty="0">
                <a:solidFill>
                  <a:srgbClr val="000000"/>
                </a:solidFill>
                <a:latin typeface="+mj-lt"/>
              </a:rPr>
              <a:t> </a:t>
            </a:r>
            <a:r>
              <a:rPr lang="en-GB" sz="2200" dirty="0" err="1">
                <a:solidFill>
                  <a:srgbClr val="000000"/>
                </a:solidFill>
                <a:latin typeface="+mj-lt"/>
              </a:rPr>
              <a:t>aplikovat</a:t>
            </a:r>
            <a:r>
              <a:rPr lang="en-GB" sz="2200" dirty="0">
                <a:solidFill>
                  <a:srgbClr val="000000"/>
                </a:solidFill>
                <a:latin typeface="+mj-lt"/>
              </a:rPr>
              <a:t> </a:t>
            </a:r>
            <a:r>
              <a:rPr lang="en-GB" sz="2200" dirty="0" err="1">
                <a:solidFill>
                  <a:srgbClr val="000000"/>
                </a:solidFill>
                <a:latin typeface="+mj-lt"/>
              </a:rPr>
              <a:t>ráno</a:t>
            </a:r>
            <a:r>
              <a:rPr lang="en-GB" sz="2200" dirty="0">
                <a:solidFill>
                  <a:srgbClr val="000000"/>
                </a:solidFill>
                <a:latin typeface="+mj-lt"/>
              </a:rPr>
              <a:t> a </a:t>
            </a:r>
            <a:r>
              <a:rPr lang="en-GB" sz="2200" dirty="0" err="1">
                <a:solidFill>
                  <a:srgbClr val="000000"/>
                </a:solidFill>
                <a:latin typeface="+mj-lt"/>
              </a:rPr>
              <a:t>večer</a:t>
            </a:r>
            <a:r>
              <a:rPr lang="en-GB" sz="2200" dirty="0">
                <a:solidFill>
                  <a:srgbClr val="000000"/>
                </a:solidFill>
                <a:latin typeface="+mj-lt"/>
              </a:rPr>
              <a:t>.</a:t>
            </a:r>
            <a:endParaRPr lang="en-GB" sz="2200" dirty="0">
              <a:latin typeface="+mj-lt"/>
            </a:endParaRPr>
          </a:p>
        </p:txBody>
      </p:sp>
      <p:sp>
        <p:nvSpPr>
          <p:cNvPr id="16" name="object 9">
            <a:extLst>
              <a:ext uri="{FF2B5EF4-FFF2-40B4-BE49-F238E27FC236}">
                <a16:creationId xmlns:a16="http://schemas.microsoft.com/office/drawing/2014/main" id="{58E57A6C-3F8C-E2C1-1DCC-C8FC67908149}"/>
              </a:ext>
            </a:extLst>
          </p:cNvPr>
          <p:cNvSpPr txBox="1"/>
          <p:nvPr/>
        </p:nvSpPr>
        <p:spPr>
          <a:xfrm>
            <a:off x="15237375" y="6270428"/>
            <a:ext cx="2895600" cy="948978"/>
          </a:xfrm>
          <a:prstGeom prst="rect">
            <a:avLst/>
          </a:prstGeom>
        </p:spPr>
        <p:txBody>
          <a:bodyPr vert="horz" wrap="square" lIns="0" tIns="12700" rIns="0" bIns="0" rtlCol="0">
            <a:spAutoFit/>
          </a:bodyPr>
          <a:lstStyle/>
          <a:p>
            <a:pPr marL="469900" indent="-457200">
              <a:lnSpc>
                <a:spcPct val="100000"/>
              </a:lnSpc>
              <a:spcBef>
                <a:spcPts val="100"/>
              </a:spcBef>
              <a:buFont typeface="Arial" panose="020B0604020202020204" pitchFamily="34" charset="0"/>
              <a:buChar char="•"/>
            </a:pPr>
            <a:r>
              <a:rPr lang="it-IT" sz="3000" spc="30" dirty="0">
                <a:latin typeface="+mj-lt"/>
                <a:cs typeface="Arial"/>
              </a:rPr>
              <a:t>10 VIALS </a:t>
            </a:r>
          </a:p>
          <a:p>
            <a:pPr marL="469900" indent="-457200">
              <a:lnSpc>
                <a:spcPct val="100000"/>
              </a:lnSpc>
              <a:spcBef>
                <a:spcPts val="100"/>
              </a:spcBef>
              <a:buFont typeface="Arial" panose="020B0604020202020204" pitchFamily="34" charset="0"/>
              <a:buChar char="•"/>
            </a:pPr>
            <a:r>
              <a:rPr lang="it-IT" sz="3000" spc="30" dirty="0">
                <a:latin typeface="+mj-lt"/>
                <a:cs typeface="Arial"/>
              </a:rPr>
              <a:t>5 </a:t>
            </a:r>
            <a:r>
              <a:rPr sz="3000" spc="35" dirty="0">
                <a:latin typeface="+mj-lt"/>
                <a:cs typeface="Arial"/>
              </a:rPr>
              <a:t>ml</a:t>
            </a:r>
            <a:endParaRPr sz="3000" dirty="0">
              <a:latin typeface="+mj-lt"/>
              <a:cs typeface="Arial"/>
            </a:endParaRPr>
          </a:p>
        </p:txBody>
      </p:sp>
      <p:pic>
        <p:nvPicPr>
          <p:cNvPr id="3" name="Immagine 2">
            <a:extLst>
              <a:ext uri="{FF2B5EF4-FFF2-40B4-BE49-F238E27FC236}">
                <a16:creationId xmlns:a16="http://schemas.microsoft.com/office/drawing/2014/main" id="{4F077D2F-81DE-481C-EEF9-B868FCDD32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pic>
        <p:nvPicPr>
          <p:cNvPr id="2052" name="Picture 4" descr="salvagenti">
            <a:extLst>
              <a:ext uri="{FF2B5EF4-FFF2-40B4-BE49-F238E27FC236}">
                <a16:creationId xmlns:a16="http://schemas.microsoft.com/office/drawing/2014/main" id="{CBF71B2C-5D4E-73A9-1B46-67700DA0E1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11913" y="6939085"/>
            <a:ext cx="4736522" cy="3792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4476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45"/>
          <p:cNvSpPr/>
          <p:nvPr/>
        </p:nvSpPr>
        <p:spPr>
          <a:xfrm>
            <a:off x="2" y="11050381"/>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4" name="Immagine 3">
            <a:extLst>
              <a:ext uri="{FF2B5EF4-FFF2-40B4-BE49-F238E27FC236}">
                <a16:creationId xmlns:a16="http://schemas.microsoft.com/office/drawing/2014/main" id="{5EE90AF9-FECE-EA6E-2612-C98C3D253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1796" y="400961"/>
            <a:ext cx="6549888" cy="1731579"/>
          </a:xfrm>
          <a:prstGeom prst="rect">
            <a:avLst/>
          </a:prstGeom>
        </p:spPr>
      </p:pic>
      <p:sp>
        <p:nvSpPr>
          <p:cNvPr id="12" name="CasellaDiTesto 11">
            <a:extLst>
              <a:ext uri="{FF2B5EF4-FFF2-40B4-BE49-F238E27FC236}">
                <a16:creationId xmlns:a16="http://schemas.microsoft.com/office/drawing/2014/main" id="{98310D96-E9CA-1F22-2230-AD528EA6A7AC}"/>
              </a:ext>
            </a:extLst>
          </p:cNvPr>
          <p:cNvSpPr txBox="1"/>
          <p:nvPr/>
        </p:nvSpPr>
        <p:spPr>
          <a:xfrm>
            <a:off x="9518650" y="4664075"/>
            <a:ext cx="9372600" cy="4154984"/>
          </a:xfrm>
          <a:prstGeom prst="rect">
            <a:avLst/>
          </a:prstGeom>
          <a:noFill/>
        </p:spPr>
        <p:txBody>
          <a:bodyPr wrap="square" rtlCol="0">
            <a:spAutoFit/>
          </a:bodyPr>
          <a:lstStyle/>
          <a:p>
            <a:pPr algn="ctr"/>
            <a:r>
              <a:rPr lang="en-US" sz="6600" dirty="0">
                <a:effectLst>
                  <a:outerShdw blurRad="38100" dist="38100" dir="2700000" algn="tl">
                    <a:srgbClr val="000000">
                      <a:alpha val="43137"/>
                    </a:srgbClr>
                  </a:outerShdw>
                </a:effectLst>
              </a:rPr>
              <a:t>25 
NEPOSTRADATELNÉ, NEZBYTNÉ  
KOSMECEUTIKA</a:t>
            </a:r>
            <a:endParaRPr lang="en-US" dirty="0"/>
          </a:p>
        </p:txBody>
      </p:sp>
      <p:graphicFrame>
        <p:nvGraphicFramePr>
          <p:cNvPr id="15" name="Tabella 14">
            <a:extLst>
              <a:ext uri="{FF2B5EF4-FFF2-40B4-BE49-F238E27FC236}">
                <a16:creationId xmlns:a16="http://schemas.microsoft.com/office/drawing/2014/main" id="{599B4B1F-502B-E4DC-8B8E-ED7D343B0925}"/>
              </a:ext>
            </a:extLst>
          </p:cNvPr>
          <p:cNvGraphicFramePr>
            <a:graphicFrameLocks noGrp="1"/>
          </p:cNvGraphicFramePr>
          <p:nvPr>
            <p:extLst>
              <p:ext uri="{D42A27DB-BD31-4B8C-83A1-F6EECF244321}">
                <p14:modId xmlns:p14="http://schemas.microsoft.com/office/powerpoint/2010/main" val="2480651364"/>
              </p:ext>
            </p:extLst>
          </p:nvPr>
        </p:nvGraphicFramePr>
        <p:xfrm>
          <a:off x="0" y="400961"/>
          <a:ext cx="6435228" cy="10507428"/>
        </p:xfrm>
        <a:graphic>
          <a:graphicData uri="http://schemas.openxmlformats.org/drawingml/2006/table">
            <a:tbl>
              <a:tblPr/>
              <a:tblGrid>
                <a:gridCol w="1035036">
                  <a:extLst>
                    <a:ext uri="{9D8B030D-6E8A-4147-A177-3AD203B41FA5}">
                      <a16:colId xmlns:a16="http://schemas.microsoft.com/office/drawing/2014/main" val="1018655681"/>
                    </a:ext>
                  </a:extLst>
                </a:gridCol>
                <a:gridCol w="4170147">
                  <a:extLst>
                    <a:ext uri="{9D8B030D-6E8A-4147-A177-3AD203B41FA5}">
                      <a16:colId xmlns:a16="http://schemas.microsoft.com/office/drawing/2014/main" val="3479457834"/>
                    </a:ext>
                  </a:extLst>
                </a:gridCol>
                <a:gridCol w="1230045">
                  <a:extLst>
                    <a:ext uri="{9D8B030D-6E8A-4147-A177-3AD203B41FA5}">
                      <a16:colId xmlns:a16="http://schemas.microsoft.com/office/drawing/2014/main" val="1070481683"/>
                    </a:ext>
                  </a:extLst>
                </a:gridCol>
              </a:tblGrid>
              <a:tr h="305284">
                <a:tc>
                  <a:txBody>
                    <a:bodyPr/>
                    <a:lstStyle/>
                    <a:p>
                      <a:pPr algn="ctr" fontAlgn="b"/>
                      <a:r>
                        <a:rPr lang="en-US" sz="2000" b="1" i="0" u="none" strike="noStrike" dirty="0">
                          <a:solidFill>
                            <a:srgbClr val="FFFFFF"/>
                          </a:solidFill>
                          <a:effectLst/>
                          <a:latin typeface="+mj-lt"/>
                        </a:rPr>
                        <a:t>CODE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a:txBody>
                    <a:bodyPr/>
                    <a:lstStyle/>
                    <a:p>
                      <a:pPr algn="ctr" fontAlgn="b"/>
                      <a:r>
                        <a:rPr lang="en-US" sz="2000" b="1" i="0" u="none" strike="noStrike">
                          <a:solidFill>
                            <a:srgbClr val="FFFFFF"/>
                          </a:solidFill>
                          <a:effectLst/>
                          <a:latin typeface="+mj-lt"/>
                        </a:rPr>
                        <a:t>CONDUCTIVE GEL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a:txBody>
                    <a:bodyPr/>
                    <a:lstStyle/>
                    <a:p>
                      <a:pPr algn="ctr" fontAlgn="b"/>
                      <a:r>
                        <a:rPr lang="en-US" sz="2000" b="1" i="0" u="none" strike="noStrike">
                          <a:solidFill>
                            <a:srgbClr val="FFFFFF"/>
                          </a:solidFill>
                          <a:effectLst/>
                          <a:latin typeface="+mj-lt"/>
                        </a:rPr>
                        <a:t>ML.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3469684844"/>
                  </a:ext>
                </a:extLst>
              </a:tr>
              <a:tr h="305284">
                <a:tc>
                  <a:txBody>
                    <a:bodyPr/>
                    <a:lstStyle/>
                    <a:p>
                      <a:pPr algn="ctr" fontAlgn="b"/>
                      <a:r>
                        <a:rPr lang="en-US" sz="2000" b="0" i="0" u="none" strike="noStrike">
                          <a:solidFill>
                            <a:srgbClr val="000000"/>
                          </a:solidFill>
                          <a:effectLst/>
                          <a:latin typeface="+mj-lt"/>
                        </a:rPr>
                        <a:t>FF755</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a:solidFill>
                            <a:srgbClr val="000000"/>
                          </a:solidFill>
                          <a:effectLst/>
                          <a:latin typeface="+mj-lt"/>
                        </a:rPr>
                        <a:t>Zip</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1000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496373"/>
                  </a:ext>
                </a:extLst>
              </a:tr>
              <a:tr h="305284">
                <a:tc>
                  <a:txBody>
                    <a:bodyPr/>
                    <a:lstStyle/>
                    <a:p>
                      <a:pPr algn="ctr" fontAlgn="b"/>
                      <a:r>
                        <a:rPr lang="en-US" sz="2000" b="0" i="0" u="none" strike="noStrike">
                          <a:solidFill>
                            <a:srgbClr val="000000"/>
                          </a:solidFill>
                          <a:effectLst/>
                          <a:latin typeface="+mj-lt"/>
                        </a:rPr>
                        <a:t>FF726</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err="1">
                          <a:solidFill>
                            <a:srgbClr val="000000"/>
                          </a:solidFill>
                          <a:effectLst/>
                          <a:latin typeface="+mj-lt"/>
                        </a:rPr>
                        <a:t>Aquagel</a:t>
                      </a:r>
                      <a:endParaRPr lang="en-US" sz="2000" b="0" i="0" u="none" strike="noStrike" dirty="0">
                        <a:solidFill>
                          <a:srgbClr val="000000"/>
                        </a:solidFill>
                        <a:effectLst/>
                        <a:latin typeface="+mj-lt"/>
                      </a:endParaRP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1000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70541226"/>
                  </a:ext>
                </a:extLst>
              </a:tr>
              <a:tr h="305284">
                <a:tc>
                  <a:txBody>
                    <a:bodyPr/>
                    <a:lstStyle/>
                    <a:p>
                      <a:pPr algn="ctr" fontAlgn="b"/>
                      <a:r>
                        <a:rPr lang="en-US" sz="2000" b="0" i="0" u="none" strike="noStrike">
                          <a:solidFill>
                            <a:srgbClr val="000000"/>
                          </a:solidFill>
                          <a:effectLst/>
                          <a:latin typeface="+mj-lt"/>
                        </a:rPr>
                        <a:t> </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a:solidFill>
                            <a:srgbClr val="000000"/>
                          </a:solidFill>
                          <a:effectLst/>
                          <a:latin typeface="+mj-lt"/>
                        </a:rPr>
                        <a:t>Focus</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a:solidFill>
                            <a:srgbClr val="000000"/>
                          </a:solidFill>
                          <a:effectLst/>
                          <a:latin typeface="+mj-lt"/>
                        </a:rPr>
                        <a:t> 400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76516598"/>
                  </a:ext>
                </a:extLst>
              </a:tr>
              <a:tr h="305284">
                <a:tc>
                  <a:txBody>
                    <a:bodyPr/>
                    <a:lstStyle/>
                    <a:p>
                      <a:pPr algn="ctr" fontAlgn="b"/>
                      <a:r>
                        <a:rPr lang="en-US" sz="2000" b="1" i="0" u="none" strike="noStrike">
                          <a:solidFill>
                            <a:srgbClr val="FFFFFF"/>
                          </a:solidFill>
                          <a:effectLst/>
                          <a:latin typeface="+mj-lt"/>
                        </a:rPr>
                        <a:t>CODE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2000" b="1" i="0" u="none" strike="noStrike" dirty="0">
                          <a:solidFill>
                            <a:srgbClr val="FFFFFF"/>
                          </a:solidFill>
                          <a:effectLst/>
                          <a:latin typeface="+mj-lt"/>
                        </a:rPr>
                        <a:t>PROFESSIONAL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2000" b="1" i="0" u="none" strike="noStrike">
                          <a:solidFill>
                            <a:srgbClr val="FFFFFF"/>
                          </a:solidFill>
                          <a:effectLst/>
                          <a:latin typeface="+mj-lt"/>
                        </a:rPr>
                        <a:t>ML.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897159053"/>
                  </a:ext>
                </a:extLst>
              </a:tr>
              <a:tr h="305284">
                <a:tc>
                  <a:txBody>
                    <a:bodyPr/>
                    <a:lstStyle/>
                    <a:p>
                      <a:pPr algn="ctr" fontAlgn="b"/>
                      <a:r>
                        <a:rPr lang="en-US" sz="2000" b="0" i="0" u="none" strike="noStrike">
                          <a:solidFill>
                            <a:srgbClr val="000000"/>
                          </a:solidFill>
                          <a:effectLst/>
                          <a:latin typeface="+mj-lt"/>
                        </a:rPr>
                        <a:t>FF710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a:solidFill>
                            <a:srgbClr val="000000"/>
                          </a:solidFill>
                          <a:effectLst/>
                          <a:latin typeface="+mj-lt"/>
                        </a:rPr>
                        <a:t>Spray Mist Skin Cleanser</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250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55840154"/>
                  </a:ext>
                </a:extLst>
              </a:tr>
              <a:tr h="305284">
                <a:tc>
                  <a:txBody>
                    <a:bodyPr/>
                    <a:lstStyle/>
                    <a:p>
                      <a:pPr algn="ctr" fontAlgn="b"/>
                      <a:r>
                        <a:rPr lang="en-US" sz="2000" b="0" i="0" u="none" strike="noStrike">
                          <a:solidFill>
                            <a:srgbClr val="000000"/>
                          </a:solidFill>
                          <a:effectLst/>
                          <a:latin typeface="+mj-lt"/>
                        </a:rPr>
                        <a:t>FF751</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Alphapeel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5+5 vials</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86567215"/>
                  </a:ext>
                </a:extLst>
              </a:tr>
              <a:tr h="305284">
                <a:tc>
                  <a:txBody>
                    <a:bodyPr/>
                    <a:lstStyle/>
                    <a:p>
                      <a:pPr algn="ctr" fontAlgn="ctr"/>
                      <a:r>
                        <a:rPr lang="en-US" sz="2000" b="0" i="0" u="none" strike="noStrike">
                          <a:solidFill>
                            <a:srgbClr val="000000"/>
                          </a:solidFill>
                          <a:effectLst/>
                          <a:latin typeface="+mj-lt"/>
                        </a:rPr>
                        <a:t>FF727</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err="1">
                          <a:solidFill>
                            <a:srgbClr val="000000"/>
                          </a:solidFill>
                          <a:effectLst/>
                          <a:latin typeface="+mj-lt"/>
                        </a:rPr>
                        <a:t>Neoage</a:t>
                      </a:r>
                      <a:endParaRPr lang="en-US" sz="2000" b="0" i="0" u="none" strike="noStrike" dirty="0">
                        <a:solidFill>
                          <a:srgbClr val="000000"/>
                        </a:solidFill>
                        <a:effectLst/>
                        <a:latin typeface="+mj-lt"/>
                      </a:endParaRP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10 vials</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00938682"/>
                  </a:ext>
                </a:extLst>
              </a:tr>
              <a:tr h="305284">
                <a:tc>
                  <a:txBody>
                    <a:bodyPr/>
                    <a:lstStyle/>
                    <a:p>
                      <a:pPr algn="ctr" fontAlgn="b"/>
                      <a:r>
                        <a:rPr lang="en-US" sz="2000" b="0" i="0" u="none" strike="noStrike">
                          <a:solidFill>
                            <a:srgbClr val="000000"/>
                          </a:solidFill>
                          <a:effectLst/>
                          <a:latin typeface="+mj-lt"/>
                        </a:rPr>
                        <a:t>FF110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Active C Antioxidant</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10 vials</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2236798"/>
                  </a:ext>
                </a:extLst>
              </a:tr>
              <a:tr h="305284">
                <a:tc>
                  <a:txBody>
                    <a:bodyPr/>
                    <a:lstStyle/>
                    <a:p>
                      <a:pPr algn="ctr" fontAlgn="ctr"/>
                      <a:r>
                        <a:rPr lang="en-US" sz="2000" b="0" i="0" u="none" strike="noStrike">
                          <a:solidFill>
                            <a:srgbClr val="000000"/>
                          </a:solidFill>
                          <a:effectLst/>
                          <a:latin typeface="+mj-lt"/>
                        </a:rPr>
                        <a:t>FF754</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a:solidFill>
                            <a:srgbClr val="000000"/>
                          </a:solidFill>
                          <a:effectLst/>
                          <a:latin typeface="+mj-lt"/>
                        </a:rPr>
                        <a:t>Rose 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10 vials</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31475569"/>
                  </a:ext>
                </a:extLst>
              </a:tr>
              <a:tr h="305284">
                <a:tc>
                  <a:txBody>
                    <a:bodyPr/>
                    <a:lstStyle/>
                    <a:p>
                      <a:pPr algn="ctr" fontAlgn="ctr"/>
                      <a:r>
                        <a:rPr lang="en-US" sz="2000" b="0" i="0" u="none" strike="noStrike">
                          <a:solidFill>
                            <a:srgbClr val="000000"/>
                          </a:solidFill>
                          <a:effectLst/>
                          <a:latin typeface="+mj-lt"/>
                        </a:rPr>
                        <a:t>FF725</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Neohair</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10 vials</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97115369"/>
                  </a:ext>
                </a:extLst>
              </a:tr>
              <a:tr h="305284">
                <a:tc>
                  <a:txBody>
                    <a:bodyPr/>
                    <a:lstStyle/>
                    <a:p>
                      <a:pPr algn="ctr" fontAlgn="b"/>
                      <a:r>
                        <a:rPr lang="en-US" sz="2000" b="0" i="0" u="none" strike="noStrike">
                          <a:solidFill>
                            <a:srgbClr val="000000"/>
                          </a:solidFill>
                          <a:effectLst/>
                          <a:latin typeface="+mj-lt"/>
                        </a:rPr>
                        <a:t>FF723</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err="1">
                          <a:solidFill>
                            <a:srgbClr val="000000"/>
                          </a:solidFill>
                          <a:effectLst/>
                          <a:latin typeface="+mj-lt"/>
                        </a:rPr>
                        <a:t>Neocell</a:t>
                      </a:r>
                      <a:endParaRPr lang="en-US" sz="2000" b="0" i="0" u="none" strike="noStrike" dirty="0">
                        <a:solidFill>
                          <a:srgbClr val="000000"/>
                        </a:solidFill>
                        <a:effectLst/>
                        <a:latin typeface="+mj-lt"/>
                      </a:endParaRP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a:solidFill>
                            <a:srgbClr val="000000"/>
                          </a:solidFill>
                          <a:effectLst/>
                          <a:latin typeface="+mj-lt"/>
                        </a:rPr>
                        <a:t>10 vials</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45411696"/>
                  </a:ext>
                </a:extLst>
              </a:tr>
              <a:tr h="305284">
                <a:tc>
                  <a:txBody>
                    <a:bodyPr/>
                    <a:lstStyle/>
                    <a:p>
                      <a:pPr algn="ctr" fontAlgn="b"/>
                      <a:r>
                        <a:rPr lang="en-US" sz="2000" b="0" i="0" u="none" strike="noStrike">
                          <a:solidFill>
                            <a:srgbClr val="000000"/>
                          </a:solidFill>
                          <a:effectLst/>
                          <a:latin typeface="+mj-lt"/>
                        </a:rPr>
                        <a:t>FF724</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err="1">
                          <a:solidFill>
                            <a:srgbClr val="000000"/>
                          </a:solidFill>
                          <a:effectLst/>
                          <a:latin typeface="+mj-lt"/>
                        </a:rPr>
                        <a:t>Neotone</a:t>
                      </a:r>
                      <a:endParaRPr lang="en-US" sz="2000" b="0" i="0" u="none" strike="noStrike" dirty="0">
                        <a:solidFill>
                          <a:srgbClr val="000000"/>
                        </a:solidFill>
                        <a:effectLst/>
                        <a:latin typeface="+mj-lt"/>
                      </a:endParaRP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a:solidFill>
                            <a:srgbClr val="000000"/>
                          </a:solidFill>
                          <a:effectLst/>
                          <a:latin typeface="+mj-lt"/>
                        </a:rPr>
                        <a:t>10 vials</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08980388"/>
                  </a:ext>
                </a:extLst>
              </a:tr>
              <a:tr h="305284">
                <a:tc>
                  <a:txBody>
                    <a:bodyPr/>
                    <a:lstStyle/>
                    <a:p>
                      <a:pPr algn="ctr" fontAlgn="b"/>
                      <a:r>
                        <a:rPr lang="en-US" sz="2000" b="1" i="0" u="none" strike="noStrike">
                          <a:solidFill>
                            <a:srgbClr val="FFFFFF"/>
                          </a:solidFill>
                          <a:effectLst/>
                          <a:latin typeface="+mj-lt"/>
                        </a:rPr>
                        <a:t>CODE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C45C"/>
                    </a:solidFill>
                  </a:tcPr>
                </a:tc>
                <a:tc>
                  <a:txBody>
                    <a:bodyPr/>
                    <a:lstStyle/>
                    <a:p>
                      <a:pPr algn="ctr" fontAlgn="b"/>
                      <a:r>
                        <a:rPr lang="en-US" sz="2000" b="1" i="0" u="none" strike="noStrike">
                          <a:solidFill>
                            <a:srgbClr val="FFFFFF"/>
                          </a:solidFill>
                          <a:effectLst/>
                          <a:latin typeface="+mj-lt"/>
                        </a:rPr>
                        <a:t>HOME CARE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C45C"/>
                    </a:solidFill>
                  </a:tcPr>
                </a:tc>
                <a:tc>
                  <a:txBody>
                    <a:bodyPr/>
                    <a:lstStyle/>
                    <a:p>
                      <a:pPr algn="ctr" fontAlgn="b"/>
                      <a:r>
                        <a:rPr lang="en-US" sz="2000" b="1" i="0" u="none" strike="noStrike">
                          <a:solidFill>
                            <a:srgbClr val="FFFFFF"/>
                          </a:solidFill>
                          <a:effectLst/>
                          <a:latin typeface="+mj-lt"/>
                        </a:rPr>
                        <a:t>ML.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C45C"/>
                    </a:solidFill>
                  </a:tcPr>
                </a:tc>
                <a:extLst>
                  <a:ext uri="{0D108BD9-81ED-4DB2-BD59-A6C34878D82A}">
                    <a16:rowId xmlns:a16="http://schemas.microsoft.com/office/drawing/2014/main" val="2050101248"/>
                  </a:ext>
                </a:extLst>
              </a:tr>
              <a:tr h="305284">
                <a:tc>
                  <a:txBody>
                    <a:bodyPr/>
                    <a:lstStyle/>
                    <a:p>
                      <a:pPr algn="ctr" fontAlgn="b"/>
                      <a:r>
                        <a:rPr lang="en-US" sz="2000" b="0" i="0" u="none" strike="noStrike">
                          <a:solidFill>
                            <a:srgbClr val="000000"/>
                          </a:solidFill>
                          <a:effectLst/>
                          <a:latin typeface="+mj-lt"/>
                        </a:rPr>
                        <a:t>FF118</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a:solidFill>
                            <a:srgbClr val="000000"/>
                          </a:solidFill>
                          <a:effectLst/>
                          <a:latin typeface="+mj-lt"/>
                        </a:rPr>
                        <a:t>Seta Sensitive Skin</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16974120"/>
                  </a:ext>
                </a:extLst>
              </a:tr>
              <a:tr h="305284">
                <a:tc>
                  <a:txBody>
                    <a:bodyPr/>
                    <a:lstStyle/>
                    <a:p>
                      <a:pPr algn="ctr" fontAlgn="ctr"/>
                      <a:r>
                        <a:rPr lang="en-US" sz="2000" b="0" i="0" u="none" strike="noStrike">
                          <a:solidFill>
                            <a:srgbClr val="000000"/>
                          </a:solidFill>
                          <a:effectLst/>
                          <a:latin typeface="+mj-lt"/>
                        </a:rPr>
                        <a:t>FF112</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Derma Light</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30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50621369"/>
                  </a:ext>
                </a:extLst>
              </a:tr>
              <a:tr h="305284">
                <a:tc>
                  <a:txBody>
                    <a:bodyPr/>
                    <a:lstStyle/>
                    <a:p>
                      <a:pPr algn="ctr" fontAlgn="ctr"/>
                      <a:r>
                        <a:rPr lang="en-US" sz="2000" b="0" i="0" u="none" strike="noStrike">
                          <a:solidFill>
                            <a:srgbClr val="000000"/>
                          </a:solidFill>
                          <a:effectLst/>
                          <a:latin typeface="+mj-lt"/>
                        </a:rPr>
                        <a:t>FF775</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Antioxidant Spray</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a:solidFill>
                            <a:srgbClr val="000000"/>
                          </a:solidFill>
                          <a:effectLst/>
                          <a:latin typeface="+mj-lt"/>
                        </a:rPr>
                        <a:t>75</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52635294"/>
                  </a:ext>
                </a:extLst>
              </a:tr>
              <a:tr h="305284">
                <a:tc>
                  <a:txBody>
                    <a:bodyPr/>
                    <a:lstStyle/>
                    <a:p>
                      <a:pPr algn="ctr" fontAlgn="ctr"/>
                      <a:r>
                        <a:rPr lang="en-US" sz="2000" b="0" i="0" u="none" strike="noStrike">
                          <a:solidFill>
                            <a:srgbClr val="000000"/>
                          </a:solidFill>
                          <a:effectLst/>
                          <a:latin typeface="+mj-lt"/>
                        </a:rPr>
                        <a:t>FF108</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err="1">
                          <a:solidFill>
                            <a:srgbClr val="000000"/>
                          </a:solidFill>
                          <a:effectLst/>
                          <a:latin typeface="+mj-lt"/>
                        </a:rPr>
                        <a:t>Aselox</a:t>
                      </a:r>
                      <a:endParaRPr lang="en-US" sz="2000" b="0" i="0" u="none" strike="noStrike" dirty="0">
                        <a:solidFill>
                          <a:srgbClr val="000000"/>
                        </a:solidFill>
                        <a:effectLst/>
                        <a:latin typeface="+mj-lt"/>
                      </a:endParaRP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80813117"/>
                  </a:ext>
                </a:extLst>
              </a:tr>
              <a:tr h="305284">
                <a:tc>
                  <a:txBody>
                    <a:bodyPr/>
                    <a:lstStyle/>
                    <a:p>
                      <a:pPr algn="ctr" fontAlgn="ctr"/>
                      <a:r>
                        <a:rPr lang="en-US" sz="2000" b="0" i="0" u="none" strike="noStrike">
                          <a:solidFill>
                            <a:srgbClr val="000000"/>
                          </a:solidFill>
                          <a:effectLst/>
                          <a:latin typeface="+mj-lt"/>
                        </a:rPr>
                        <a:t>FF789</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a:solidFill>
                            <a:srgbClr val="000000"/>
                          </a:solidFill>
                          <a:effectLst/>
                          <a:latin typeface="+mj-lt"/>
                        </a:rPr>
                        <a:t>Glowing Cream Gold</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a:solidFill>
                            <a:srgbClr val="000000"/>
                          </a:solidFill>
                          <a:effectLst/>
                          <a:latin typeface="+mj-lt"/>
                        </a:rPr>
                        <a:t>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93151283"/>
                  </a:ext>
                </a:extLst>
              </a:tr>
              <a:tr h="305284">
                <a:tc>
                  <a:txBody>
                    <a:bodyPr/>
                    <a:lstStyle/>
                    <a:p>
                      <a:pPr algn="ctr" fontAlgn="ctr"/>
                      <a:r>
                        <a:rPr lang="en-US" sz="2000" b="0" i="0" u="none" strike="noStrike">
                          <a:solidFill>
                            <a:srgbClr val="000000"/>
                          </a:solidFill>
                          <a:effectLst/>
                          <a:latin typeface="+mj-lt"/>
                        </a:rPr>
                        <a:t>FF790</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Glowing Cream Bronze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a:solidFill>
                            <a:srgbClr val="000000"/>
                          </a:solidFill>
                          <a:effectLst/>
                          <a:latin typeface="+mj-lt"/>
                        </a:rPr>
                        <a:t>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39097227"/>
                  </a:ext>
                </a:extLst>
              </a:tr>
              <a:tr h="305284">
                <a:tc>
                  <a:txBody>
                    <a:bodyPr/>
                    <a:lstStyle/>
                    <a:p>
                      <a:pPr algn="ctr" fontAlgn="b"/>
                      <a:r>
                        <a:rPr lang="en-US" sz="2000" b="0" i="0" u="none" strike="noStrike">
                          <a:solidFill>
                            <a:srgbClr val="000000"/>
                          </a:solidFill>
                          <a:effectLst/>
                          <a:latin typeface="+mj-lt"/>
                        </a:rPr>
                        <a:t>FF791</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a:solidFill>
                            <a:srgbClr val="000000"/>
                          </a:solidFill>
                          <a:effectLst/>
                          <a:latin typeface="+mj-lt"/>
                        </a:rPr>
                        <a:t>Lifting Body Cream</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150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37711678"/>
                  </a:ext>
                </a:extLst>
              </a:tr>
              <a:tr h="305284">
                <a:tc>
                  <a:txBody>
                    <a:bodyPr/>
                    <a:lstStyle/>
                    <a:p>
                      <a:pPr algn="ctr" fontAlgn="b"/>
                      <a:r>
                        <a:rPr lang="en-US" sz="2000" b="0" i="0" u="none" strike="noStrike">
                          <a:solidFill>
                            <a:srgbClr val="000000"/>
                          </a:solidFill>
                          <a:effectLst/>
                          <a:latin typeface="+mj-lt"/>
                        </a:rPr>
                        <a:t>FF336</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err="1">
                          <a:solidFill>
                            <a:srgbClr val="000000"/>
                          </a:solidFill>
                          <a:effectLst/>
                          <a:latin typeface="+mj-lt"/>
                        </a:rPr>
                        <a:t>Lipo</a:t>
                      </a:r>
                      <a:r>
                        <a:rPr lang="en-US" sz="2000" b="0" i="0" u="none" strike="noStrike" dirty="0">
                          <a:solidFill>
                            <a:srgbClr val="000000"/>
                          </a:solidFill>
                          <a:effectLst/>
                          <a:latin typeface="+mj-lt"/>
                        </a:rPr>
                        <a:t> Oxy Active Gym</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150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16333554"/>
                  </a:ext>
                </a:extLst>
              </a:tr>
              <a:tr h="305284">
                <a:tc>
                  <a:txBody>
                    <a:bodyPr/>
                    <a:lstStyle/>
                    <a:p>
                      <a:pPr algn="ctr" fontAlgn="b"/>
                      <a:r>
                        <a:rPr lang="en-US" sz="2000" b="0" i="0" u="none" strike="noStrike">
                          <a:solidFill>
                            <a:srgbClr val="000000"/>
                          </a:solidFill>
                          <a:effectLst/>
                          <a:latin typeface="+mj-lt"/>
                        </a:rPr>
                        <a:t>FF335</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err="1">
                          <a:solidFill>
                            <a:srgbClr val="000000"/>
                          </a:solidFill>
                          <a:effectLst/>
                          <a:latin typeface="+mj-lt"/>
                        </a:rPr>
                        <a:t>Lipo</a:t>
                      </a:r>
                      <a:r>
                        <a:rPr lang="en-US" sz="2000" b="0" i="0" u="none" strike="noStrike" dirty="0">
                          <a:solidFill>
                            <a:srgbClr val="000000"/>
                          </a:solidFill>
                          <a:effectLst/>
                          <a:latin typeface="+mj-lt"/>
                        </a:rPr>
                        <a:t> Oxy Night Shape </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150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05199373"/>
                  </a:ext>
                </a:extLst>
              </a:tr>
              <a:tr h="305284">
                <a:tc>
                  <a:txBody>
                    <a:bodyPr/>
                    <a:lstStyle/>
                    <a:p>
                      <a:pPr algn="ctr" fontAlgn="b"/>
                      <a:r>
                        <a:rPr lang="en-US" sz="2000" b="1" i="0" u="none" strike="noStrike">
                          <a:solidFill>
                            <a:srgbClr val="FFFFFF"/>
                          </a:solidFill>
                          <a:effectLst/>
                          <a:latin typeface="+mj-lt"/>
                        </a:rPr>
                        <a:t>CODE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2000" b="1" i="0" u="none" strike="noStrike" dirty="0">
                          <a:solidFill>
                            <a:srgbClr val="FFFFFF"/>
                          </a:solidFill>
                          <a:effectLst/>
                          <a:latin typeface="+mj-lt"/>
                        </a:rPr>
                        <a:t>FLUOR 4 HOME CARE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2000" b="1" i="0" u="none" strike="noStrike">
                          <a:solidFill>
                            <a:srgbClr val="FFFFFF"/>
                          </a:solidFill>
                          <a:effectLst/>
                          <a:latin typeface="+mj-lt"/>
                        </a:rPr>
                        <a:t>ML.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4193987032"/>
                  </a:ext>
                </a:extLst>
              </a:tr>
              <a:tr h="305284">
                <a:tc>
                  <a:txBody>
                    <a:bodyPr/>
                    <a:lstStyle/>
                    <a:p>
                      <a:pPr algn="ctr" fontAlgn="ctr"/>
                      <a:r>
                        <a:rPr lang="en-US" sz="2000" b="0" i="0" u="none" strike="noStrike">
                          <a:solidFill>
                            <a:srgbClr val="000000"/>
                          </a:solidFill>
                          <a:effectLst/>
                          <a:latin typeface="+mj-lt"/>
                        </a:rPr>
                        <a:t>FF774</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Fluor4 Mousse Cleanse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a:solidFill>
                            <a:srgbClr val="000000"/>
                          </a:solidFill>
                          <a:effectLst/>
                          <a:latin typeface="+mj-lt"/>
                        </a:rPr>
                        <a:t>150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08620155"/>
                  </a:ext>
                </a:extLst>
              </a:tr>
              <a:tr h="305284">
                <a:tc>
                  <a:txBody>
                    <a:bodyPr/>
                    <a:lstStyle/>
                    <a:p>
                      <a:pPr algn="ctr" fontAlgn="ctr"/>
                      <a:r>
                        <a:rPr lang="en-US" sz="2000" b="0" i="0" u="none" strike="noStrike">
                          <a:solidFill>
                            <a:srgbClr val="000000"/>
                          </a:solidFill>
                          <a:effectLst/>
                          <a:latin typeface="+mj-lt"/>
                        </a:rPr>
                        <a:t>FF776</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Fluor4 Face Peel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a:solidFill>
                            <a:srgbClr val="000000"/>
                          </a:solidFill>
                          <a:effectLst/>
                          <a:latin typeface="+mj-lt"/>
                        </a:rPr>
                        <a:t>100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5558196"/>
                  </a:ext>
                </a:extLst>
              </a:tr>
              <a:tr h="305284">
                <a:tc>
                  <a:txBody>
                    <a:bodyPr/>
                    <a:lstStyle/>
                    <a:p>
                      <a:pPr algn="ctr" fontAlgn="ctr"/>
                      <a:r>
                        <a:rPr lang="en-US" sz="2000" b="0" i="0" u="none" strike="noStrike">
                          <a:solidFill>
                            <a:srgbClr val="000000"/>
                          </a:solidFill>
                          <a:effectLst/>
                          <a:latin typeface="+mj-lt"/>
                        </a:rPr>
                        <a:t>FF770</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Fluor4 Mask</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a:solidFill>
                            <a:srgbClr val="000000"/>
                          </a:solidFill>
                          <a:effectLst/>
                          <a:latin typeface="+mj-lt"/>
                        </a:rPr>
                        <a:t>100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7420405"/>
                  </a:ext>
                </a:extLst>
              </a:tr>
              <a:tr h="305284">
                <a:tc>
                  <a:txBody>
                    <a:bodyPr/>
                    <a:lstStyle/>
                    <a:p>
                      <a:pPr algn="ctr" fontAlgn="ctr"/>
                      <a:r>
                        <a:rPr lang="en-US" sz="2000" b="0" i="0" u="none" strike="noStrike">
                          <a:solidFill>
                            <a:srgbClr val="000000"/>
                          </a:solidFill>
                          <a:effectLst/>
                          <a:latin typeface="+mj-lt"/>
                        </a:rPr>
                        <a:t>FF768</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Fluor4 Serum</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a:solidFill>
                            <a:srgbClr val="000000"/>
                          </a:solidFill>
                          <a:effectLst/>
                          <a:latin typeface="+mj-lt"/>
                        </a:rPr>
                        <a:t>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08094976"/>
                  </a:ext>
                </a:extLst>
              </a:tr>
              <a:tr h="305284">
                <a:tc>
                  <a:txBody>
                    <a:bodyPr/>
                    <a:lstStyle/>
                    <a:p>
                      <a:pPr algn="ctr" fontAlgn="b"/>
                      <a:r>
                        <a:rPr lang="en-US" sz="2000" b="0" i="0" u="none" strike="noStrike">
                          <a:solidFill>
                            <a:srgbClr val="000000"/>
                          </a:solidFill>
                          <a:effectLst/>
                          <a:latin typeface="+mj-lt"/>
                        </a:rPr>
                        <a:t>FF740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Fluor4 Body Peel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200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28342652"/>
                  </a:ext>
                </a:extLst>
              </a:tr>
              <a:tr h="305284">
                <a:tc>
                  <a:txBody>
                    <a:bodyPr/>
                    <a:lstStyle/>
                    <a:p>
                      <a:pPr algn="ctr" fontAlgn="b"/>
                      <a:r>
                        <a:rPr lang="en-US" sz="2000" b="0" i="0" u="none" strike="noStrike">
                          <a:solidFill>
                            <a:srgbClr val="000000"/>
                          </a:solidFill>
                          <a:effectLst/>
                          <a:latin typeface="+mj-lt"/>
                        </a:rPr>
                        <a:t>FF773</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Fluor4 Body Cream</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150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530241"/>
                  </a:ext>
                </a:extLst>
              </a:tr>
              <a:tr h="305284">
                <a:tc>
                  <a:txBody>
                    <a:bodyPr/>
                    <a:lstStyle/>
                    <a:p>
                      <a:pPr algn="ctr" fontAlgn="b"/>
                      <a:r>
                        <a:rPr lang="en-US" sz="2000" b="1" i="0" u="none" strike="noStrike">
                          <a:solidFill>
                            <a:srgbClr val="FFFFFF"/>
                          </a:solidFill>
                          <a:effectLst/>
                          <a:latin typeface="+mj-lt"/>
                        </a:rPr>
                        <a:t>CODE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2000" b="1" i="0" u="none" strike="noStrike">
                          <a:solidFill>
                            <a:srgbClr val="FFFFFF"/>
                          </a:solidFill>
                          <a:effectLst/>
                          <a:latin typeface="+mj-lt"/>
                        </a:rPr>
                        <a:t>FLUOR 4 PROFESSIONAL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2000" b="1" i="0" u="none" strike="noStrike" dirty="0">
                          <a:solidFill>
                            <a:srgbClr val="FFFFFF"/>
                          </a:solidFill>
                          <a:effectLst/>
                          <a:latin typeface="+mj-lt"/>
                        </a:rPr>
                        <a:t>ML.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682377770"/>
                  </a:ext>
                </a:extLst>
              </a:tr>
              <a:tr h="305284">
                <a:tc>
                  <a:txBody>
                    <a:bodyPr/>
                    <a:lstStyle/>
                    <a:p>
                      <a:pPr algn="l" fontAlgn="b"/>
                      <a:r>
                        <a:rPr lang="en-US" sz="2000" b="0" i="0" u="none" strike="noStrike">
                          <a:solidFill>
                            <a:srgbClr val="000000"/>
                          </a:solidFill>
                          <a:effectLst/>
                          <a:latin typeface="+mj-lt"/>
                        </a:rPr>
                        <a:t> </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a:solidFill>
                            <a:srgbClr val="000000"/>
                          </a:solidFill>
                          <a:effectLst/>
                          <a:latin typeface="+mj-lt"/>
                        </a:rPr>
                        <a:t>Fluor4 Serum</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effectLst/>
                          <a:latin typeface="+mj-lt"/>
                        </a:rPr>
                        <a:t>150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38073070"/>
                  </a:ext>
                </a:extLst>
              </a:tr>
              <a:tr h="305284">
                <a:tc>
                  <a:txBody>
                    <a:bodyPr/>
                    <a:lstStyle/>
                    <a:p>
                      <a:pPr algn="ctr" fontAlgn="b"/>
                      <a:r>
                        <a:rPr lang="en-US" sz="2000" b="1" i="0" u="none" strike="noStrike">
                          <a:solidFill>
                            <a:srgbClr val="FFFFFF"/>
                          </a:solidFill>
                          <a:effectLst/>
                          <a:latin typeface="+mj-lt"/>
                        </a:rPr>
                        <a:t>CODE</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74706"/>
                    </a:solidFill>
                  </a:tcPr>
                </a:tc>
                <a:tc>
                  <a:txBody>
                    <a:bodyPr/>
                    <a:lstStyle/>
                    <a:p>
                      <a:pPr algn="ctr" fontAlgn="b"/>
                      <a:r>
                        <a:rPr lang="en-US" sz="2000" b="1" i="0" u="none" strike="noStrike">
                          <a:solidFill>
                            <a:srgbClr val="FFFFFF"/>
                          </a:solidFill>
                          <a:effectLst/>
                          <a:latin typeface="+mj-lt"/>
                        </a:rPr>
                        <a:t>SUN CARE </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74706"/>
                    </a:solidFill>
                  </a:tcPr>
                </a:tc>
                <a:tc>
                  <a:txBody>
                    <a:bodyPr/>
                    <a:lstStyle/>
                    <a:p>
                      <a:pPr algn="ctr" fontAlgn="b"/>
                      <a:r>
                        <a:rPr lang="en-US" sz="2000" b="1" i="0" u="none" strike="noStrike" dirty="0">
                          <a:solidFill>
                            <a:srgbClr val="FFFFFF"/>
                          </a:solidFill>
                          <a:effectLst/>
                          <a:latin typeface="+mj-lt"/>
                        </a:rPr>
                        <a:t>ML.</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74706"/>
                    </a:solidFill>
                  </a:tcPr>
                </a:tc>
                <a:extLst>
                  <a:ext uri="{0D108BD9-81ED-4DB2-BD59-A6C34878D82A}">
                    <a16:rowId xmlns:a16="http://schemas.microsoft.com/office/drawing/2014/main" val="2351728654"/>
                  </a:ext>
                </a:extLst>
              </a:tr>
              <a:tr h="305284">
                <a:tc>
                  <a:txBody>
                    <a:bodyPr/>
                    <a:lstStyle/>
                    <a:p>
                      <a:pPr algn="ctr" fontAlgn="ctr"/>
                      <a:r>
                        <a:rPr lang="en-US" sz="2000" b="0" i="0" u="none" strike="noStrike">
                          <a:solidFill>
                            <a:srgbClr val="000000"/>
                          </a:solidFill>
                          <a:effectLst/>
                          <a:latin typeface="+mj-lt"/>
                        </a:rPr>
                        <a:t>FF327</a:t>
                      </a:r>
                    </a:p>
                  </a:txBody>
                  <a:tcPr marL="4242" marR="4242" marT="4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a:solidFill>
                            <a:srgbClr val="000000"/>
                          </a:solidFill>
                          <a:effectLst/>
                          <a:latin typeface="+mj-lt"/>
                        </a:rPr>
                        <a:t>Sun Care 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0" b="0" i="0" u="none" strike="noStrike" dirty="0">
                          <a:solidFill>
                            <a:srgbClr val="000000"/>
                          </a:solidFill>
                          <a:effectLst/>
                          <a:latin typeface="+mj-lt"/>
                        </a:rPr>
                        <a:t>150</a:t>
                      </a:r>
                    </a:p>
                  </a:txBody>
                  <a:tcPr marL="4242" marR="4242" marT="4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83719254"/>
                  </a:ext>
                </a:extLst>
              </a:tr>
            </a:tbl>
          </a:graphicData>
        </a:graphic>
      </p:graphicFrame>
    </p:spTree>
    <p:extLst>
      <p:ext uri="{BB962C8B-B14F-4D97-AF65-F5344CB8AC3E}">
        <p14:creationId xmlns:p14="http://schemas.microsoft.com/office/powerpoint/2010/main" val="8909041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SUN CARE SFP50+</a:t>
            </a:r>
            <a:r>
              <a:rPr lang="it-IT" sz="3500" b="1" dirty="0">
                <a:solidFill>
                  <a:srgbClr val="0070C0"/>
                </a:solidFill>
                <a:latin typeface="+mj-lt"/>
              </a:rPr>
              <a:t> : Opalovací krém</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23603" r="25972"/>
          <a:stretch/>
        </p:blipFill>
        <p:spPr>
          <a:xfrm>
            <a:off x="16148051" y="1761527"/>
            <a:ext cx="3581400" cy="7102475"/>
          </a:xfrm>
          <a:prstGeom prst="rect">
            <a:avLst/>
          </a:prstGeom>
        </p:spPr>
      </p:pic>
      <p:sp>
        <p:nvSpPr>
          <p:cNvPr id="12" name="object 14">
            <a:extLst>
              <a:ext uri="{FF2B5EF4-FFF2-40B4-BE49-F238E27FC236}">
                <a16:creationId xmlns:a16="http://schemas.microsoft.com/office/drawing/2014/main" id="{C162C407-21F0-0192-21EB-825AD95DBBE4}"/>
              </a:ext>
            </a:extLst>
          </p:cNvPr>
          <p:cNvSpPr txBox="1"/>
          <p:nvPr/>
        </p:nvSpPr>
        <p:spPr>
          <a:xfrm>
            <a:off x="16376650" y="9517949"/>
            <a:ext cx="3454437" cy="568745"/>
          </a:xfrm>
          <a:prstGeom prst="rect">
            <a:avLst/>
          </a:prstGeom>
        </p:spPr>
        <p:txBody>
          <a:bodyPr vert="horz" wrap="square" lIns="0" tIns="106045" rIns="0" bIns="0" rtlCol="0">
            <a:spAutoFit/>
          </a:bodyPr>
          <a:lstStyle/>
          <a:p>
            <a:pPr algn="ctr">
              <a:lnSpc>
                <a:spcPct val="100000"/>
              </a:lnSpc>
              <a:spcBef>
                <a:spcPts val="835"/>
              </a:spcBef>
            </a:pPr>
            <a:r>
              <a:rPr lang="it-IT" sz="3000" dirty="0">
                <a:latin typeface="+mj-lt"/>
                <a:cs typeface="Arial"/>
              </a:rPr>
              <a:t>150</a:t>
            </a:r>
            <a:r>
              <a:rPr sz="3000" dirty="0">
                <a:latin typeface="+mj-lt"/>
                <a:cs typeface="Arial"/>
              </a:rPr>
              <a:t> </a:t>
            </a:r>
            <a:r>
              <a:rPr sz="3000" spc="35" dirty="0">
                <a:latin typeface="+mj-lt"/>
                <a:cs typeface="Arial"/>
              </a:rPr>
              <a:t>ml</a:t>
            </a:r>
            <a:endParaRPr sz="3000" dirty="0">
              <a:latin typeface="+mj-lt"/>
              <a:cs typeface="Arial"/>
            </a:endParaRPr>
          </a:p>
        </p:txBody>
      </p:sp>
      <p:sp>
        <p:nvSpPr>
          <p:cNvPr id="13" name="CasellaDiTesto 12">
            <a:extLst>
              <a:ext uri="{FF2B5EF4-FFF2-40B4-BE49-F238E27FC236}">
                <a16:creationId xmlns:a16="http://schemas.microsoft.com/office/drawing/2014/main" id="{99C403A6-E3ED-3255-7A19-B35825556813}"/>
              </a:ext>
            </a:extLst>
          </p:cNvPr>
          <p:cNvSpPr txBox="1"/>
          <p:nvPr/>
        </p:nvSpPr>
        <p:spPr>
          <a:xfrm>
            <a:off x="281940" y="1739353"/>
            <a:ext cx="15087600" cy="5093702"/>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Inovativní</a:t>
            </a:r>
            <a:r>
              <a:rPr lang="en-GB" sz="2500" dirty="0">
                <a:solidFill>
                  <a:srgbClr val="000000"/>
                </a:solidFill>
                <a:latin typeface="+mj-lt"/>
              </a:rPr>
              <a:t> </a:t>
            </a:r>
            <a:r>
              <a:rPr lang="en-GB" sz="2500" dirty="0" err="1">
                <a:solidFill>
                  <a:srgbClr val="000000"/>
                </a:solidFill>
                <a:latin typeface="+mj-lt"/>
              </a:rPr>
              <a:t>opalovací</a:t>
            </a:r>
            <a:r>
              <a:rPr lang="en-GB" sz="2500" dirty="0">
                <a:solidFill>
                  <a:srgbClr val="000000"/>
                </a:solidFill>
                <a:latin typeface="+mj-lt"/>
              </a:rPr>
              <a:t> </a:t>
            </a:r>
            <a:r>
              <a:rPr lang="en-GB" sz="2500" dirty="0" err="1">
                <a:solidFill>
                  <a:srgbClr val="000000"/>
                </a:solidFill>
                <a:latin typeface="+mj-lt"/>
              </a:rPr>
              <a:t>krém</a:t>
            </a:r>
            <a:r>
              <a:rPr lang="en-GB" sz="2500" dirty="0">
                <a:solidFill>
                  <a:srgbClr val="000000"/>
                </a:solidFill>
                <a:latin typeface="+mj-lt"/>
              </a:rPr>
              <a:t>, </a:t>
            </a:r>
            <a:r>
              <a:rPr lang="en-GB" sz="2500" dirty="0" err="1">
                <a:solidFill>
                  <a:srgbClr val="000000"/>
                </a:solidFill>
                <a:latin typeface="+mj-lt"/>
              </a:rPr>
              <a:t>který</a:t>
            </a:r>
            <a:r>
              <a:rPr lang="en-GB" sz="2500" dirty="0">
                <a:solidFill>
                  <a:srgbClr val="000000"/>
                </a:solidFill>
                <a:latin typeface="+mj-lt"/>
              </a:rPr>
              <a:t> </a:t>
            </a:r>
            <a:r>
              <a:rPr lang="en-GB" sz="2500" dirty="0" err="1">
                <a:solidFill>
                  <a:srgbClr val="000000"/>
                </a:solidFill>
                <a:latin typeface="+mj-lt"/>
              </a:rPr>
              <a:t>umožňuje</a:t>
            </a:r>
            <a:r>
              <a:rPr lang="en-GB" sz="2500" dirty="0">
                <a:solidFill>
                  <a:srgbClr val="000000"/>
                </a:solidFill>
                <a:latin typeface="+mj-lt"/>
              </a:rPr>
              <a:t> </a:t>
            </a:r>
            <a:r>
              <a:rPr lang="en-GB" sz="2500" dirty="0" err="1">
                <a:solidFill>
                  <a:srgbClr val="000000"/>
                </a:solidFill>
                <a:latin typeface="+mj-lt"/>
              </a:rPr>
              <a:t>snadnější</a:t>
            </a:r>
            <a:r>
              <a:rPr lang="en-GB" sz="2500" dirty="0">
                <a:solidFill>
                  <a:srgbClr val="000000"/>
                </a:solidFill>
                <a:latin typeface="+mj-lt"/>
              </a:rPr>
              <a:t> </a:t>
            </a:r>
            <a:r>
              <a:rPr lang="en-GB" sz="2500" dirty="0" err="1">
                <a:solidFill>
                  <a:srgbClr val="000000"/>
                </a:solidFill>
                <a:latin typeface="+mj-lt"/>
              </a:rPr>
              <a:t>aplikaci</a:t>
            </a:r>
            <a:r>
              <a:rPr lang="en-GB" sz="2500" dirty="0">
                <a:solidFill>
                  <a:srgbClr val="000000"/>
                </a:solidFill>
                <a:latin typeface="+mj-lt"/>
              </a:rPr>
              <a:t> a </a:t>
            </a:r>
            <a:r>
              <a:rPr lang="en-GB" sz="2500" dirty="0" err="1">
                <a:solidFill>
                  <a:srgbClr val="000000"/>
                </a:solidFill>
                <a:latin typeface="+mj-lt"/>
              </a:rPr>
              <a:t>rovnoměrné</a:t>
            </a:r>
            <a:r>
              <a:rPr lang="en-GB" sz="2500" dirty="0">
                <a:solidFill>
                  <a:srgbClr val="000000"/>
                </a:solidFill>
                <a:latin typeface="+mj-lt"/>
              </a:rPr>
              <a:t> </a:t>
            </a:r>
            <a:r>
              <a:rPr lang="en-GB" sz="2500" dirty="0" err="1">
                <a:solidFill>
                  <a:srgbClr val="000000"/>
                </a:solidFill>
                <a:latin typeface="+mj-lt"/>
              </a:rPr>
              <a:t>rozložení</a:t>
            </a:r>
            <a:r>
              <a:rPr lang="en-GB" sz="2500" dirty="0">
                <a:solidFill>
                  <a:srgbClr val="000000"/>
                </a:solidFill>
                <a:latin typeface="+mj-lt"/>
              </a:rPr>
              <a:t> </a:t>
            </a:r>
            <a:r>
              <a:rPr lang="en-GB" sz="2500" dirty="0" err="1">
                <a:solidFill>
                  <a:srgbClr val="000000"/>
                </a:solidFill>
                <a:latin typeface="+mj-lt"/>
              </a:rPr>
              <a:t>filtrů</a:t>
            </a:r>
            <a:r>
              <a:rPr lang="en-GB" sz="2500" dirty="0">
                <a:solidFill>
                  <a:srgbClr val="000000"/>
                </a:solidFill>
                <a:latin typeface="+mj-lt"/>
              </a:rPr>
              <a:t> a </a:t>
            </a:r>
            <a:r>
              <a:rPr lang="en-GB" sz="2500" dirty="0" err="1">
                <a:solidFill>
                  <a:srgbClr val="000000"/>
                </a:solidFill>
                <a:latin typeface="+mj-lt"/>
              </a:rPr>
              <a:t>minerálních</a:t>
            </a:r>
            <a:r>
              <a:rPr lang="en-GB" sz="2500" dirty="0">
                <a:solidFill>
                  <a:srgbClr val="000000"/>
                </a:solidFill>
                <a:latin typeface="+mj-lt"/>
              </a:rPr>
              <a:t> </a:t>
            </a:r>
            <a:r>
              <a:rPr lang="en-GB" sz="2500" dirty="0" err="1">
                <a:solidFill>
                  <a:srgbClr val="000000"/>
                </a:solidFill>
                <a:latin typeface="+mj-lt"/>
              </a:rPr>
              <a:t>pigmentů</a:t>
            </a:r>
            <a:r>
              <a:rPr lang="en-GB" sz="2500" dirty="0">
                <a:solidFill>
                  <a:srgbClr val="000000"/>
                </a:solidFill>
                <a:latin typeface="+mj-lt"/>
              </a:rPr>
              <a:t>. </a:t>
            </a:r>
            <a:r>
              <a:rPr lang="en-GB" sz="2500" dirty="0" err="1">
                <a:solidFill>
                  <a:srgbClr val="000000"/>
                </a:solidFill>
                <a:latin typeface="+mj-lt"/>
              </a:rPr>
              <a:t>Zaručuje</a:t>
            </a:r>
            <a:r>
              <a:rPr lang="en-GB" sz="2500" dirty="0">
                <a:solidFill>
                  <a:srgbClr val="000000"/>
                </a:solidFill>
                <a:latin typeface="+mj-lt"/>
              </a:rPr>
              <a:t> </a:t>
            </a:r>
            <a:r>
              <a:rPr lang="en-GB" sz="2500" dirty="0" err="1">
                <a:solidFill>
                  <a:srgbClr val="000000"/>
                </a:solidFill>
                <a:latin typeface="+mj-lt"/>
              </a:rPr>
              <a:t>také</a:t>
            </a:r>
            <a:r>
              <a:rPr lang="en-GB" sz="2500" dirty="0">
                <a:solidFill>
                  <a:srgbClr val="000000"/>
                </a:solidFill>
                <a:latin typeface="+mj-lt"/>
              </a:rPr>
              <a:t> </a:t>
            </a:r>
            <a:r>
              <a:rPr lang="en-GB" sz="2500" dirty="0" err="1">
                <a:solidFill>
                  <a:srgbClr val="000000"/>
                </a:solidFill>
                <a:latin typeface="+mj-lt"/>
              </a:rPr>
              <a:t>dokonalou</a:t>
            </a:r>
            <a:r>
              <a:rPr lang="en-GB" sz="2500" dirty="0">
                <a:solidFill>
                  <a:srgbClr val="000000"/>
                </a:solidFill>
                <a:latin typeface="+mj-lt"/>
              </a:rPr>
              <a:t> </a:t>
            </a:r>
            <a:r>
              <a:rPr lang="en-GB" sz="2500" dirty="0" err="1">
                <a:solidFill>
                  <a:srgbClr val="000000"/>
                </a:solidFill>
                <a:latin typeface="+mj-lt"/>
              </a:rPr>
              <a:t>přilnavost</a:t>
            </a:r>
            <a:r>
              <a:rPr lang="en-GB" sz="2500" dirty="0">
                <a:solidFill>
                  <a:srgbClr val="000000"/>
                </a:solidFill>
                <a:latin typeface="+mj-lt"/>
              </a:rPr>
              <a:t> k </a:t>
            </a:r>
            <a:r>
              <a:rPr lang="en-GB" sz="2500" dirty="0" err="1">
                <a:solidFill>
                  <a:srgbClr val="000000"/>
                </a:solidFill>
                <a:latin typeface="+mj-lt"/>
              </a:rPr>
              <a:t>pokožce</a:t>
            </a:r>
            <a:r>
              <a:rPr lang="en-GB" sz="2500" dirty="0">
                <a:solidFill>
                  <a:srgbClr val="000000"/>
                </a:solidFill>
                <a:latin typeface="+mj-lt"/>
              </a:rPr>
              <a:t> a </a:t>
            </a:r>
            <a:r>
              <a:rPr lang="en-GB" sz="2500" dirty="0" err="1">
                <a:solidFill>
                  <a:srgbClr val="000000"/>
                </a:solidFill>
                <a:latin typeface="+mj-lt"/>
              </a:rPr>
              <a:t>tím</a:t>
            </a:r>
            <a:r>
              <a:rPr lang="en-GB" sz="2500" dirty="0">
                <a:solidFill>
                  <a:srgbClr val="000000"/>
                </a:solidFill>
                <a:latin typeface="+mj-lt"/>
              </a:rPr>
              <a:t> </a:t>
            </a:r>
            <a:r>
              <a:rPr lang="en-GB" sz="2500" dirty="0" err="1">
                <a:solidFill>
                  <a:srgbClr val="000000"/>
                </a:solidFill>
                <a:latin typeface="+mj-lt"/>
              </a:rPr>
              <a:t>rovnoměrnou</a:t>
            </a:r>
            <a:r>
              <a:rPr lang="en-GB" sz="2500" dirty="0">
                <a:solidFill>
                  <a:srgbClr val="000000"/>
                </a:solidFill>
                <a:latin typeface="+mj-lt"/>
              </a:rPr>
              <a:t> a </a:t>
            </a:r>
            <a:r>
              <a:rPr lang="en-GB" sz="2500" dirty="0" err="1">
                <a:solidFill>
                  <a:srgbClr val="000000"/>
                </a:solidFill>
                <a:latin typeface="+mj-lt"/>
              </a:rPr>
              <a:t>odolnou</a:t>
            </a:r>
            <a:r>
              <a:rPr lang="en-GB" sz="2500" dirty="0">
                <a:solidFill>
                  <a:srgbClr val="000000"/>
                </a:solidFill>
                <a:latin typeface="+mj-lt"/>
              </a:rPr>
              <a:t> </a:t>
            </a:r>
            <a:r>
              <a:rPr lang="en-GB" sz="2500" dirty="0" err="1">
                <a:solidFill>
                  <a:srgbClr val="000000"/>
                </a:solidFill>
                <a:latin typeface="+mj-lt"/>
              </a:rPr>
              <a:t>ochranu</a:t>
            </a:r>
            <a:r>
              <a:rPr lang="en-GB" sz="2500" dirty="0">
                <a:solidFill>
                  <a:srgbClr val="000000"/>
                </a:solidFill>
                <a:latin typeface="+mj-lt"/>
              </a:rPr>
              <a:t>. </a:t>
            </a:r>
            <a:r>
              <a:rPr lang="en-GB" sz="2500" dirty="0" err="1">
                <a:solidFill>
                  <a:srgbClr val="000000"/>
                </a:solidFill>
                <a:latin typeface="+mj-lt"/>
              </a:rPr>
              <a:t>Použitá</a:t>
            </a:r>
            <a:r>
              <a:rPr lang="en-GB" sz="2500" dirty="0">
                <a:solidFill>
                  <a:srgbClr val="000000"/>
                </a:solidFill>
                <a:latin typeface="+mj-lt"/>
              </a:rPr>
              <a:t> </a:t>
            </a:r>
            <a:r>
              <a:rPr lang="en-GB" sz="2500" dirty="0" err="1">
                <a:solidFill>
                  <a:srgbClr val="000000"/>
                </a:solidFill>
                <a:latin typeface="+mj-lt"/>
              </a:rPr>
              <a:t>ochrana</a:t>
            </a:r>
            <a:r>
              <a:rPr lang="en-GB" sz="2500" dirty="0">
                <a:solidFill>
                  <a:srgbClr val="000000"/>
                </a:solidFill>
                <a:latin typeface="+mj-lt"/>
              </a:rPr>
              <a:t> </a:t>
            </a:r>
            <a:r>
              <a:rPr lang="en-GB" sz="2500" dirty="0" err="1">
                <a:solidFill>
                  <a:srgbClr val="000000"/>
                </a:solidFill>
                <a:latin typeface="+mj-lt"/>
              </a:rPr>
              <a:t>proti</a:t>
            </a:r>
            <a:r>
              <a:rPr lang="en-GB" sz="2500" dirty="0">
                <a:solidFill>
                  <a:srgbClr val="000000"/>
                </a:solidFill>
                <a:latin typeface="+mj-lt"/>
              </a:rPr>
              <a:t> UVA a UVB </a:t>
            </a:r>
            <a:r>
              <a:rPr lang="en-GB" sz="2500" dirty="0" err="1">
                <a:solidFill>
                  <a:srgbClr val="000000"/>
                </a:solidFill>
                <a:latin typeface="+mj-lt"/>
              </a:rPr>
              <a:t>záření</a:t>
            </a:r>
            <a:r>
              <a:rPr lang="en-GB" sz="2500" dirty="0">
                <a:solidFill>
                  <a:srgbClr val="000000"/>
                </a:solidFill>
                <a:latin typeface="+mj-lt"/>
              </a:rPr>
              <a:t> je </a:t>
            </a:r>
            <a:r>
              <a:rPr lang="en-GB" sz="2500" dirty="0" err="1">
                <a:solidFill>
                  <a:srgbClr val="000000"/>
                </a:solidFill>
                <a:latin typeface="+mj-lt"/>
              </a:rPr>
              <a:t>fotostabilní</a:t>
            </a:r>
            <a:r>
              <a:rPr lang="en-GB" sz="2500" dirty="0">
                <a:solidFill>
                  <a:srgbClr val="000000"/>
                </a:solidFill>
                <a:latin typeface="+mj-lt"/>
              </a:rPr>
              <a:t>, </a:t>
            </a:r>
            <a:r>
              <a:rPr lang="en-GB" sz="2500" dirty="0" err="1">
                <a:solidFill>
                  <a:srgbClr val="000000"/>
                </a:solidFill>
                <a:latin typeface="+mj-lt"/>
              </a:rPr>
              <a:t>což</a:t>
            </a:r>
            <a:r>
              <a:rPr lang="en-GB" sz="2500" dirty="0">
                <a:solidFill>
                  <a:srgbClr val="000000"/>
                </a:solidFill>
                <a:latin typeface="+mj-lt"/>
              </a:rPr>
              <a:t> </a:t>
            </a:r>
            <a:r>
              <a:rPr lang="en-GB" sz="2500" dirty="0" err="1">
                <a:solidFill>
                  <a:srgbClr val="000000"/>
                </a:solidFill>
                <a:latin typeface="+mj-lt"/>
              </a:rPr>
              <a:t>zaručuje</a:t>
            </a:r>
            <a:r>
              <a:rPr lang="en-GB" sz="2500" dirty="0">
                <a:solidFill>
                  <a:srgbClr val="000000"/>
                </a:solidFill>
                <a:latin typeface="+mj-lt"/>
              </a:rPr>
              <a:t> </a:t>
            </a:r>
            <a:r>
              <a:rPr lang="en-GB" sz="2500" dirty="0" err="1">
                <a:solidFill>
                  <a:srgbClr val="000000"/>
                </a:solidFill>
                <a:latin typeface="+mj-lt"/>
              </a:rPr>
              <a:t>větší</a:t>
            </a:r>
            <a:r>
              <a:rPr lang="en-GB" sz="2500" dirty="0">
                <a:solidFill>
                  <a:srgbClr val="000000"/>
                </a:solidFill>
                <a:latin typeface="+mj-lt"/>
              </a:rPr>
              <a:t> </a:t>
            </a:r>
            <a:r>
              <a:rPr lang="en-GB" sz="2500" dirty="0" err="1">
                <a:solidFill>
                  <a:srgbClr val="000000"/>
                </a:solidFill>
                <a:latin typeface="+mj-lt"/>
              </a:rPr>
              <a:t>ochranu</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UV </a:t>
            </a:r>
            <a:r>
              <a:rPr lang="en-GB" sz="2500" dirty="0" err="1">
                <a:solidFill>
                  <a:srgbClr val="000000"/>
                </a:solidFill>
                <a:latin typeface="+mj-lt"/>
              </a:rPr>
              <a:t>zářením</a:t>
            </a:r>
            <a:r>
              <a:rPr lang="en-GB" sz="2500" dirty="0">
                <a:solidFill>
                  <a:srgbClr val="000000"/>
                </a:solidFill>
                <a:latin typeface="+mj-lt"/>
              </a:rPr>
              <a:t> DNA </a:t>
            </a:r>
            <a:r>
              <a:rPr lang="en-GB" sz="2500" dirty="0" err="1">
                <a:solidFill>
                  <a:srgbClr val="000000"/>
                </a:solidFill>
                <a:latin typeface="+mj-lt"/>
              </a:rPr>
              <a:t>uvnitř</a:t>
            </a:r>
            <a:r>
              <a:rPr lang="en-GB" sz="2500" dirty="0">
                <a:solidFill>
                  <a:srgbClr val="000000"/>
                </a:solidFill>
                <a:latin typeface="+mj-lt"/>
              </a:rPr>
              <a:t> </a:t>
            </a:r>
            <a:r>
              <a:rPr lang="en-GB" sz="2500" dirty="0" err="1">
                <a:solidFill>
                  <a:srgbClr val="000000"/>
                </a:solidFill>
                <a:latin typeface="+mj-lt"/>
              </a:rPr>
              <a:t>jader</a:t>
            </a:r>
            <a:r>
              <a:rPr lang="en-GB" sz="2500" dirty="0">
                <a:solidFill>
                  <a:srgbClr val="000000"/>
                </a:solidFill>
                <a:latin typeface="+mj-lt"/>
              </a:rPr>
              <a:t> </a:t>
            </a:r>
            <a:r>
              <a:rPr lang="en-GB" sz="2500" dirty="0" err="1">
                <a:solidFill>
                  <a:srgbClr val="000000"/>
                </a:solidFill>
                <a:latin typeface="+mj-lt"/>
              </a:rPr>
              <a:t>kožních</a:t>
            </a:r>
            <a:r>
              <a:rPr lang="en-GB" sz="2500" dirty="0">
                <a:solidFill>
                  <a:srgbClr val="000000"/>
                </a:solidFill>
                <a:latin typeface="+mj-lt"/>
              </a:rPr>
              <a:t> </a:t>
            </a:r>
            <a:r>
              <a:rPr lang="en-GB" sz="2500" dirty="0" err="1">
                <a:solidFill>
                  <a:srgbClr val="000000"/>
                </a:solidFill>
                <a:latin typeface="+mj-lt"/>
              </a:rPr>
              <a:t>buněk</a:t>
            </a:r>
            <a:r>
              <a:rPr lang="en-GB" sz="2500" dirty="0">
                <a:solidFill>
                  <a:srgbClr val="000000"/>
                </a:solidFill>
                <a:latin typeface="+mj-lt"/>
              </a:rPr>
              <a:t>, </a:t>
            </a:r>
            <a:r>
              <a:rPr lang="en-GB" sz="2500" dirty="0" err="1">
                <a:solidFill>
                  <a:srgbClr val="000000"/>
                </a:solidFill>
                <a:latin typeface="+mj-lt"/>
              </a:rPr>
              <a:t>čímž</a:t>
            </a:r>
            <a:r>
              <a:rPr lang="en-GB" sz="2500" dirty="0">
                <a:solidFill>
                  <a:srgbClr val="000000"/>
                </a:solidFill>
                <a:latin typeface="+mj-lt"/>
              </a:rPr>
              <a:t> se </a:t>
            </a:r>
            <a:r>
              <a:rPr lang="en-GB" sz="2500" dirty="0" err="1">
                <a:solidFill>
                  <a:srgbClr val="000000"/>
                </a:solidFill>
                <a:latin typeface="+mj-lt"/>
              </a:rPr>
              <a:t>zachovává</a:t>
            </a:r>
            <a:r>
              <a:rPr lang="en-GB" sz="2500" dirty="0">
                <a:solidFill>
                  <a:srgbClr val="000000"/>
                </a:solidFill>
                <a:latin typeface="+mj-lt"/>
              </a:rPr>
              <a:t> </a:t>
            </a:r>
            <a:r>
              <a:rPr lang="en-GB" sz="2500" dirty="0" err="1">
                <a:solidFill>
                  <a:srgbClr val="000000"/>
                </a:solidFill>
                <a:latin typeface="+mj-lt"/>
              </a:rPr>
              <a:t>celistvost</a:t>
            </a:r>
            <a:r>
              <a:rPr lang="en-GB" sz="2500" dirty="0">
                <a:solidFill>
                  <a:srgbClr val="000000"/>
                </a:solidFill>
                <a:latin typeface="+mj-lt"/>
              </a:rPr>
              <a:t> </a:t>
            </a:r>
            <a:r>
              <a:rPr lang="en-GB" sz="2500" dirty="0" err="1">
                <a:solidFill>
                  <a:srgbClr val="000000"/>
                </a:solidFill>
                <a:latin typeface="+mj-lt"/>
              </a:rPr>
              <a:t>buněk</a:t>
            </a:r>
            <a:r>
              <a:rPr lang="en-GB" sz="2500" dirty="0">
                <a:solidFill>
                  <a:srgbClr val="000000"/>
                </a:solidFill>
                <a:latin typeface="+mj-lt"/>
              </a:rPr>
              <a:t>, a </a:t>
            </a:r>
            <a:r>
              <a:rPr lang="en-GB" sz="2500" dirty="0" err="1">
                <a:solidFill>
                  <a:srgbClr val="000000"/>
                </a:solidFill>
                <a:latin typeface="+mj-lt"/>
              </a:rPr>
              <a:t>také</a:t>
            </a:r>
            <a:r>
              <a:rPr lang="en-GB" sz="2500" dirty="0">
                <a:solidFill>
                  <a:srgbClr val="000000"/>
                </a:solidFill>
                <a:latin typeface="+mj-lt"/>
              </a:rPr>
              <a:t> </a:t>
            </a:r>
            <a:r>
              <a:rPr lang="en-GB" sz="2500" dirty="0" err="1">
                <a:solidFill>
                  <a:srgbClr val="000000"/>
                </a:solidFill>
                <a:latin typeface="+mj-lt"/>
              </a:rPr>
              <a:t>silně</a:t>
            </a:r>
            <a:r>
              <a:rPr lang="en-GB" sz="2500" dirty="0">
                <a:solidFill>
                  <a:srgbClr val="000000"/>
                </a:solidFill>
                <a:latin typeface="+mj-lt"/>
              </a:rPr>
              <a:t> </a:t>
            </a:r>
            <a:r>
              <a:rPr lang="en-GB" sz="2500" dirty="0" err="1">
                <a:solidFill>
                  <a:srgbClr val="000000"/>
                </a:solidFill>
                <a:latin typeface="+mj-lt"/>
              </a:rPr>
              <a:t>působí</a:t>
            </a:r>
            <a:r>
              <a:rPr lang="en-GB" sz="2500" dirty="0">
                <a:solidFill>
                  <a:srgbClr val="000000"/>
                </a:solidFill>
                <a:latin typeface="+mj-lt"/>
              </a:rPr>
              <a:t> </a:t>
            </a:r>
            <a:r>
              <a:rPr lang="en-GB" sz="2500" dirty="0" err="1">
                <a:solidFill>
                  <a:srgbClr val="000000"/>
                </a:solidFill>
                <a:latin typeface="+mj-lt"/>
              </a:rPr>
              <a:t>proti</a:t>
            </a:r>
            <a:r>
              <a:rPr lang="en-GB" sz="2500" dirty="0">
                <a:solidFill>
                  <a:srgbClr val="000000"/>
                </a:solidFill>
                <a:latin typeface="+mj-lt"/>
              </a:rPr>
              <a:t> </a:t>
            </a:r>
            <a:r>
              <a:rPr lang="en-GB" sz="2500" dirty="0" err="1">
                <a:solidFill>
                  <a:srgbClr val="000000"/>
                </a:solidFill>
                <a:latin typeface="+mj-lt"/>
              </a:rPr>
              <a:t>fotostárnutí</a:t>
            </a:r>
            <a:r>
              <a:rPr lang="en-GB" sz="2500" dirty="0">
                <a:solidFill>
                  <a:srgbClr val="000000"/>
                </a:solidFill>
                <a:latin typeface="+mj-lt"/>
              </a:rPr>
              <a:t> (</a:t>
            </a:r>
            <a:r>
              <a:rPr lang="en-GB" sz="2500" dirty="0" err="1">
                <a:solidFill>
                  <a:srgbClr val="000000"/>
                </a:solidFill>
                <a:latin typeface="+mj-lt"/>
              </a:rPr>
              <a:t>vrásky</a:t>
            </a:r>
            <a:r>
              <a:rPr lang="en-GB" sz="2500" dirty="0">
                <a:solidFill>
                  <a:srgbClr val="000000"/>
                </a:solidFill>
                <a:latin typeface="+mj-lt"/>
              </a:rPr>
              <a:t>, </a:t>
            </a:r>
            <a:r>
              <a:rPr lang="en-GB" sz="2500" dirty="0" err="1">
                <a:solidFill>
                  <a:srgbClr val="000000"/>
                </a:solidFill>
                <a:latin typeface="+mj-lt"/>
              </a:rPr>
              <a:t>povislá</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a:t>
            </a:r>
            <a:r>
              <a:rPr lang="en-GB" sz="2500" dirty="0" err="1">
                <a:solidFill>
                  <a:srgbClr val="000000"/>
                </a:solidFill>
                <a:latin typeface="+mj-lt"/>
              </a:rPr>
              <a:t>matná</a:t>
            </a:r>
            <a:r>
              <a:rPr lang="en-GB" sz="2500" dirty="0">
                <a:solidFill>
                  <a:srgbClr val="000000"/>
                </a:solidFill>
                <a:latin typeface="+mj-lt"/>
              </a:rPr>
              <a:t>/</a:t>
            </a:r>
            <a:r>
              <a:rPr lang="en-GB" sz="2500" dirty="0" err="1">
                <a:solidFill>
                  <a:srgbClr val="000000"/>
                </a:solidFill>
                <a:latin typeface="+mj-lt"/>
              </a:rPr>
              <a:t>matná</a:t>
            </a:r>
            <a:r>
              <a:rPr lang="en-GB" sz="2500" dirty="0">
                <a:solidFill>
                  <a:srgbClr val="000000"/>
                </a:solidFill>
                <a:latin typeface="+mj-lt"/>
              </a:rPr>
              <a:t>). </a:t>
            </a:r>
            <a:r>
              <a:rPr lang="en-GB" sz="2500" dirty="0" err="1">
                <a:solidFill>
                  <a:srgbClr val="000000"/>
                </a:solidFill>
                <a:latin typeface="+mj-lt"/>
              </a:rPr>
              <a:t>Tento</a:t>
            </a:r>
            <a:r>
              <a:rPr lang="en-GB" sz="2500" dirty="0">
                <a:solidFill>
                  <a:srgbClr val="000000"/>
                </a:solidFill>
                <a:latin typeface="+mj-lt"/>
              </a:rPr>
              <a:t> </a:t>
            </a:r>
            <a:r>
              <a:rPr lang="en-GB" sz="2500" dirty="0" err="1">
                <a:solidFill>
                  <a:srgbClr val="000000"/>
                </a:solidFill>
                <a:latin typeface="+mj-lt"/>
              </a:rPr>
              <a:t>konkrétní</a:t>
            </a:r>
            <a:r>
              <a:rPr lang="en-GB" sz="2500" dirty="0">
                <a:solidFill>
                  <a:srgbClr val="000000"/>
                </a:solidFill>
                <a:latin typeface="+mj-lt"/>
              </a:rPr>
              <a:t> </a:t>
            </a:r>
            <a:r>
              <a:rPr lang="en-GB" sz="2500" dirty="0" err="1">
                <a:solidFill>
                  <a:srgbClr val="000000"/>
                </a:solidFill>
                <a:latin typeface="+mj-lt"/>
              </a:rPr>
              <a:t>ochranný</a:t>
            </a:r>
            <a:r>
              <a:rPr lang="en-GB" sz="2500" dirty="0">
                <a:solidFill>
                  <a:srgbClr val="000000"/>
                </a:solidFill>
                <a:latin typeface="+mj-lt"/>
              </a:rPr>
              <a:t> </a:t>
            </a:r>
            <a:r>
              <a:rPr lang="en-GB" sz="2500" dirty="0" err="1">
                <a:solidFill>
                  <a:srgbClr val="000000"/>
                </a:solidFill>
                <a:latin typeface="+mj-lt"/>
              </a:rPr>
              <a:t>krém</a:t>
            </a:r>
            <a:r>
              <a:rPr lang="en-GB" sz="2500" dirty="0">
                <a:solidFill>
                  <a:srgbClr val="000000"/>
                </a:solidFill>
                <a:latin typeface="+mj-lt"/>
              </a:rPr>
              <a:t> </a:t>
            </a:r>
            <a:r>
              <a:rPr lang="en-GB" sz="2500" dirty="0" err="1">
                <a:solidFill>
                  <a:srgbClr val="000000"/>
                </a:solidFill>
                <a:latin typeface="+mj-lt"/>
              </a:rPr>
              <a:t>obsahuje</a:t>
            </a:r>
            <a:r>
              <a:rPr lang="en-GB" sz="2500" dirty="0">
                <a:solidFill>
                  <a:srgbClr val="000000"/>
                </a:solidFill>
                <a:latin typeface="+mj-lt"/>
              </a:rPr>
              <a:t> </a:t>
            </a:r>
            <a:r>
              <a:rPr lang="en-GB" sz="2500" dirty="0" err="1">
                <a:solidFill>
                  <a:srgbClr val="000000"/>
                </a:solidFill>
                <a:latin typeface="+mj-lt"/>
              </a:rPr>
              <a:t>také</a:t>
            </a:r>
            <a:r>
              <a:rPr lang="en-GB" sz="2500" dirty="0">
                <a:solidFill>
                  <a:srgbClr val="000000"/>
                </a:solidFill>
                <a:latin typeface="+mj-lt"/>
              </a:rPr>
              <a:t> </a:t>
            </a:r>
            <a:r>
              <a:rPr lang="en-GB" sz="2500" dirty="0" err="1">
                <a:solidFill>
                  <a:srgbClr val="000000"/>
                </a:solidFill>
                <a:latin typeface="+mj-lt"/>
              </a:rPr>
              <a:t>řadu</a:t>
            </a:r>
            <a:r>
              <a:rPr lang="en-GB" sz="2500" dirty="0">
                <a:solidFill>
                  <a:srgbClr val="000000"/>
                </a:solidFill>
                <a:latin typeface="+mj-lt"/>
              </a:rPr>
              <a:t> </a:t>
            </a:r>
            <a:r>
              <a:rPr lang="en-GB" sz="2500" dirty="0" err="1">
                <a:solidFill>
                  <a:srgbClr val="000000"/>
                </a:solidFill>
                <a:latin typeface="+mj-lt"/>
              </a:rPr>
              <a:t>změkčovadel</a:t>
            </a:r>
            <a:r>
              <a:rPr lang="en-GB" sz="2500" dirty="0">
                <a:solidFill>
                  <a:srgbClr val="000000"/>
                </a:solidFill>
                <a:latin typeface="+mj-lt"/>
              </a:rPr>
              <a:t> </a:t>
            </a:r>
            <a:r>
              <a:rPr lang="en-GB" sz="2500" dirty="0" err="1">
                <a:solidFill>
                  <a:srgbClr val="000000"/>
                </a:solidFill>
                <a:latin typeface="+mj-lt"/>
              </a:rPr>
              <a:t>rostlinného</a:t>
            </a:r>
            <a:r>
              <a:rPr lang="en-GB" sz="2500" dirty="0">
                <a:solidFill>
                  <a:srgbClr val="000000"/>
                </a:solidFill>
                <a:latin typeface="+mj-lt"/>
              </a:rPr>
              <a:t> </a:t>
            </a:r>
            <a:r>
              <a:rPr lang="en-GB" sz="2500" dirty="0" err="1">
                <a:solidFill>
                  <a:srgbClr val="000000"/>
                </a:solidFill>
                <a:latin typeface="+mj-lt"/>
              </a:rPr>
              <a:t>původu</a:t>
            </a:r>
            <a:r>
              <a:rPr lang="en-GB" sz="2500" dirty="0">
                <a:solidFill>
                  <a:srgbClr val="000000"/>
                </a:solidFill>
                <a:latin typeface="+mj-lt"/>
              </a:rPr>
              <a:t>, </a:t>
            </a:r>
            <a:r>
              <a:rPr lang="en-GB" sz="2500" dirty="0" err="1">
                <a:solidFill>
                  <a:srgbClr val="000000"/>
                </a:solidFill>
                <a:latin typeface="+mj-lt"/>
              </a:rPr>
              <a:t>kyselinu</a:t>
            </a:r>
            <a:r>
              <a:rPr lang="en-GB" sz="2500" dirty="0">
                <a:solidFill>
                  <a:srgbClr val="000000"/>
                </a:solidFill>
                <a:latin typeface="+mj-lt"/>
              </a:rPr>
              <a:t> </a:t>
            </a:r>
            <a:r>
              <a:rPr lang="en-GB" sz="2500" dirty="0" err="1">
                <a:solidFill>
                  <a:srgbClr val="000000"/>
                </a:solidFill>
                <a:latin typeface="+mj-lt"/>
              </a:rPr>
              <a:t>hyaluronovou</a:t>
            </a:r>
            <a:r>
              <a:rPr lang="en-GB" sz="2500" dirty="0">
                <a:solidFill>
                  <a:srgbClr val="000000"/>
                </a:solidFill>
                <a:latin typeface="+mj-lt"/>
              </a:rPr>
              <a:t>, </a:t>
            </a:r>
            <a:r>
              <a:rPr lang="en-GB" sz="2500" dirty="0" err="1">
                <a:solidFill>
                  <a:srgbClr val="000000"/>
                </a:solidFill>
                <a:latin typeface="+mj-lt"/>
              </a:rPr>
              <a:t>která</a:t>
            </a:r>
            <a:r>
              <a:rPr lang="en-GB" sz="2500" dirty="0">
                <a:solidFill>
                  <a:srgbClr val="000000"/>
                </a:solidFill>
                <a:latin typeface="+mj-lt"/>
              </a:rPr>
              <a:t> </a:t>
            </a:r>
            <a:r>
              <a:rPr lang="en-GB" sz="2500" dirty="0" err="1">
                <a:solidFill>
                  <a:srgbClr val="000000"/>
                </a:solidFill>
                <a:latin typeface="+mj-lt"/>
              </a:rPr>
              <a:t>působí</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superhydratační</a:t>
            </a:r>
            <a:r>
              <a:rPr lang="en-GB" sz="2500" dirty="0">
                <a:solidFill>
                  <a:srgbClr val="000000"/>
                </a:solidFill>
                <a:latin typeface="+mj-lt"/>
              </a:rPr>
              <a:t> </a:t>
            </a:r>
            <a:r>
              <a:rPr lang="en-GB" sz="2500" dirty="0" err="1">
                <a:solidFill>
                  <a:srgbClr val="000000"/>
                </a:solidFill>
                <a:latin typeface="+mj-lt"/>
              </a:rPr>
              <a:t>prostředek</a:t>
            </a:r>
            <a:r>
              <a:rPr lang="en-GB" sz="2500" dirty="0">
                <a:solidFill>
                  <a:srgbClr val="000000"/>
                </a:solidFill>
                <a:latin typeface="+mj-lt"/>
              </a:rPr>
              <a:t>, a vitamin E </a:t>
            </a:r>
            <a:r>
              <a:rPr lang="en-GB" sz="2500" dirty="0" err="1">
                <a:solidFill>
                  <a:srgbClr val="000000"/>
                </a:solidFill>
                <a:latin typeface="+mj-lt"/>
              </a:rPr>
              <a:t>jako</a:t>
            </a:r>
            <a:r>
              <a:rPr lang="en-GB" sz="2500" dirty="0">
                <a:solidFill>
                  <a:srgbClr val="000000"/>
                </a:solidFill>
                <a:latin typeface="+mj-lt"/>
              </a:rPr>
              <a:t> antioxidant. </a:t>
            </a:r>
            <a:r>
              <a:rPr lang="en-GB" sz="2500" dirty="0" err="1">
                <a:solidFill>
                  <a:srgbClr val="000000"/>
                </a:solidFill>
                <a:latin typeface="+mj-lt"/>
              </a:rPr>
              <a:t>Vod</a:t>
            </a:r>
            <a:r>
              <a:rPr lang="cs-CZ" sz="2500" dirty="0" err="1">
                <a:solidFill>
                  <a:srgbClr val="000000"/>
                </a:solidFill>
                <a:latin typeface="+mj-lt"/>
              </a:rPr>
              <a:t>ěodolný</a:t>
            </a:r>
            <a:r>
              <a:rPr lang="en-GB" sz="2500" dirty="0">
                <a:solidFill>
                  <a:srgbClr val="000000"/>
                </a:solidFill>
                <a:latin typeface="+mj-lt"/>
              </a:rPr>
              <a:t>. 
</a:t>
            </a:r>
            <a:r>
              <a:rPr lang="en-GB" sz="2500" dirty="0" err="1">
                <a:solidFill>
                  <a:srgbClr val="000000"/>
                </a:solidFill>
                <a:latin typeface="+mj-lt"/>
              </a:rPr>
              <a:t>Výrobek</a:t>
            </a:r>
            <a:r>
              <a:rPr lang="en-GB" sz="2500" dirty="0">
                <a:solidFill>
                  <a:srgbClr val="000000"/>
                </a:solidFill>
                <a:latin typeface="+mj-lt"/>
              </a:rPr>
              <a:t> </a:t>
            </a:r>
            <a:r>
              <a:rPr lang="en-GB" sz="2500" dirty="0" err="1">
                <a:solidFill>
                  <a:srgbClr val="000000"/>
                </a:solidFill>
                <a:latin typeface="+mj-lt"/>
              </a:rPr>
              <a:t>byl</a:t>
            </a:r>
            <a:r>
              <a:rPr lang="en-GB" sz="2500" dirty="0">
                <a:solidFill>
                  <a:srgbClr val="000000"/>
                </a:solidFill>
                <a:latin typeface="+mj-lt"/>
              </a:rPr>
              <a:t> </a:t>
            </a:r>
            <a:r>
              <a:rPr lang="en-GB" sz="2500" dirty="0" err="1">
                <a:solidFill>
                  <a:srgbClr val="000000"/>
                </a:solidFill>
                <a:latin typeface="+mj-lt"/>
              </a:rPr>
              <a:t>testován</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podráždění</a:t>
            </a:r>
            <a:r>
              <a:rPr lang="en-GB" sz="2500" dirty="0">
                <a:solidFill>
                  <a:srgbClr val="000000"/>
                </a:solidFill>
                <a:latin typeface="+mj-lt"/>
              </a:rPr>
              <a:t> in vitro </a:t>
            </a:r>
            <a:r>
              <a:rPr lang="en-GB" sz="2500" dirty="0" err="1">
                <a:solidFill>
                  <a:srgbClr val="000000"/>
                </a:solidFill>
                <a:latin typeface="+mj-lt"/>
              </a:rPr>
              <a:t>na</a:t>
            </a:r>
            <a:r>
              <a:rPr lang="en-GB" sz="2500" dirty="0">
                <a:solidFill>
                  <a:srgbClr val="000000"/>
                </a:solidFill>
                <a:latin typeface="+mj-lt"/>
              </a:rPr>
              <a:t> </a:t>
            </a:r>
            <a:r>
              <a:rPr lang="cs-CZ" sz="2500" dirty="0">
                <a:solidFill>
                  <a:srgbClr val="000000"/>
                </a:solidFill>
                <a:latin typeface="+mj-lt"/>
              </a:rPr>
              <a:t>obnovené</a:t>
            </a:r>
            <a:r>
              <a:rPr lang="en-GB" sz="2500" dirty="0">
                <a:solidFill>
                  <a:srgbClr val="000000"/>
                </a:solidFill>
                <a:latin typeface="+mj-lt"/>
              </a:rPr>
              <a:t> epidermis.</a:t>
            </a:r>
            <a:endParaRPr lang="en-GB" sz="2500" b="0" i="0" u="none" strike="noStrike" baseline="0" dirty="0">
              <a:solidFill>
                <a:srgbClr val="00000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a:solidFill>
                  <a:srgbClr val="000000"/>
                </a:solidFill>
                <a:latin typeface="+mj-lt"/>
              </a:rPr>
              <a:t>Pro </a:t>
            </a:r>
            <a:r>
              <a:rPr lang="en-GB" sz="2500" dirty="0" err="1">
                <a:solidFill>
                  <a:srgbClr val="000000"/>
                </a:solidFill>
                <a:latin typeface="+mj-lt"/>
              </a:rPr>
              <a:t>osoby</a:t>
            </a:r>
            <a:r>
              <a:rPr lang="en-GB" sz="2500" dirty="0">
                <a:solidFill>
                  <a:srgbClr val="000000"/>
                </a:solidFill>
                <a:latin typeface="+mj-lt"/>
              </a:rPr>
              <a:t> s </a:t>
            </a:r>
            <a:r>
              <a:rPr lang="en-GB" sz="2500" dirty="0" err="1">
                <a:solidFill>
                  <a:srgbClr val="000000"/>
                </a:solidFill>
                <a:latin typeface="+mj-lt"/>
              </a:rPr>
              <a:t>velmi</a:t>
            </a:r>
            <a:r>
              <a:rPr lang="en-GB" sz="2500" dirty="0">
                <a:solidFill>
                  <a:srgbClr val="000000"/>
                </a:solidFill>
                <a:latin typeface="+mj-lt"/>
              </a:rPr>
              <a:t> </a:t>
            </a:r>
            <a:r>
              <a:rPr lang="en-GB" sz="2500" dirty="0" err="1">
                <a:solidFill>
                  <a:srgbClr val="000000"/>
                </a:solidFill>
                <a:latin typeface="+mj-lt"/>
              </a:rPr>
              <a:t>citlivou</a:t>
            </a:r>
            <a:r>
              <a:rPr lang="en-GB" sz="2500" dirty="0">
                <a:solidFill>
                  <a:srgbClr val="000000"/>
                </a:solidFill>
                <a:latin typeface="+mj-lt"/>
              </a:rPr>
              <a:t> </a:t>
            </a:r>
            <a:r>
              <a:rPr lang="en-GB" sz="2500" dirty="0" err="1">
                <a:solidFill>
                  <a:srgbClr val="000000"/>
                </a:solidFill>
                <a:latin typeface="+mj-lt"/>
              </a:rPr>
              <a:t>pokožkou</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slunce</a:t>
            </a:r>
            <a:r>
              <a:rPr lang="en-GB" sz="2500" dirty="0">
                <a:solidFill>
                  <a:srgbClr val="000000"/>
                </a:solidFill>
                <a:latin typeface="+mj-lt"/>
              </a:rPr>
              <a:t>, </a:t>
            </a:r>
            <a:r>
              <a:rPr lang="en-GB" sz="2500" dirty="0" err="1">
                <a:solidFill>
                  <a:srgbClr val="000000"/>
                </a:solidFill>
                <a:latin typeface="+mj-lt"/>
              </a:rPr>
              <a:t>světlou</a:t>
            </a:r>
            <a:r>
              <a:rPr lang="en-GB" sz="2500" dirty="0">
                <a:solidFill>
                  <a:srgbClr val="000000"/>
                </a:solidFill>
                <a:latin typeface="+mj-lt"/>
              </a:rPr>
              <a:t> </a:t>
            </a:r>
            <a:r>
              <a:rPr lang="en-GB" sz="2500" dirty="0" err="1">
                <a:solidFill>
                  <a:srgbClr val="000000"/>
                </a:solidFill>
                <a:latin typeface="+mj-lt"/>
              </a:rPr>
              <a:t>pletí</a:t>
            </a:r>
            <a:r>
              <a:rPr lang="en-GB" sz="2500" dirty="0">
                <a:solidFill>
                  <a:srgbClr val="000000"/>
                </a:solidFill>
                <a:latin typeface="+mj-lt"/>
              </a:rPr>
              <a:t>, blond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zrzavými</a:t>
            </a:r>
            <a:r>
              <a:rPr lang="en-GB" sz="2500" dirty="0">
                <a:solidFill>
                  <a:srgbClr val="000000"/>
                </a:solidFill>
                <a:latin typeface="+mj-lt"/>
              </a:rPr>
              <a:t> </a:t>
            </a:r>
            <a:r>
              <a:rPr lang="en-GB" sz="2500" dirty="0" err="1">
                <a:solidFill>
                  <a:srgbClr val="000000"/>
                </a:solidFill>
                <a:latin typeface="+mj-lt"/>
              </a:rPr>
              <a:t>vlasy</a:t>
            </a:r>
            <a:r>
              <a:rPr lang="en-GB" sz="2500" dirty="0">
                <a:solidFill>
                  <a:srgbClr val="000000"/>
                </a:solidFill>
                <a:latin typeface="+mj-lt"/>
              </a:rPr>
              <a:t>. </a:t>
            </a:r>
            <a:r>
              <a:rPr lang="en-GB" sz="2500" dirty="0" err="1">
                <a:solidFill>
                  <a:srgbClr val="000000"/>
                </a:solidFill>
                <a:latin typeface="+mj-lt"/>
              </a:rPr>
              <a:t>Užitečné</a:t>
            </a:r>
            <a:r>
              <a:rPr lang="en-GB" sz="2500" dirty="0">
                <a:solidFill>
                  <a:srgbClr val="000000"/>
                </a:solidFill>
                <a:latin typeface="+mj-lt"/>
              </a:rPr>
              <a:t> </a:t>
            </a:r>
            <a:r>
              <a:rPr lang="en-GB" sz="2500" dirty="0" err="1">
                <a:solidFill>
                  <a:srgbClr val="000000"/>
                </a:solidFill>
                <a:latin typeface="+mj-lt"/>
              </a:rPr>
              <a:t>při</a:t>
            </a:r>
            <a:r>
              <a:rPr lang="en-GB" sz="2500" dirty="0">
                <a:solidFill>
                  <a:srgbClr val="000000"/>
                </a:solidFill>
                <a:latin typeface="+mj-lt"/>
              </a:rPr>
              <a:t> </a:t>
            </a:r>
            <a:r>
              <a:rPr lang="en-GB" sz="2500" dirty="0" err="1">
                <a:solidFill>
                  <a:srgbClr val="000000"/>
                </a:solidFill>
                <a:latin typeface="+mj-lt"/>
              </a:rPr>
              <a:t>prevenci</a:t>
            </a:r>
            <a:r>
              <a:rPr lang="en-GB" sz="2500" dirty="0">
                <a:solidFill>
                  <a:srgbClr val="000000"/>
                </a:solidFill>
                <a:latin typeface="+mj-lt"/>
              </a:rPr>
              <a:t> </a:t>
            </a:r>
            <a:r>
              <a:rPr lang="en-GB" sz="2500" dirty="0" err="1">
                <a:solidFill>
                  <a:srgbClr val="000000"/>
                </a:solidFill>
                <a:latin typeface="+mj-lt"/>
              </a:rPr>
              <a:t>hyperpigmentačních</a:t>
            </a:r>
            <a:r>
              <a:rPr lang="en-GB" sz="2500" dirty="0">
                <a:solidFill>
                  <a:srgbClr val="000000"/>
                </a:solidFill>
                <a:latin typeface="+mj-lt"/>
              </a:rPr>
              <a:t> </a:t>
            </a:r>
            <a:r>
              <a:rPr lang="en-GB" sz="2500" dirty="0" err="1">
                <a:solidFill>
                  <a:srgbClr val="000000"/>
                </a:solidFill>
                <a:latin typeface="+mj-lt"/>
              </a:rPr>
              <a:t>skvrn</a:t>
            </a:r>
            <a:r>
              <a:rPr lang="en-GB" sz="2500" dirty="0">
                <a:solidFill>
                  <a:srgbClr val="000000"/>
                </a:solidFill>
                <a:latin typeface="+mj-lt"/>
              </a:rPr>
              <a:t>, po </a:t>
            </a:r>
            <a:r>
              <a:rPr lang="en-GB" sz="2500" dirty="0" err="1">
                <a:solidFill>
                  <a:srgbClr val="000000"/>
                </a:solidFill>
                <a:latin typeface="+mj-lt"/>
              </a:rPr>
              <a:t>laserech</a:t>
            </a:r>
            <a:r>
              <a:rPr lang="en-GB" sz="2500" dirty="0">
                <a:solidFill>
                  <a:srgbClr val="000000"/>
                </a:solidFill>
                <a:latin typeface="+mj-lt"/>
              </a:rPr>
              <a:t>, IPL, </a:t>
            </a:r>
            <a:r>
              <a:rPr lang="cs-CZ" sz="2500" dirty="0">
                <a:solidFill>
                  <a:srgbClr val="000000"/>
                </a:solidFill>
                <a:latin typeface="+mj-lt"/>
              </a:rPr>
              <a:t>mikro</a:t>
            </a:r>
            <a:r>
              <a:rPr lang="en-GB" sz="2500" dirty="0" err="1">
                <a:solidFill>
                  <a:srgbClr val="000000"/>
                </a:solidFill>
                <a:latin typeface="+mj-lt"/>
              </a:rPr>
              <a:t>jehlách</a:t>
            </a:r>
            <a:r>
              <a:rPr lang="en-GB" sz="2500" dirty="0">
                <a:solidFill>
                  <a:srgbClr val="000000"/>
                </a:solidFill>
                <a:latin typeface="+mj-lt"/>
              </a:rPr>
              <a:t>, </a:t>
            </a:r>
            <a:r>
              <a:rPr lang="en-GB" sz="2500" dirty="0" err="1">
                <a:solidFill>
                  <a:srgbClr val="000000"/>
                </a:solidFill>
                <a:latin typeface="+mj-lt"/>
              </a:rPr>
              <a:t>hifu</a:t>
            </a:r>
            <a:r>
              <a:rPr lang="en-GB" sz="2500" dirty="0">
                <a:solidFill>
                  <a:srgbClr val="000000"/>
                </a:solidFill>
                <a:latin typeface="+mj-lt"/>
              </a:rPr>
              <a:t> a </a:t>
            </a:r>
            <a:r>
              <a:rPr lang="en-GB" sz="2500" dirty="0" err="1">
                <a:solidFill>
                  <a:srgbClr val="000000"/>
                </a:solidFill>
                <a:latin typeface="+mj-lt"/>
              </a:rPr>
              <a:t>plazmových</a:t>
            </a:r>
            <a:r>
              <a:rPr lang="en-GB" sz="2500" dirty="0">
                <a:solidFill>
                  <a:srgbClr val="000000"/>
                </a:solidFill>
                <a:latin typeface="+mj-lt"/>
              </a:rPr>
              <a:t> </a:t>
            </a:r>
            <a:r>
              <a:rPr lang="en-GB" sz="2500" dirty="0" err="1">
                <a:solidFill>
                  <a:srgbClr val="000000"/>
                </a:solidFill>
                <a:latin typeface="+mj-lt"/>
              </a:rPr>
              <a:t>ošetřeních</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Aplikujte</a:t>
            </a:r>
            <a:r>
              <a:rPr lang="en-GB" sz="2500" dirty="0">
                <a:solidFill>
                  <a:srgbClr val="000000"/>
                </a:solidFill>
                <a:latin typeface="+mj-lt"/>
              </a:rPr>
              <a:t> a </a:t>
            </a:r>
            <a:r>
              <a:rPr lang="en-GB" sz="2500" dirty="0" err="1">
                <a:solidFill>
                  <a:srgbClr val="000000"/>
                </a:solidFill>
                <a:latin typeface="+mj-lt"/>
              </a:rPr>
              <a:t>vmasírujte</a:t>
            </a:r>
            <a:r>
              <a:rPr lang="en-GB" sz="2500" dirty="0">
                <a:solidFill>
                  <a:srgbClr val="000000"/>
                </a:solidFill>
                <a:latin typeface="+mj-lt"/>
              </a:rPr>
              <a:t> do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každou</a:t>
            </a:r>
            <a:r>
              <a:rPr lang="en-GB" sz="2500" dirty="0">
                <a:solidFill>
                  <a:srgbClr val="000000"/>
                </a:solidFill>
                <a:latin typeface="+mj-lt"/>
              </a:rPr>
              <a:t> oblast </a:t>
            </a:r>
            <a:r>
              <a:rPr lang="en-GB" sz="2500" dirty="0" err="1">
                <a:solidFill>
                  <a:srgbClr val="000000"/>
                </a:solidFill>
                <a:latin typeface="+mj-lt"/>
              </a:rPr>
              <a:t>těla</a:t>
            </a:r>
            <a:r>
              <a:rPr lang="en-GB" sz="2500" dirty="0">
                <a:solidFill>
                  <a:srgbClr val="000000"/>
                </a:solidFill>
                <a:latin typeface="+mj-lt"/>
              </a:rPr>
              <a:t> </a:t>
            </a:r>
            <a:r>
              <a:rPr lang="en-GB" sz="2500" dirty="0" err="1">
                <a:solidFill>
                  <a:srgbClr val="000000"/>
                </a:solidFill>
                <a:latin typeface="+mj-lt"/>
              </a:rPr>
              <a:t>vystavenou</a:t>
            </a:r>
            <a:r>
              <a:rPr lang="en-GB" sz="2500" dirty="0">
                <a:solidFill>
                  <a:srgbClr val="000000"/>
                </a:solidFill>
                <a:latin typeface="+mj-lt"/>
              </a:rPr>
              <a:t> </a:t>
            </a:r>
            <a:r>
              <a:rPr lang="en-GB" sz="2500" dirty="0" err="1">
                <a:solidFill>
                  <a:srgbClr val="000000"/>
                </a:solidFill>
                <a:latin typeface="+mj-lt"/>
              </a:rPr>
              <a:t>slunci</a:t>
            </a:r>
            <a:endParaRPr lang="en-GB" sz="2500" dirty="0">
              <a:latin typeface="+mj-lt"/>
            </a:endParaRPr>
          </a:p>
        </p:txBody>
      </p:sp>
      <p:graphicFrame>
        <p:nvGraphicFramePr>
          <p:cNvPr id="14" name="object 15">
            <a:extLst>
              <a:ext uri="{FF2B5EF4-FFF2-40B4-BE49-F238E27FC236}">
                <a16:creationId xmlns:a16="http://schemas.microsoft.com/office/drawing/2014/main" id="{330A07B4-C342-CBF5-654E-5A6EA5F9916B}"/>
              </a:ext>
            </a:extLst>
          </p:cNvPr>
          <p:cNvGraphicFramePr>
            <a:graphicFrameLocks noGrp="1"/>
          </p:cNvGraphicFramePr>
          <p:nvPr>
            <p:extLst>
              <p:ext uri="{D42A27DB-BD31-4B8C-83A1-F6EECF244321}">
                <p14:modId xmlns:p14="http://schemas.microsoft.com/office/powerpoint/2010/main" val="508800640"/>
              </p:ext>
            </p:extLst>
          </p:nvPr>
        </p:nvGraphicFramePr>
        <p:xfrm>
          <a:off x="298450" y="7731982"/>
          <a:ext cx="13821410" cy="3261360"/>
        </p:xfrm>
        <a:graphic>
          <a:graphicData uri="http://schemas.openxmlformats.org/drawingml/2006/table">
            <a:tbl>
              <a:tblPr firstRow="1" bandRow="1">
                <a:tableStyleId>{2D5ABB26-0587-4C30-8999-92F81FD0307C}</a:tableStyleId>
              </a:tblPr>
              <a:tblGrid>
                <a:gridCol w="6910705">
                  <a:extLst>
                    <a:ext uri="{9D8B030D-6E8A-4147-A177-3AD203B41FA5}">
                      <a16:colId xmlns:a16="http://schemas.microsoft.com/office/drawing/2014/main" val="20000"/>
                    </a:ext>
                  </a:extLst>
                </a:gridCol>
                <a:gridCol w="6910705">
                  <a:extLst>
                    <a:ext uri="{9D8B030D-6E8A-4147-A177-3AD203B41FA5}">
                      <a16:colId xmlns:a16="http://schemas.microsoft.com/office/drawing/2014/main" val="20001"/>
                    </a:ext>
                  </a:extLst>
                </a:gridCol>
              </a:tblGrid>
              <a:tr h="401449">
                <a:tc>
                  <a:txBody>
                    <a:bodyPr/>
                    <a:lstStyle/>
                    <a:p>
                      <a:pPr marL="131445">
                        <a:lnSpc>
                          <a:spcPct val="100000"/>
                        </a:lnSpc>
                        <a:spcBef>
                          <a:spcPts val="229"/>
                        </a:spcBef>
                      </a:pPr>
                      <a:r>
                        <a:rPr lang="en-GB" sz="2400" b="1" i="0" u="none" strike="noStrike" kern="1200" baseline="0" dirty="0">
                          <a:solidFill>
                            <a:srgbClr val="0070C0"/>
                          </a:solidFill>
                          <a:latin typeface="+mj-lt"/>
                          <a:ea typeface="+mn-ea"/>
                          <a:cs typeface="+mn-cs"/>
                        </a:rPr>
                        <a:t>UV-A a UVB FILTRY</a:t>
                      </a:r>
                      <a:endParaRPr sz="2400" b="1" dirty="0">
                        <a:solidFill>
                          <a:srgbClr val="0070C0"/>
                        </a:solidFill>
                        <a:latin typeface="+mj-lt"/>
                        <a:cs typeface="Arial"/>
                      </a:endParaRPr>
                    </a:p>
                  </a:txBody>
                  <a:tcPr marL="0" marR="0" marT="29209"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131445">
                        <a:lnSpc>
                          <a:spcPct val="100000"/>
                        </a:lnSpc>
                        <a:spcBef>
                          <a:spcPts val="330"/>
                        </a:spcBef>
                      </a:pPr>
                      <a:r>
                        <a:rPr lang="en-GB" sz="2400" b="0" i="0" u="none" strike="noStrike" kern="1200" baseline="0" dirty="0" err="1">
                          <a:solidFill>
                            <a:schemeClr val="tx1"/>
                          </a:solidFill>
                          <a:latin typeface="+mj-lt"/>
                          <a:ea typeface="+mn-ea"/>
                          <a:cs typeface="+mn-cs"/>
                        </a:rPr>
                        <a:t>Ochrana</a:t>
                      </a:r>
                      <a:r>
                        <a:rPr lang="en-GB" sz="2400" b="0" i="0" u="none" strike="noStrike" kern="1200" baseline="0" dirty="0">
                          <a:solidFill>
                            <a:schemeClr val="tx1"/>
                          </a:solidFill>
                          <a:latin typeface="+mj-lt"/>
                          <a:ea typeface="+mn-ea"/>
                          <a:cs typeface="+mn-cs"/>
                        </a:rPr>
                        <a:t> </a:t>
                      </a:r>
                      <a:r>
                        <a:rPr lang="en-GB" sz="2400" b="0" i="0" u="none" strike="noStrike" kern="1200" baseline="0" dirty="0" err="1">
                          <a:solidFill>
                            <a:schemeClr val="tx1"/>
                          </a:solidFill>
                          <a:latin typeface="+mj-lt"/>
                          <a:ea typeface="+mn-ea"/>
                          <a:cs typeface="+mn-cs"/>
                        </a:rPr>
                        <a:t>před</a:t>
                      </a:r>
                      <a:r>
                        <a:rPr lang="en-GB" sz="2400" b="0" i="0" u="none" strike="noStrike" kern="1200" baseline="0" dirty="0">
                          <a:solidFill>
                            <a:schemeClr val="tx1"/>
                          </a:solidFill>
                          <a:latin typeface="+mj-lt"/>
                          <a:ea typeface="+mn-ea"/>
                          <a:cs typeface="+mn-cs"/>
                        </a:rPr>
                        <a:t> </a:t>
                      </a:r>
                      <a:r>
                        <a:rPr lang="en-GB" sz="2400" b="0" i="0" u="none" strike="noStrike" kern="1200" baseline="0" dirty="0" err="1">
                          <a:solidFill>
                            <a:schemeClr val="tx1"/>
                          </a:solidFill>
                          <a:latin typeface="+mj-lt"/>
                          <a:ea typeface="+mn-ea"/>
                          <a:cs typeface="+mn-cs"/>
                        </a:rPr>
                        <a:t>sluncem</a:t>
                      </a:r>
                      <a:endParaRPr sz="2400" dirty="0">
                        <a:latin typeface="+mj-lt"/>
                        <a:cs typeface="Arial"/>
                      </a:endParaRPr>
                    </a:p>
                  </a:txBody>
                  <a:tcPr marL="0" marR="0" marT="4191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1449">
                <a:tc>
                  <a:txBody>
                    <a:bodyPr/>
                    <a:lstStyle/>
                    <a:p>
                      <a:pPr marL="131445">
                        <a:lnSpc>
                          <a:spcPct val="100000"/>
                        </a:lnSpc>
                        <a:spcBef>
                          <a:spcPts val="229"/>
                        </a:spcBef>
                      </a:pPr>
                      <a:r>
                        <a:rPr lang="it-IT" sz="2400" b="1" dirty="0">
                          <a:solidFill>
                            <a:srgbClr val="0070C0"/>
                          </a:solidFill>
                          <a:latin typeface="+mj-lt"/>
                          <a:cs typeface="Arial"/>
                        </a:rPr>
                        <a:t>MINERÁLNÍ PIGMENTY</a:t>
                      </a:r>
                      <a:endParaRPr sz="2400" b="1" dirty="0">
                        <a:solidFill>
                          <a:srgbClr val="0070C0"/>
                        </a:solidFill>
                        <a:latin typeface="+mj-lt"/>
                        <a:cs typeface="Arial"/>
                      </a:endParaRPr>
                    </a:p>
                  </a:txBody>
                  <a:tcPr marL="0" marR="0" marT="29209" marB="0">
                    <a:lnL w="28575">
                      <a:solidFill>
                        <a:srgbClr val="000000"/>
                      </a:solidFill>
                      <a:prstDash val="soli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131445" marR="0" lvl="0" indent="0" algn="l" defTabSz="1507846" rtl="0" eaLnBrk="1" fontAlgn="auto" latinLnBrk="0" hangingPunct="1">
                        <a:lnSpc>
                          <a:spcPct val="100000"/>
                        </a:lnSpc>
                        <a:spcBef>
                          <a:spcPts val="330"/>
                        </a:spcBef>
                        <a:spcAft>
                          <a:spcPts val="0"/>
                        </a:spcAft>
                        <a:buClrTx/>
                        <a:buSzTx/>
                        <a:buFontTx/>
                        <a:buNone/>
                        <a:tabLst/>
                        <a:defRPr/>
                      </a:pPr>
                      <a:r>
                        <a:rPr lang="en-GB" sz="2400" b="0" i="0" u="none" strike="noStrike" kern="1200" baseline="0" dirty="0" err="1">
                          <a:solidFill>
                            <a:schemeClr val="tx1"/>
                          </a:solidFill>
                          <a:latin typeface="+mj-lt"/>
                          <a:ea typeface="+mn-ea"/>
                          <a:cs typeface="+mn-cs"/>
                        </a:rPr>
                        <a:t>Ochrana</a:t>
                      </a:r>
                      <a:r>
                        <a:rPr lang="en-GB" sz="2400" b="0" i="0" u="none" strike="noStrike" kern="1200" baseline="0" dirty="0">
                          <a:solidFill>
                            <a:schemeClr val="tx1"/>
                          </a:solidFill>
                          <a:latin typeface="+mj-lt"/>
                          <a:ea typeface="+mn-ea"/>
                          <a:cs typeface="+mn-cs"/>
                        </a:rPr>
                        <a:t> </a:t>
                      </a:r>
                      <a:r>
                        <a:rPr lang="en-GB" sz="2400" b="0" i="0" u="none" strike="noStrike" kern="1200" baseline="0" dirty="0" err="1">
                          <a:solidFill>
                            <a:schemeClr val="tx1"/>
                          </a:solidFill>
                          <a:latin typeface="+mj-lt"/>
                          <a:ea typeface="+mn-ea"/>
                          <a:cs typeface="+mn-cs"/>
                        </a:rPr>
                        <a:t>před</a:t>
                      </a:r>
                      <a:r>
                        <a:rPr lang="en-GB" sz="2400" b="0" i="0" u="none" strike="noStrike" kern="1200" baseline="0" dirty="0">
                          <a:solidFill>
                            <a:schemeClr val="tx1"/>
                          </a:solidFill>
                          <a:latin typeface="+mj-lt"/>
                          <a:ea typeface="+mn-ea"/>
                          <a:cs typeface="+mn-cs"/>
                        </a:rPr>
                        <a:t> </a:t>
                      </a:r>
                      <a:r>
                        <a:rPr lang="en-GB" sz="2400" b="0" i="0" u="none" strike="noStrike" kern="1200" baseline="0" dirty="0" err="1">
                          <a:solidFill>
                            <a:schemeClr val="tx1"/>
                          </a:solidFill>
                          <a:latin typeface="+mj-lt"/>
                          <a:ea typeface="+mn-ea"/>
                          <a:cs typeface="+mn-cs"/>
                        </a:rPr>
                        <a:t>sluncem</a:t>
                      </a:r>
                      <a:endParaRPr sz="2400" dirty="0">
                        <a:latin typeface="+mj-lt"/>
                        <a:cs typeface="Arial"/>
                      </a:endParaRPr>
                    </a:p>
                  </a:txBody>
                  <a:tcPr marL="0" marR="0" marT="41910" marB="0">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9291818"/>
                  </a:ext>
                </a:extLst>
              </a:tr>
              <a:tr h="401449">
                <a:tc>
                  <a:txBody>
                    <a:bodyPr/>
                    <a:lstStyle/>
                    <a:p>
                      <a:pPr marL="131445">
                        <a:lnSpc>
                          <a:spcPct val="100000"/>
                        </a:lnSpc>
                        <a:spcBef>
                          <a:spcPts val="229"/>
                        </a:spcBef>
                      </a:pPr>
                      <a:r>
                        <a:rPr lang="en-GB" sz="2400" b="1" i="0" u="none" strike="noStrike" baseline="0" dirty="0">
                          <a:solidFill>
                            <a:srgbClr val="0070C0"/>
                          </a:solidFill>
                          <a:latin typeface="+mj-lt"/>
                        </a:rPr>
                        <a:t>PŘÍRODNÍ BIOKOMPLEXY	</a:t>
                      </a:r>
                      <a:endParaRPr sz="2400" b="1" dirty="0">
                        <a:solidFill>
                          <a:srgbClr val="0070C0"/>
                        </a:solidFill>
                        <a:latin typeface="+mj-lt"/>
                        <a:cs typeface="Arial"/>
                      </a:endParaRPr>
                    </a:p>
                  </a:txBody>
                  <a:tcPr marL="0" marR="0" marT="29209"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131445">
                        <a:lnSpc>
                          <a:spcPct val="100000"/>
                        </a:lnSpc>
                        <a:spcBef>
                          <a:spcPts val="330"/>
                        </a:spcBef>
                      </a:pPr>
                      <a:r>
                        <a:rPr lang="en-GB" sz="2400" b="0" i="0" u="none" strike="noStrike" baseline="0" dirty="0" err="1">
                          <a:solidFill>
                            <a:srgbClr val="000000"/>
                          </a:solidFill>
                          <a:latin typeface="+mj-lt"/>
                        </a:rPr>
                        <a:t>Ochrana</a:t>
                      </a:r>
                      <a:r>
                        <a:rPr lang="en-GB" sz="2400" b="0" i="0" u="none" strike="noStrike" baseline="0" dirty="0">
                          <a:solidFill>
                            <a:srgbClr val="000000"/>
                          </a:solidFill>
                          <a:latin typeface="+mj-lt"/>
                        </a:rPr>
                        <a:t> DNA;</a:t>
                      </a:r>
                      <a:endParaRPr sz="2400" dirty="0">
                        <a:latin typeface="+mj-lt"/>
                        <a:cs typeface="Arial"/>
                      </a:endParaRPr>
                    </a:p>
                  </a:txBody>
                  <a:tcPr marL="0" marR="0" marT="41910" marB="0">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7363250"/>
                  </a:ext>
                </a:extLst>
              </a:tr>
              <a:tr h="401449">
                <a:tc>
                  <a:txBody>
                    <a:bodyPr/>
                    <a:lstStyle/>
                    <a:p>
                      <a:pPr marL="131445">
                        <a:lnSpc>
                          <a:spcPct val="100000"/>
                        </a:lnSpc>
                        <a:spcBef>
                          <a:spcPts val="229"/>
                        </a:spcBef>
                      </a:pPr>
                      <a:r>
                        <a:rPr lang="en-GB" sz="2400" b="1" i="0" u="none" strike="noStrike" baseline="0" dirty="0">
                          <a:solidFill>
                            <a:srgbClr val="0070C0"/>
                          </a:solidFill>
                          <a:latin typeface="+mj-lt"/>
                        </a:rPr>
                        <a:t>BISABOL	</a:t>
                      </a:r>
                      <a:endParaRPr sz="2400" b="1" dirty="0">
                        <a:solidFill>
                          <a:srgbClr val="0070C0"/>
                        </a:solidFill>
                        <a:latin typeface="+mj-lt"/>
                        <a:cs typeface="Arial"/>
                      </a:endParaRPr>
                    </a:p>
                  </a:txBody>
                  <a:tcPr marL="0" marR="0" marT="29209"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131445">
                        <a:lnSpc>
                          <a:spcPct val="100000"/>
                        </a:lnSpc>
                        <a:spcBef>
                          <a:spcPts val="330"/>
                        </a:spcBef>
                      </a:pPr>
                      <a:r>
                        <a:rPr lang="en-GB" sz="2400" b="0" i="0" u="none" strike="noStrike" baseline="0" dirty="0">
                          <a:solidFill>
                            <a:srgbClr val="000000"/>
                          </a:solidFill>
                          <a:latin typeface="+mj-lt"/>
                        </a:rPr>
                        <a:t>soothing, anti-inflammatory</a:t>
                      </a:r>
                      <a:endParaRPr sz="2400" dirty="0">
                        <a:latin typeface="+mj-lt"/>
                        <a:cs typeface="Arial"/>
                      </a:endParaRPr>
                    </a:p>
                  </a:txBody>
                  <a:tcPr marL="0" marR="0" marT="41910" marB="0">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3991586"/>
                  </a:ext>
                </a:extLst>
              </a:tr>
              <a:tr h="401449">
                <a:tc>
                  <a:txBody>
                    <a:bodyPr/>
                    <a:lstStyle/>
                    <a:p>
                      <a:pPr marL="131445">
                        <a:lnSpc>
                          <a:spcPct val="100000"/>
                        </a:lnSpc>
                        <a:spcBef>
                          <a:spcPts val="229"/>
                        </a:spcBef>
                      </a:pPr>
                      <a:r>
                        <a:rPr lang="en-GB" sz="2400" b="1" i="0" u="none" strike="noStrike" baseline="0" dirty="0">
                          <a:solidFill>
                            <a:srgbClr val="0070C0"/>
                          </a:solidFill>
                          <a:latin typeface="+mj-lt"/>
                        </a:rPr>
                        <a:t>VITAM</a:t>
                      </a:r>
                      <a:r>
                        <a:rPr lang="cs-CZ" sz="2400" b="1" i="0" u="none" strike="noStrike" baseline="0" dirty="0">
                          <a:solidFill>
                            <a:srgbClr val="0070C0"/>
                          </a:solidFill>
                          <a:latin typeface="+mj-lt"/>
                        </a:rPr>
                        <a:t>Í</a:t>
                      </a:r>
                      <a:r>
                        <a:rPr lang="en-GB" sz="2400" b="1" i="0" u="none" strike="noStrike" baseline="0" dirty="0">
                          <a:solidFill>
                            <a:srgbClr val="0070C0"/>
                          </a:solidFill>
                          <a:latin typeface="+mj-lt"/>
                        </a:rPr>
                        <a:t>N E 	</a:t>
                      </a:r>
                      <a:endParaRPr sz="2400" b="1" dirty="0">
                        <a:solidFill>
                          <a:srgbClr val="0070C0"/>
                        </a:solidFill>
                        <a:latin typeface="+mj-lt"/>
                        <a:cs typeface="Arial"/>
                      </a:endParaRPr>
                    </a:p>
                  </a:txBody>
                  <a:tcPr marL="0" marR="0" marT="29209"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131445">
                        <a:lnSpc>
                          <a:spcPct val="100000"/>
                        </a:lnSpc>
                        <a:spcBef>
                          <a:spcPts val="330"/>
                        </a:spcBef>
                      </a:pPr>
                      <a:r>
                        <a:rPr lang="en-GB" sz="2400" b="0" i="0" u="none" strike="noStrike" baseline="0" dirty="0">
                          <a:solidFill>
                            <a:srgbClr val="000000"/>
                          </a:solidFill>
                          <a:latin typeface="+mj-lt"/>
                        </a:rPr>
                        <a:t>antioxidant, re-epithelising</a:t>
                      </a:r>
                      <a:endParaRPr sz="2400" dirty="0">
                        <a:latin typeface="+mj-lt"/>
                        <a:cs typeface="Arial"/>
                      </a:endParaRPr>
                    </a:p>
                  </a:txBody>
                  <a:tcPr marL="0" marR="0" marT="41910" marB="0">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4937377"/>
                  </a:ext>
                </a:extLst>
              </a:tr>
              <a:tr h="401449">
                <a:tc>
                  <a:txBody>
                    <a:bodyPr/>
                    <a:lstStyle/>
                    <a:p>
                      <a:pPr marL="131445">
                        <a:lnSpc>
                          <a:spcPct val="100000"/>
                        </a:lnSpc>
                        <a:spcBef>
                          <a:spcPts val="229"/>
                        </a:spcBef>
                      </a:pPr>
                      <a:r>
                        <a:rPr lang="en-GB" sz="2400" b="1" i="0" u="none" strike="noStrike" baseline="0" dirty="0">
                          <a:solidFill>
                            <a:srgbClr val="0070C0"/>
                          </a:solidFill>
                          <a:latin typeface="+mj-lt"/>
                        </a:rPr>
                        <a:t>KYSELINA HYALURONOVÁ	</a:t>
                      </a:r>
                      <a:endParaRPr sz="2400" b="1" dirty="0">
                        <a:solidFill>
                          <a:srgbClr val="0070C0"/>
                        </a:solidFill>
                        <a:latin typeface="+mj-lt"/>
                        <a:cs typeface="Arial"/>
                      </a:endParaRPr>
                    </a:p>
                  </a:txBody>
                  <a:tcPr marL="0" marR="0" marT="29209"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131445" marR="0" lvl="0" indent="0" algn="l" defTabSz="1507846" rtl="0" eaLnBrk="1" fontAlgn="auto" latinLnBrk="0" hangingPunct="1">
                        <a:lnSpc>
                          <a:spcPct val="100000"/>
                        </a:lnSpc>
                        <a:spcBef>
                          <a:spcPts val="330"/>
                        </a:spcBef>
                        <a:spcAft>
                          <a:spcPts val="0"/>
                        </a:spcAft>
                        <a:buClrTx/>
                        <a:buSzTx/>
                        <a:buFontTx/>
                        <a:buNone/>
                        <a:tabLst/>
                        <a:defRPr/>
                      </a:pPr>
                      <a:r>
                        <a:rPr lang="en-GB" sz="2400" b="0" i="0" u="none" strike="noStrike" baseline="0" dirty="0">
                          <a:solidFill>
                            <a:srgbClr val="000000"/>
                          </a:solidFill>
                          <a:latin typeface="+mj-lt"/>
                        </a:rPr>
                        <a:t>moisturising, smoothing wrinkles</a:t>
                      </a:r>
                      <a:endParaRPr sz="2400" dirty="0">
                        <a:latin typeface="+mj-lt"/>
                        <a:cs typeface="Arial"/>
                      </a:endParaRPr>
                    </a:p>
                  </a:txBody>
                  <a:tcPr marL="0" marR="0" marT="41910" marB="0">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29383"/>
                  </a:ext>
                </a:extLst>
              </a:tr>
              <a:tr h="401449">
                <a:tc>
                  <a:txBody>
                    <a:bodyPr/>
                    <a:lstStyle/>
                    <a:p>
                      <a:pPr marL="131445">
                        <a:lnSpc>
                          <a:spcPct val="100000"/>
                        </a:lnSpc>
                        <a:spcBef>
                          <a:spcPts val="229"/>
                        </a:spcBef>
                      </a:pPr>
                      <a:r>
                        <a:rPr lang="en-GB" sz="2400" b="1" i="0" u="none" strike="noStrike" baseline="0" dirty="0">
                          <a:solidFill>
                            <a:srgbClr val="0070C0"/>
                          </a:solidFill>
                          <a:latin typeface="+mj-lt"/>
                        </a:rPr>
                        <a:t>LICI 	</a:t>
                      </a:r>
                      <a:endParaRPr sz="2400" b="1" dirty="0">
                        <a:solidFill>
                          <a:srgbClr val="0070C0"/>
                        </a:solidFill>
                        <a:latin typeface="+mj-lt"/>
                        <a:cs typeface="Arial"/>
                      </a:endParaRPr>
                    </a:p>
                  </a:txBody>
                  <a:tcPr marL="0" marR="0" marT="29209"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131445">
                        <a:lnSpc>
                          <a:spcPct val="100000"/>
                        </a:lnSpc>
                        <a:spcBef>
                          <a:spcPts val="330"/>
                        </a:spcBef>
                      </a:pPr>
                      <a:r>
                        <a:rPr lang="en-GB" sz="2400" b="0" i="0" u="none" strike="noStrike" baseline="0" dirty="0">
                          <a:solidFill>
                            <a:srgbClr val="000000"/>
                          </a:solidFill>
                          <a:latin typeface="+mj-lt"/>
                        </a:rPr>
                        <a:t>antioxidant </a:t>
                      </a:r>
                      <a:endParaRPr sz="2400" dirty="0">
                        <a:latin typeface="+mj-lt"/>
                        <a:cs typeface="Arial"/>
                      </a:endParaRPr>
                    </a:p>
                  </a:txBody>
                  <a:tcPr marL="0" marR="0" marT="41910" marB="0">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1827983"/>
                  </a:ext>
                </a:extLst>
              </a:tr>
              <a:tr h="379467">
                <a:tc>
                  <a:txBody>
                    <a:bodyPr/>
                    <a:lstStyle/>
                    <a:p>
                      <a:pPr marL="131445" marR="0" lvl="0" indent="0" algn="l" defTabSz="1507846" rtl="0" eaLnBrk="1" fontAlgn="auto" latinLnBrk="0" hangingPunct="1">
                        <a:lnSpc>
                          <a:spcPct val="100000"/>
                        </a:lnSpc>
                        <a:spcBef>
                          <a:spcPts val="229"/>
                        </a:spcBef>
                        <a:spcAft>
                          <a:spcPts val="0"/>
                        </a:spcAft>
                        <a:buClrTx/>
                        <a:buSzTx/>
                        <a:buFontTx/>
                        <a:buNone/>
                        <a:tabLst/>
                        <a:defRPr/>
                      </a:pPr>
                      <a:r>
                        <a:rPr lang="cs-CZ" sz="2400" b="1" i="0" u="none" strike="noStrike" baseline="0" dirty="0">
                          <a:solidFill>
                            <a:srgbClr val="0070C0"/>
                          </a:solidFill>
                          <a:latin typeface="+mj-lt"/>
                        </a:rPr>
                        <a:t>KASIE KŘÍDLATÁ</a:t>
                      </a:r>
                      <a:r>
                        <a:rPr lang="en-GB" sz="2400" b="1" i="0" u="none" strike="noStrike" baseline="0" dirty="0">
                          <a:solidFill>
                            <a:srgbClr val="0070C0"/>
                          </a:solidFill>
                          <a:latin typeface="+mj-lt"/>
                        </a:rPr>
                        <a:t>	</a:t>
                      </a:r>
                      <a:endParaRPr sz="2400" b="1" dirty="0">
                        <a:solidFill>
                          <a:srgbClr val="0070C0"/>
                        </a:solidFill>
                        <a:latin typeface="+mj-lt"/>
                        <a:cs typeface="Arial"/>
                      </a:endParaRPr>
                    </a:p>
                  </a:txBody>
                  <a:tcPr marL="0" marR="0" marT="29209"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131445">
                        <a:lnSpc>
                          <a:spcPct val="100000"/>
                        </a:lnSpc>
                        <a:spcBef>
                          <a:spcPts val="330"/>
                        </a:spcBef>
                      </a:pPr>
                      <a:r>
                        <a:rPr lang="en-GB" sz="2400" b="0" i="0" u="none" strike="noStrike" baseline="0" dirty="0">
                          <a:solidFill>
                            <a:srgbClr val="000000"/>
                          </a:solidFill>
                          <a:latin typeface="+mj-lt"/>
                        </a:rPr>
                        <a:t>sun protection </a:t>
                      </a:r>
                      <a:endParaRPr sz="2400" dirty="0">
                        <a:latin typeface="+mj-lt"/>
                        <a:cs typeface="Arial"/>
                      </a:endParaRPr>
                    </a:p>
                  </a:txBody>
                  <a:tcPr marL="0" marR="0" marT="41910" marB="0">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3403874"/>
                  </a:ext>
                </a:extLst>
              </a:tr>
            </a:tbl>
          </a:graphicData>
        </a:graphic>
      </p:graphicFrame>
      <p:pic>
        <p:nvPicPr>
          <p:cNvPr id="2" name="Immagine 1">
            <a:extLst>
              <a:ext uri="{FF2B5EF4-FFF2-40B4-BE49-F238E27FC236}">
                <a16:creationId xmlns:a16="http://schemas.microsoft.com/office/drawing/2014/main" id="{4EA2C9A4-3883-3DF2-A12A-654493E82B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6327081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GLOWING CREAM</a:t>
            </a:r>
            <a:r>
              <a:rPr lang="it-IT" sz="3500" b="1" dirty="0">
                <a:solidFill>
                  <a:srgbClr val="0070C0"/>
                </a:solidFill>
                <a:latin typeface="+mj-lt"/>
              </a:rPr>
              <a:t>: Vodivý gel pro LASERS</a:t>
            </a:r>
          </a:p>
        </p:txBody>
      </p:sp>
      <p:pic>
        <p:nvPicPr>
          <p:cNvPr id="2" name="Immagin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33250" y="2030167"/>
            <a:ext cx="7407275" cy="7407275"/>
          </a:xfrm>
          <a:prstGeom prst="rect">
            <a:avLst/>
          </a:prstGeom>
        </p:spPr>
      </p:pic>
      <p:pic>
        <p:nvPicPr>
          <p:cNvPr id="4" name="Immagin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319250" y="2264306"/>
            <a:ext cx="7162800" cy="7162800"/>
          </a:xfrm>
          <a:prstGeom prst="rect">
            <a:avLst/>
          </a:prstGeom>
        </p:spPr>
      </p:pic>
      <p:sp>
        <p:nvSpPr>
          <p:cNvPr id="12" name="CasellaDiTesto 11">
            <a:extLst>
              <a:ext uri="{FF2B5EF4-FFF2-40B4-BE49-F238E27FC236}">
                <a16:creationId xmlns:a16="http://schemas.microsoft.com/office/drawing/2014/main" id="{EE8E9425-D019-BF49-E6D2-19AF9D9C0244}"/>
              </a:ext>
            </a:extLst>
          </p:cNvPr>
          <p:cNvSpPr txBox="1"/>
          <p:nvPr/>
        </p:nvSpPr>
        <p:spPr>
          <a:xfrm>
            <a:off x="180340" y="1729759"/>
            <a:ext cx="13757910" cy="5093702"/>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a:solidFill>
                  <a:srgbClr val="000000"/>
                </a:solidFill>
                <a:latin typeface="+mj-lt"/>
              </a:rPr>
              <a:t>Glowing Cream je </a:t>
            </a:r>
            <a:r>
              <a:rPr lang="en-GB" sz="2500" dirty="0" err="1">
                <a:solidFill>
                  <a:srgbClr val="000000"/>
                </a:solidFill>
                <a:latin typeface="+mj-lt"/>
              </a:rPr>
              <a:t>multifunkční</a:t>
            </a:r>
            <a:r>
              <a:rPr lang="en-GB" sz="2500" dirty="0">
                <a:solidFill>
                  <a:srgbClr val="000000"/>
                </a:solidFill>
                <a:latin typeface="+mj-lt"/>
              </a:rPr>
              <a:t> </a:t>
            </a:r>
            <a:r>
              <a:rPr lang="en-GB" sz="2500" dirty="0" err="1">
                <a:solidFill>
                  <a:srgbClr val="000000"/>
                </a:solidFill>
                <a:latin typeface="+mj-lt"/>
              </a:rPr>
              <a:t>tónovací</a:t>
            </a:r>
            <a:r>
              <a:rPr lang="en-GB" sz="2500" dirty="0">
                <a:solidFill>
                  <a:srgbClr val="000000"/>
                </a:solidFill>
                <a:latin typeface="+mj-lt"/>
              </a:rPr>
              <a:t> </a:t>
            </a:r>
            <a:r>
              <a:rPr lang="en-GB" sz="2500" dirty="0" err="1">
                <a:solidFill>
                  <a:srgbClr val="000000"/>
                </a:solidFill>
                <a:latin typeface="+mj-lt"/>
              </a:rPr>
              <a:t>krém</a:t>
            </a:r>
            <a:r>
              <a:rPr lang="en-GB" sz="2500" dirty="0">
                <a:solidFill>
                  <a:srgbClr val="000000"/>
                </a:solidFill>
                <a:latin typeface="+mj-lt"/>
              </a:rPr>
              <a:t>, </a:t>
            </a:r>
            <a:r>
              <a:rPr lang="en-GB" sz="2500" dirty="0" err="1">
                <a:solidFill>
                  <a:srgbClr val="000000"/>
                </a:solidFill>
                <a:latin typeface="+mj-lt"/>
              </a:rPr>
              <a:t>který</a:t>
            </a:r>
            <a:r>
              <a:rPr lang="en-GB" sz="2500" dirty="0">
                <a:solidFill>
                  <a:srgbClr val="000000"/>
                </a:solidFill>
                <a:latin typeface="+mj-lt"/>
              </a:rPr>
              <a:t> </a:t>
            </a:r>
            <a:r>
              <a:rPr lang="en-GB" sz="2500" dirty="0" err="1">
                <a:solidFill>
                  <a:srgbClr val="000000"/>
                </a:solidFill>
                <a:latin typeface="+mj-lt"/>
              </a:rPr>
              <a:t>vyhlazuje</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a:t>
            </a:r>
            <a:r>
              <a:rPr lang="en-GB" sz="2500" dirty="0" err="1">
                <a:solidFill>
                  <a:srgbClr val="000000"/>
                </a:solidFill>
                <a:latin typeface="+mj-lt"/>
              </a:rPr>
              <a:t>obličeje</a:t>
            </a:r>
            <a:r>
              <a:rPr lang="en-GB" sz="2500" dirty="0">
                <a:solidFill>
                  <a:srgbClr val="000000"/>
                </a:solidFill>
                <a:latin typeface="+mj-lt"/>
              </a:rPr>
              <a:t> a </a:t>
            </a:r>
            <a:r>
              <a:rPr lang="en-GB" sz="2500" dirty="0" err="1">
                <a:solidFill>
                  <a:srgbClr val="000000"/>
                </a:solidFill>
                <a:latin typeface="+mj-lt"/>
              </a:rPr>
              <a:t>díky</a:t>
            </a:r>
            <a:r>
              <a:rPr lang="en-GB" sz="2500" dirty="0">
                <a:solidFill>
                  <a:srgbClr val="000000"/>
                </a:solidFill>
                <a:latin typeface="+mj-lt"/>
              </a:rPr>
              <a:t> </a:t>
            </a:r>
            <a:r>
              <a:rPr lang="en-GB" sz="2500" dirty="0" err="1">
                <a:solidFill>
                  <a:srgbClr val="000000"/>
                </a:solidFill>
                <a:latin typeface="+mj-lt"/>
              </a:rPr>
              <a:t>antioxidačním</a:t>
            </a:r>
            <a:r>
              <a:rPr lang="en-GB" sz="2500" dirty="0">
                <a:solidFill>
                  <a:srgbClr val="000000"/>
                </a:solidFill>
                <a:latin typeface="+mj-lt"/>
              </a:rPr>
              <a:t> </a:t>
            </a:r>
            <a:r>
              <a:rPr lang="en-GB" sz="2500" dirty="0" err="1">
                <a:solidFill>
                  <a:srgbClr val="000000"/>
                </a:solidFill>
                <a:latin typeface="+mj-lt"/>
              </a:rPr>
              <a:t>enzymům</a:t>
            </a:r>
            <a:r>
              <a:rPr lang="en-GB" sz="2500" dirty="0">
                <a:solidFill>
                  <a:srgbClr val="000000"/>
                </a:solidFill>
                <a:latin typeface="+mj-lt"/>
              </a:rPr>
              <a:t>, </a:t>
            </a:r>
            <a:r>
              <a:rPr lang="en-GB" sz="2500" dirty="0" err="1">
                <a:solidFill>
                  <a:srgbClr val="000000"/>
                </a:solidFill>
                <a:latin typeface="+mj-lt"/>
              </a:rPr>
              <a:t>které</a:t>
            </a:r>
            <a:r>
              <a:rPr lang="en-GB" sz="2500" dirty="0">
                <a:solidFill>
                  <a:srgbClr val="000000"/>
                </a:solidFill>
                <a:latin typeface="+mj-lt"/>
              </a:rPr>
              <a:t> </a:t>
            </a:r>
            <a:r>
              <a:rPr lang="en-GB" sz="2500" dirty="0" err="1">
                <a:solidFill>
                  <a:srgbClr val="000000"/>
                </a:solidFill>
                <a:latin typeface="+mj-lt"/>
              </a:rPr>
              <a:t>chrání</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toxiny</a:t>
            </a:r>
            <a:r>
              <a:rPr lang="en-GB" sz="2500" dirty="0">
                <a:solidFill>
                  <a:srgbClr val="000000"/>
                </a:solidFill>
                <a:latin typeface="+mj-lt"/>
              </a:rPr>
              <a:t> a </a:t>
            </a:r>
            <a:r>
              <a:rPr lang="en-GB" sz="2500" dirty="0" err="1">
                <a:solidFill>
                  <a:srgbClr val="000000"/>
                </a:solidFill>
                <a:latin typeface="+mj-lt"/>
              </a:rPr>
              <a:t>škodlivými</a:t>
            </a:r>
            <a:r>
              <a:rPr lang="en-GB" sz="2500" dirty="0">
                <a:solidFill>
                  <a:srgbClr val="000000"/>
                </a:solidFill>
                <a:latin typeface="+mj-lt"/>
              </a:rPr>
              <a:t> </a:t>
            </a:r>
            <a:r>
              <a:rPr lang="en-GB" sz="2500" dirty="0" err="1">
                <a:solidFill>
                  <a:srgbClr val="000000"/>
                </a:solidFill>
                <a:latin typeface="+mj-lt"/>
              </a:rPr>
              <a:t>vnějšími</a:t>
            </a:r>
            <a:r>
              <a:rPr lang="en-GB" sz="2500" dirty="0">
                <a:solidFill>
                  <a:srgbClr val="000000"/>
                </a:solidFill>
                <a:latin typeface="+mj-lt"/>
              </a:rPr>
              <a:t> </a:t>
            </a:r>
            <a:r>
              <a:rPr lang="en-GB" sz="2500" dirty="0" err="1">
                <a:solidFill>
                  <a:srgbClr val="000000"/>
                </a:solidFill>
                <a:latin typeface="+mj-lt"/>
              </a:rPr>
              <a:t>vlivy</a:t>
            </a:r>
            <a:r>
              <a:rPr lang="en-GB" sz="2500" dirty="0">
                <a:solidFill>
                  <a:srgbClr val="000000"/>
                </a:solidFill>
                <a:latin typeface="+mj-lt"/>
              </a:rPr>
              <a:t>, </a:t>
            </a:r>
            <a:r>
              <a:rPr lang="en-GB" sz="2500" dirty="0" err="1">
                <a:solidFill>
                  <a:srgbClr val="000000"/>
                </a:solidFill>
                <a:latin typeface="+mj-lt"/>
              </a:rPr>
              <a:t>také</a:t>
            </a:r>
            <a:r>
              <a:rPr lang="en-GB" sz="2500" dirty="0">
                <a:solidFill>
                  <a:srgbClr val="000000"/>
                </a:solidFill>
                <a:latin typeface="+mj-lt"/>
              </a:rPr>
              <a:t> </a:t>
            </a:r>
            <a:r>
              <a:rPr lang="en-GB" sz="2500" dirty="0" err="1">
                <a:solidFill>
                  <a:srgbClr val="000000"/>
                </a:solidFill>
                <a:latin typeface="+mj-lt"/>
              </a:rPr>
              <a:t>stimuluje</a:t>
            </a:r>
            <a:r>
              <a:rPr lang="en-GB" sz="2500" dirty="0">
                <a:solidFill>
                  <a:srgbClr val="000000"/>
                </a:solidFill>
                <a:latin typeface="+mj-lt"/>
              </a:rPr>
              <a:t> </a:t>
            </a:r>
            <a:r>
              <a:rPr lang="en-GB" sz="2500" dirty="0" err="1">
                <a:solidFill>
                  <a:srgbClr val="000000"/>
                </a:solidFill>
                <a:latin typeface="+mj-lt"/>
              </a:rPr>
              <a:t>obranný</a:t>
            </a:r>
            <a:r>
              <a:rPr lang="en-GB" sz="2500" dirty="0">
                <a:solidFill>
                  <a:srgbClr val="000000"/>
                </a:solidFill>
                <a:latin typeface="+mj-lt"/>
              </a:rPr>
              <a:t> </a:t>
            </a:r>
            <a:r>
              <a:rPr lang="en-GB" sz="2500" dirty="0" err="1">
                <a:solidFill>
                  <a:srgbClr val="000000"/>
                </a:solidFill>
                <a:latin typeface="+mj-lt"/>
              </a:rPr>
              <a:t>systém</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proti</a:t>
            </a:r>
            <a:r>
              <a:rPr lang="en-GB" sz="2500" dirty="0">
                <a:solidFill>
                  <a:srgbClr val="000000"/>
                </a:solidFill>
                <a:latin typeface="+mj-lt"/>
              </a:rPr>
              <a:t> </a:t>
            </a:r>
            <a:r>
              <a:rPr lang="en-GB" sz="2500" dirty="0" err="1">
                <a:solidFill>
                  <a:srgbClr val="000000"/>
                </a:solidFill>
                <a:latin typeface="+mj-lt"/>
              </a:rPr>
              <a:t>každodenním</a:t>
            </a:r>
            <a:r>
              <a:rPr lang="en-GB" sz="2500" dirty="0">
                <a:solidFill>
                  <a:srgbClr val="000000"/>
                </a:solidFill>
                <a:latin typeface="+mj-lt"/>
              </a:rPr>
              <a:t> </a:t>
            </a:r>
            <a:r>
              <a:rPr lang="en-GB" sz="2500" dirty="0" err="1">
                <a:solidFill>
                  <a:srgbClr val="000000"/>
                </a:solidFill>
                <a:latin typeface="+mj-lt"/>
              </a:rPr>
              <a:t>agresivním</a:t>
            </a:r>
            <a:r>
              <a:rPr lang="en-GB" sz="2500" dirty="0">
                <a:solidFill>
                  <a:srgbClr val="000000"/>
                </a:solidFill>
                <a:latin typeface="+mj-lt"/>
              </a:rPr>
              <a:t> </a:t>
            </a:r>
            <a:r>
              <a:rPr lang="en-GB" sz="2500" dirty="0" err="1">
                <a:solidFill>
                  <a:srgbClr val="000000"/>
                </a:solidFill>
                <a:latin typeface="+mj-lt"/>
              </a:rPr>
              <a:t>látkám</a:t>
            </a:r>
            <a:r>
              <a:rPr lang="en-GB" sz="2500" dirty="0">
                <a:solidFill>
                  <a:srgbClr val="000000"/>
                </a:solidFill>
                <a:latin typeface="+mj-lt"/>
              </a:rPr>
              <a:t>.
</a:t>
            </a:r>
            <a:r>
              <a:rPr lang="en-GB" sz="2500" dirty="0" err="1">
                <a:solidFill>
                  <a:srgbClr val="000000"/>
                </a:solidFill>
                <a:latin typeface="+mj-lt"/>
              </a:rPr>
              <a:t>Sjednocuje</a:t>
            </a:r>
            <a:r>
              <a:rPr lang="en-GB" sz="2500" dirty="0">
                <a:solidFill>
                  <a:srgbClr val="000000"/>
                </a:solidFill>
                <a:latin typeface="+mj-lt"/>
              </a:rPr>
              <a:t> </a:t>
            </a:r>
            <a:r>
              <a:rPr lang="en-GB" sz="2500" dirty="0" err="1">
                <a:solidFill>
                  <a:srgbClr val="000000"/>
                </a:solidFill>
                <a:latin typeface="+mj-lt"/>
              </a:rPr>
              <a:t>tón</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základ</a:t>
            </a:r>
            <a:r>
              <a:rPr lang="en-GB" sz="2500" dirty="0">
                <a:solidFill>
                  <a:srgbClr val="000000"/>
                </a:solidFill>
                <a:latin typeface="+mj-lt"/>
              </a:rPr>
              <a:t>.</a:t>
            </a:r>
            <a:r>
              <a:rPr lang="en-GB" sz="2500" b="0" i="0" u="none" strike="noStrike" baseline="0" dirty="0">
                <a:solidFill>
                  <a:srgbClr val="000000"/>
                </a:solidFill>
                <a:latin typeface="+mj-lt"/>
              </a:rPr>
              <a:t> </a:t>
            </a: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a:solidFill>
                  <a:srgbClr val="000000"/>
                </a:solidFill>
                <a:latin typeface="+mj-lt"/>
              </a:rPr>
              <a:t>Je </a:t>
            </a:r>
            <a:r>
              <a:rPr lang="en-GB" sz="2500" dirty="0" err="1">
                <a:solidFill>
                  <a:srgbClr val="000000"/>
                </a:solidFill>
                <a:latin typeface="+mj-lt"/>
              </a:rPr>
              <a:t>vhodný</a:t>
            </a:r>
            <a:r>
              <a:rPr lang="en-GB" sz="2500" dirty="0">
                <a:solidFill>
                  <a:srgbClr val="000000"/>
                </a:solidFill>
                <a:latin typeface="+mj-lt"/>
              </a:rPr>
              <a:t> pro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typy</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a to </a:t>
            </a:r>
            <a:r>
              <a:rPr lang="en-GB" sz="2500" dirty="0" err="1">
                <a:solidFill>
                  <a:srgbClr val="000000"/>
                </a:solidFill>
                <a:latin typeface="+mj-lt"/>
              </a:rPr>
              <a:t>i</a:t>
            </a:r>
            <a:r>
              <a:rPr lang="en-GB" sz="2500" dirty="0">
                <a:solidFill>
                  <a:srgbClr val="000000"/>
                </a:solidFill>
                <a:latin typeface="+mj-lt"/>
              </a:rPr>
              <a:t> po </a:t>
            </a:r>
            <a:r>
              <a:rPr lang="en-GB" sz="2500" dirty="0" err="1">
                <a:solidFill>
                  <a:srgbClr val="000000"/>
                </a:solidFill>
                <a:latin typeface="+mj-lt"/>
              </a:rPr>
              <a:t>semiinvazivních</a:t>
            </a:r>
            <a:r>
              <a:rPr lang="en-GB" sz="2500" dirty="0">
                <a:solidFill>
                  <a:srgbClr val="000000"/>
                </a:solidFill>
                <a:latin typeface="+mj-lt"/>
              </a:rPr>
              <a:t> </a:t>
            </a:r>
            <a:r>
              <a:rPr lang="en-GB" sz="2500" dirty="0" err="1">
                <a:solidFill>
                  <a:srgbClr val="000000"/>
                </a:solidFill>
                <a:latin typeface="+mj-lt"/>
              </a:rPr>
              <a:t>profesionálních</a:t>
            </a:r>
            <a:r>
              <a:rPr lang="en-GB" sz="2500" dirty="0">
                <a:solidFill>
                  <a:srgbClr val="000000"/>
                </a:solidFill>
                <a:latin typeface="+mj-lt"/>
              </a:rPr>
              <a:t> </a:t>
            </a:r>
            <a:r>
              <a:rPr lang="en-GB" sz="2500" dirty="0" err="1">
                <a:solidFill>
                  <a:srgbClr val="000000"/>
                </a:solidFill>
                <a:latin typeface="+mj-lt"/>
              </a:rPr>
              <a:t>zákrocích</a:t>
            </a:r>
            <a:r>
              <a:rPr lang="en-GB" sz="2500" dirty="0">
                <a:solidFill>
                  <a:srgbClr val="000000"/>
                </a:solidFill>
                <a:latin typeface="+mj-lt"/>
              </a:rPr>
              <a:t> pro </a:t>
            </a:r>
            <a:r>
              <a:rPr lang="en-GB" sz="2500" dirty="0" err="1">
                <a:solidFill>
                  <a:srgbClr val="000000"/>
                </a:solidFill>
                <a:latin typeface="+mj-lt"/>
              </a:rPr>
              <a:t>sjednocení</a:t>
            </a:r>
            <a:r>
              <a:rPr lang="en-GB" sz="2500" dirty="0">
                <a:solidFill>
                  <a:srgbClr val="000000"/>
                </a:solidFill>
                <a:latin typeface="+mj-lt"/>
              </a:rPr>
              <a:t> </a:t>
            </a:r>
            <a:r>
              <a:rPr lang="en-GB" sz="2500" dirty="0" err="1">
                <a:solidFill>
                  <a:srgbClr val="000000"/>
                </a:solidFill>
                <a:latin typeface="+mj-lt"/>
              </a:rPr>
              <a:t>tónu</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GOLD: </a:t>
            </a:r>
            <a:r>
              <a:rPr lang="en-GB" sz="2500" dirty="0" err="1">
                <a:solidFill>
                  <a:srgbClr val="000000"/>
                </a:solidFill>
                <a:latin typeface="+mj-lt"/>
              </a:rPr>
              <a:t>Vhodné</a:t>
            </a:r>
            <a:r>
              <a:rPr lang="en-GB" sz="2500" dirty="0">
                <a:solidFill>
                  <a:srgbClr val="000000"/>
                </a:solidFill>
                <a:latin typeface="+mj-lt"/>
              </a:rPr>
              <a:t> pro </a:t>
            </a:r>
            <a:r>
              <a:rPr lang="en-GB" sz="2500" dirty="0" err="1">
                <a:solidFill>
                  <a:srgbClr val="000000"/>
                </a:solidFill>
                <a:latin typeface="+mj-lt"/>
              </a:rPr>
              <a:t>světlou</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BRONZ: </a:t>
            </a:r>
            <a:r>
              <a:rPr lang="en-GB" sz="2500" dirty="0" err="1">
                <a:solidFill>
                  <a:srgbClr val="000000"/>
                </a:solidFill>
                <a:latin typeface="+mj-lt"/>
              </a:rPr>
              <a:t>Vhodné</a:t>
            </a:r>
            <a:r>
              <a:rPr lang="en-GB" sz="2500" dirty="0">
                <a:solidFill>
                  <a:srgbClr val="000000"/>
                </a:solidFill>
                <a:latin typeface="+mj-lt"/>
              </a:rPr>
              <a:t> pro </a:t>
            </a:r>
            <a:r>
              <a:rPr lang="en-GB" sz="2500" dirty="0" err="1">
                <a:solidFill>
                  <a:srgbClr val="000000"/>
                </a:solidFill>
                <a:latin typeface="+mj-lt"/>
              </a:rPr>
              <a:t>střední</a:t>
            </a:r>
            <a:r>
              <a:rPr lang="en-GB" sz="2500" dirty="0">
                <a:solidFill>
                  <a:srgbClr val="000000"/>
                </a:solidFill>
                <a:latin typeface="+mj-lt"/>
              </a:rPr>
              <a:t>/</a:t>
            </a:r>
            <a:r>
              <a:rPr lang="en-GB" sz="2500" dirty="0" err="1">
                <a:solidFill>
                  <a:srgbClr val="000000"/>
                </a:solidFill>
                <a:latin typeface="+mj-lt"/>
              </a:rPr>
              <a:t>tmavou</a:t>
            </a:r>
            <a:r>
              <a:rPr lang="en-GB" sz="2500" dirty="0">
                <a:solidFill>
                  <a:srgbClr val="000000"/>
                </a:solidFill>
                <a:latin typeface="+mj-lt"/>
              </a:rPr>
              <a:t> </a:t>
            </a:r>
            <a:r>
              <a:rPr lang="en-GB" sz="2500" dirty="0" err="1">
                <a:solidFill>
                  <a:srgbClr val="000000"/>
                </a:solidFill>
                <a:latin typeface="+mj-lt"/>
              </a:rPr>
              <a:t>pleť</a:t>
            </a:r>
            <a:endParaRPr lang="cs-CZ" sz="250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dostatečné</a:t>
            </a:r>
            <a:r>
              <a:rPr lang="en-GB" sz="2500" dirty="0">
                <a:solidFill>
                  <a:srgbClr val="000000"/>
                </a:solidFill>
                <a:latin typeface="+mj-lt"/>
              </a:rPr>
              <a:t> </a:t>
            </a:r>
            <a:r>
              <a:rPr lang="en-GB" sz="2500" dirty="0" err="1">
                <a:solidFill>
                  <a:srgbClr val="000000"/>
                </a:solidFill>
                <a:latin typeface="+mj-lt"/>
              </a:rPr>
              <a:t>množství</a:t>
            </a:r>
            <a:r>
              <a:rPr lang="en-GB" sz="2500" dirty="0">
                <a:solidFill>
                  <a:srgbClr val="000000"/>
                </a:solidFill>
                <a:latin typeface="+mj-lt"/>
              </a:rPr>
              <a:t> </a:t>
            </a:r>
            <a:r>
              <a:rPr lang="en-GB" sz="2500" dirty="0" err="1">
                <a:solidFill>
                  <a:srgbClr val="000000"/>
                </a:solidFill>
                <a:latin typeface="+mj-lt"/>
              </a:rPr>
              <a:t>přípravku</a:t>
            </a:r>
            <a:r>
              <a:rPr lang="en-GB" sz="2500" dirty="0">
                <a:solidFill>
                  <a:srgbClr val="000000"/>
                </a:solidFill>
                <a:latin typeface="+mj-lt"/>
              </a:rPr>
              <a:t> a </a:t>
            </a:r>
            <a:r>
              <a:rPr lang="en-GB" sz="2500" dirty="0" err="1">
                <a:solidFill>
                  <a:srgbClr val="000000"/>
                </a:solidFill>
                <a:latin typeface="+mj-lt"/>
              </a:rPr>
              <a:t>masírujte</a:t>
            </a:r>
            <a:r>
              <a:rPr lang="en-GB" sz="2500" dirty="0">
                <a:solidFill>
                  <a:srgbClr val="000000"/>
                </a:solidFill>
                <a:latin typeface="+mj-lt"/>
              </a:rPr>
              <a:t>, </a:t>
            </a:r>
            <a:r>
              <a:rPr lang="en-GB" sz="2500" dirty="0" err="1">
                <a:solidFill>
                  <a:srgbClr val="000000"/>
                </a:solidFill>
                <a:latin typeface="+mj-lt"/>
              </a:rPr>
              <a:t>dokud</a:t>
            </a:r>
            <a:r>
              <a:rPr lang="en-GB" sz="2500" dirty="0">
                <a:solidFill>
                  <a:srgbClr val="000000"/>
                </a:solidFill>
                <a:latin typeface="+mj-lt"/>
              </a:rPr>
              <a:t> se </a:t>
            </a:r>
            <a:r>
              <a:rPr lang="en-GB" sz="2500" dirty="0" err="1">
                <a:solidFill>
                  <a:srgbClr val="000000"/>
                </a:solidFill>
                <a:latin typeface="+mj-lt"/>
              </a:rPr>
              <a:t>zcela</a:t>
            </a:r>
            <a:r>
              <a:rPr lang="en-GB" sz="2500" dirty="0">
                <a:solidFill>
                  <a:srgbClr val="000000"/>
                </a:solidFill>
                <a:latin typeface="+mj-lt"/>
              </a:rPr>
              <a:t> </a:t>
            </a:r>
            <a:r>
              <a:rPr lang="en-GB" sz="2500" dirty="0" err="1">
                <a:solidFill>
                  <a:srgbClr val="000000"/>
                </a:solidFill>
                <a:latin typeface="+mj-lt"/>
              </a:rPr>
              <a:t>nevstřebá</a:t>
            </a:r>
            <a:r>
              <a:rPr lang="en-GB" sz="2500" dirty="0">
                <a:solidFill>
                  <a:srgbClr val="000000"/>
                </a:solidFill>
                <a:latin typeface="+mj-lt"/>
              </a:rPr>
              <a:t>.
Je </a:t>
            </a:r>
            <a:r>
              <a:rPr lang="en-GB" sz="2500" dirty="0" err="1">
                <a:solidFill>
                  <a:srgbClr val="000000"/>
                </a:solidFill>
                <a:latin typeface="+mj-lt"/>
              </a:rPr>
              <a:t>dermokompatibilní</a:t>
            </a:r>
            <a:r>
              <a:rPr lang="en-GB" sz="2500" dirty="0">
                <a:solidFill>
                  <a:srgbClr val="000000"/>
                </a:solidFill>
                <a:latin typeface="+mj-lt"/>
              </a:rPr>
              <a:t>, </a:t>
            </a:r>
            <a:r>
              <a:rPr lang="en-GB" sz="2500" dirty="0" err="1">
                <a:solidFill>
                  <a:srgbClr val="000000"/>
                </a:solidFill>
                <a:latin typeface="+mj-lt"/>
              </a:rPr>
              <a:t>takže</a:t>
            </a:r>
            <a:r>
              <a:rPr lang="en-GB" sz="2500" dirty="0">
                <a:solidFill>
                  <a:srgbClr val="000000"/>
                </a:solidFill>
                <a:latin typeface="+mj-lt"/>
              </a:rPr>
              <a:t> </a:t>
            </a:r>
            <a:r>
              <a:rPr lang="en-GB" sz="2500" dirty="0" err="1">
                <a:solidFill>
                  <a:srgbClr val="000000"/>
                </a:solidFill>
                <a:latin typeface="+mj-lt"/>
              </a:rPr>
              <a:t>jej</a:t>
            </a:r>
            <a:r>
              <a:rPr lang="en-GB" sz="2500" dirty="0">
                <a:solidFill>
                  <a:srgbClr val="000000"/>
                </a:solidFill>
                <a:latin typeface="+mj-lt"/>
              </a:rPr>
              <a:t> </a:t>
            </a:r>
            <a:r>
              <a:rPr lang="en-GB" sz="2500" dirty="0" err="1">
                <a:solidFill>
                  <a:srgbClr val="000000"/>
                </a:solidFill>
                <a:latin typeface="+mj-lt"/>
              </a:rPr>
              <a:t>lze</a:t>
            </a:r>
            <a:r>
              <a:rPr lang="en-GB" sz="2500" dirty="0">
                <a:solidFill>
                  <a:srgbClr val="000000"/>
                </a:solidFill>
                <a:latin typeface="+mj-lt"/>
              </a:rPr>
              <a:t> </a:t>
            </a:r>
            <a:r>
              <a:rPr lang="en-GB" sz="2500" dirty="0" err="1">
                <a:solidFill>
                  <a:srgbClr val="000000"/>
                </a:solidFill>
                <a:latin typeface="+mj-lt"/>
              </a:rPr>
              <a:t>použít</a:t>
            </a:r>
            <a:r>
              <a:rPr lang="en-GB" sz="2500" dirty="0">
                <a:solidFill>
                  <a:srgbClr val="000000"/>
                </a:solidFill>
                <a:latin typeface="+mj-lt"/>
              </a:rPr>
              <a:t> </a:t>
            </a:r>
            <a:r>
              <a:rPr lang="en-GB" sz="2500" dirty="0" err="1">
                <a:solidFill>
                  <a:srgbClr val="000000"/>
                </a:solidFill>
                <a:latin typeface="+mj-lt"/>
              </a:rPr>
              <a:t>i</a:t>
            </a:r>
            <a:r>
              <a:rPr lang="en-GB" sz="2500" dirty="0">
                <a:solidFill>
                  <a:srgbClr val="000000"/>
                </a:solidFill>
                <a:latin typeface="+mj-lt"/>
              </a:rPr>
              <a:t> po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lasery</a:t>
            </a:r>
            <a:r>
              <a:rPr lang="en-GB" sz="2500" dirty="0">
                <a:solidFill>
                  <a:srgbClr val="000000"/>
                </a:solidFill>
                <a:latin typeface="+mj-lt"/>
              </a:rPr>
              <a:t>, IPL, </a:t>
            </a:r>
            <a:r>
              <a:rPr lang="cs-CZ" sz="2500" dirty="0" err="1">
                <a:solidFill>
                  <a:srgbClr val="000000"/>
                </a:solidFill>
                <a:latin typeface="+mj-lt"/>
              </a:rPr>
              <a:t>mikrojehličkováním</a:t>
            </a:r>
            <a:r>
              <a:rPr lang="en-GB" sz="2500" dirty="0">
                <a:solidFill>
                  <a:srgbClr val="000000"/>
                </a:solidFill>
                <a:latin typeface="+mj-lt"/>
              </a:rPr>
              <a:t>, </a:t>
            </a:r>
            <a:r>
              <a:rPr lang="en-GB" sz="2500" dirty="0" err="1">
                <a:solidFill>
                  <a:srgbClr val="000000"/>
                </a:solidFill>
                <a:latin typeface="+mj-lt"/>
              </a:rPr>
              <a:t>hifu</a:t>
            </a:r>
            <a:r>
              <a:rPr lang="en-GB" sz="2500" dirty="0">
                <a:solidFill>
                  <a:srgbClr val="000000"/>
                </a:solidFill>
                <a:latin typeface="+mj-lt"/>
              </a:rPr>
              <a:t> a </a:t>
            </a:r>
            <a:r>
              <a:rPr lang="en-GB" sz="2500" dirty="0" err="1">
                <a:solidFill>
                  <a:srgbClr val="000000"/>
                </a:solidFill>
                <a:latin typeface="+mj-lt"/>
              </a:rPr>
              <a:t>plazmou</a:t>
            </a:r>
            <a:endParaRPr lang="en-GB" sz="2500" b="1" i="0" u="none" strike="noStrike" baseline="0" dirty="0">
              <a:solidFill>
                <a:srgbClr val="000000"/>
              </a:solidFill>
              <a:latin typeface="+mj-lt"/>
            </a:endParaRPr>
          </a:p>
        </p:txBody>
      </p:sp>
      <p:graphicFrame>
        <p:nvGraphicFramePr>
          <p:cNvPr id="13" name="object 9">
            <a:extLst>
              <a:ext uri="{FF2B5EF4-FFF2-40B4-BE49-F238E27FC236}">
                <a16:creationId xmlns:a16="http://schemas.microsoft.com/office/drawing/2014/main" id="{F1607D22-465F-E677-24B0-F85AB16A907C}"/>
              </a:ext>
            </a:extLst>
          </p:cNvPr>
          <p:cNvGraphicFramePr>
            <a:graphicFrameLocks noGrp="1"/>
          </p:cNvGraphicFramePr>
          <p:nvPr>
            <p:extLst>
              <p:ext uri="{D42A27DB-BD31-4B8C-83A1-F6EECF244321}">
                <p14:modId xmlns:p14="http://schemas.microsoft.com/office/powerpoint/2010/main" val="747777442"/>
              </p:ext>
            </p:extLst>
          </p:nvPr>
        </p:nvGraphicFramePr>
        <p:xfrm>
          <a:off x="146050" y="7673165"/>
          <a:ext cx="13702718" cy="3239770"/>
        </p:xfrm>
        <a:graphic>
          <a:graphicData uri="http://schemas.openxmlformats.org/drawingml/2006/table">
            <a:tbl>
              <a:tblPr firstRow="1" bandRow="1">
                <a:tableStyleId>{2D5ABB26-0587-4C30-8999-92F81FD0307C}</a:tableStyleId>
              </a:tblPr>
              <a:tblGrid>
                <a:gridCol w="5693243">
                  <a:extLst>
                    <a:ext uri="{9D8B030D-6E8A-4147-A177-3AD203B41FA5}">
                      <a16:colId xmlns:a16="http://schemas.microsoft.com/office/drawing/2014/main" val="20000"/>
                    </a:ext>
                  </a:extLst>
                </a:gridCol>
                <a:gridCol w="8009475">
                  <a:extLst>
                    <a:ext uri="{9D8B030D-6E8A-4147-A177-3AD203B41FA5}">
                      <a16:colId xmlns:a16="http://schemas.microsoft.com/office/drawing/2014/main" val="20001"/>
                    </a:ext>
                  </a:extLst>
                </a:gridCol>
              </a:tblGrid>
              <a:tr h="138418">
                <a:tc>
                  <a:txBody>
                    <a:bodyPr/>
                    <a:lstStyle/>
                    <a:p>
                      <a:pPr marL="137160">
                        <a:lnSpc>
                          <a:spcPct val="100000"/>
                        </a:lnSpc>
                        <a:spcBef>
                          <a:spcPts val="270"/>
                        </a:spcBef>
                      </a:pPr>
                      <a:r>
                        <a:rPr lang="en-GB" sz="2500" b="1" i="0" u="none" strike="noStrike" baseline="0" dirty="0">
                          <a:solidFill>
                            <a:srgbClr val="0070C0"/>
                          </a:solidFill>
                          <a:latin typeface="+mj-lt"/>
                        </a:rPr>
                        <a:t>EXTRAKT Z ŘEBŘÍČKU</a:t>
                      </a:r>
                      <a:endParaRPr sz="2500" b="1" dirty="0">
                        <a:solidFill>
                          <a:srgbClr val="0070C0"/>
                        </a:solidFill>
                        <a:latin typeface="+mj-lt"/>
                        <a:cs typeface="Arial"/>
                      </a:endParaRPr>
                    </a:p>
                  </a:txBody>
                  <a:tcPr marL="0" marR="0" marT="3429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7160" marR="0" lvl="0" indent="0" algn="l" defTabSz="1507846" rtl="0" eaLnBrk="1" fontAlgn="auto" latinLnBrk="0" hangingPunct="1">
                        <a:lnSpc>
                          <a:spcPct val="100000"/>
                        </a:lnSpc>
                        <a:spcBef>
                          <a:spcPts val="370"/>
                        </a:spcBef>
                        <a:spcAft>
                          <a:spcPts val="0"/>
                        </a:spcAft>
                        <a:buClrTx/>
                        <a:buSzTx/>
                        <a:buFontTx/>
                        <a:buNone/>
                        <a:tabLst/>
                        <a:defRPr/>
                      </a:pPr>
                      <a:r>
                        <a:rPr lang="en-GB" sz="2500" b="0" i="0" u="none" strike="noStrike" baseline="0" dirty="0" err="1">
                          <a:solidFill>
                            <a:srgbClr val="000000"/>
                          </a:solidFill>
                          <a:latin typeface="+mj-lt"/>
                        </a:rPr>
                        <a:t>stimuluje</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přirozenou</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výživu</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pokožky</a:t>
                      </a:r>
                      <a:r>
                        <a:rPr lang="en-GB" sz="2500" b="0" i="0" u="none" strike="noStrike" baseline="0" dirty="0">
                          <a:solidFill>
                            <a:srgbClr val="000000"/>
                          </a:solidFill>
                          <a:latin typeface="+mj-lt"/>
                        </a:rPr>
                        <a:t>	</a:t>
                      </a:r>
                    </a:p>
                    <a:p>
                      <a:pPr marL="137160">
                        <a:lnSpc>
                          <a:spcPct val="100000"/>
                        </a:lnSpc>
                        <a:spcBef>
                          <a:spcPts val="370"/>
                        </a:spcBef>
                      </a:pPr>
                      <a:endParaRPr sz="2500" dirty="0">
                        <a:latin typeface="+mj-lt"/>
                        <a:cs typeface="Arial"/>
                      </a:endParaRPr>
                    </a:p>
                  </a:txBody>
                  <a:tcPr marL="0" marR="0" marT="4699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221375">
                <a:tc>
                  <a:txBody>
                    <a:bodyPr/>
                    <a:lstStyle/>
                    <a:p>
                      <a:pPr marL="137160">
                        <a:lnSpc>
                          <a:spcPct val="100000"/>
                        </a:lnSpc>
                        <a:spcBef>
                          <a:spcPts val="270"/>
                        </a:spcBef>
                      </a:pPr>
                      <a:r>
                        <a:rPr lang="en-GB" sz="2500" b="1" i="0" u="none" strike="noStrike" baseline="0" dirty="0">
                          <a:solidFill>
                            <a:srgbClr val="0070C0"/>
                          </a:solidFill>
                          <a:latin typeface="+mj-lt"/>
                        </a:rPr>
                        <a:t>ANTOKYANOSIDY PŘÍTOMNÉ V EXTRAKTU Z BORŮVEK</a:t>
                      </a:r>
                      <a:endParaRPr sz="2500" b="1" dirty="0">
                        <a:solidFill>
                          <a:srgbClr val="0070C0"/>
                        </a:solidFill>
                        <a:latin typeface="+mj-lt"/>
                        <a:cs typeface="Arial"/>
                      </a:endParaRPr>
                    </a:p>
                  </a:txBody>
                  <a:tcPr marL="0" marR="0" marT="3429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7160">
                        <a:lnSpc>
                          <a:spcPct val="100000"/>
                        </a:lnSpc>
                        <a:spcBef>
                          <a:spcPts val="370"/>
                        </a:spcBef>
                      </a:pPr>
                      <a:r>
                        <a:rPr lang="en-GB" sz="2500" b="0" i="0" u="none" strike="noStrike" baseline="0" dirty="0" err="1">
                          <a:solidFill>
                            <a:srgbClr val="000000"/>
                          </a:solidFill>
                          <a:latin typeface="+mj-lt"/>
                        </a:rPr>
                        <a:t>stimuluje</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přirozenou</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ochranu</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pokožky</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před</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environmentálními</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stresy</a:t>
                      </a:r>
                      <a:endParaRPr sz="2500" dirty="0">
                        <a:latin typeface="+mj-lt"/>
                        <a:cs typeface="Arial"/>
                      </a:endParaRPr>
                    </a:p>
                  </a:txBody>
                  <a:tcPr marL="0" marR="0" marT="4699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0">
                <a:tc>
                  <a:txBody>
                    <a:bodyPr/>
                    <a:lstStyle/>
                    <a:p>
                      <a:pPr marL="137160">
                        <a:lnSpc>
                          <a:spcPct val="100000"/>
                        </a:lnSpc>
                        <a:spcBef>
                          <a:spcPts val="270"/>
                        </a:spcBef>
                      </a:pPr>
                      <a:r>
                        <a:rPr lang="en-GB" sz="2500" b="1" i="0" u="none" strike="noStrike" baseline="0" dirty="0">
                          <a:solidFill>
                            <a:srgbClr val="0070C0"/>
                          </a:solidFill>
                          <a:latin typeface="+mj-lt"/>
                        </a:rPr>
                        <a:t>CRESCION</a:t>
                      </a:r>
                      <a:endParaRPr sz="2500" b="1" dirty="0">
                        <a:solidFill>
                          <a:srgbClr val="0070C0"/>
                        </a:solidFill>
                        <a:latin typeface="+mj-lt"/>
                        <a:cs typeface="Arial"/>
                      </a:endParaRPr>
                    </a:p>
                  </a:txBody>
                  <a:tcPr marL="0" marR="0" marT="3429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7160">
                        <a:lnSpc>
                          <a:spcPct val="100000"/>
                        </a:lnSpc>
                        <a:spcBef>
                          <a:spcPts val="370"/>
                        </a:spcBef>
                      </a:pPr>
                      <a:r>
                        <a:rPr lang="en-GB" sz="2500" b="0" i="0" u="none" strike="noStrike" baseline="0" dirty="0" err="1">
                          <a:solidFill>
                            <a:srgbClr val="000000"/>
                          </a:solidFill>
                          <a:latin typeface="+mj-lt"/>
                        </a:rPr>
                        <a:t>chrání</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pokožku</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před</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znečištěním</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tím</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že</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zabraňuje</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poškození</a:t>
                      </a:r>
                      <a:r>
                        <a:rPr lang="en-GB" sz="2500" b="0" i="0" u="none" strike="noStrike" baseline="0" dirty="0">
                          <a:solidFill>
                            <a:srgbClr val="000000"/>
                          </a:solidFill>
                          <a:latin typeface="+mj-lt"/>
                        </a:rPr>
                        <a:t> DNA, a </a:t>
                      </a:r>
                      <a:r>
                        <a:rPr lang="en-GB" sz="2500" b="0" i="0" u="none" strike="noStrike" baseline="0" dirty="0" err="1">
                          <a:solidFill>
                            <a:srgbClr val="000000"/>
                          </a:solidFill>
                          <a:latin typeface="+mj-lt"/>
                        </a:rPr>
                        <a:t>tím</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zabraňuje</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stárnutí</a:t>
                      </a:r>
                      <a:r>
                        <a:rPr lang="en-GB" sz="2500" b="0" i="0" u="none" strike="noStrike" baseline="0" dirty="0">
                          <a:solidFill>
                            <a:srgbClr val="000000"/>
                          </a:solidFill>
                          <a:latin typeface="+mj-lt"/>
                        </a:rPr>
                        <a:t>. Tato </a:t>
                      </a:r>
                      <a:r>
                        <a:rPr lang="en-GB" sz="2500" b="0" i="0" u="none" strike="noStrike" baseline="0" dirty="0" err="1">
                          <a:solidFill>
                            <a:srgbClr val="000000"/>
                          </a:solidFill>
                          <a:latin typeface="+mj-lt"/>
                        </a:rPr>
                        <a:t>aktivní</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látka</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působí</a:t>
                      </a:r>
                      <a:r>
                        <a:rPr lang="en-GB" sz="2500" b="0" i="0" u="none" strike="noStrike" baseline="0" dirty="0">
                          <a:solidFill>
                            <a:srgbClr val="000000"/>
                          </a:solidFill>
                          <a:latin typeface="+mj-lt"/>
                        </a:rPr>
                        <a:t> v </a:t>
                      </a:r>
                      <a:r>
                        <a:rPr lang="en-GB" sz="2500" b="0" i="0" u="none" strike="noStrike" baseline="0" dirty="0" err="1">
                          <a:solidFill>
                            <a:srgbClr val="000000"/>
                          </a:solidFill>
                          <a:latin typeface="+mj-lt"/>
                        </a:rPr>
                        <a:t>synergii</a:t>
                      </a:r>
                      <a:r>
                        <a:rPr lang="en-GB" sz="2500" b="0" i="0" u="none" strike="noStrike" baseline="0" dirty="0">
                          <a:solidFill>
                            <a:srgbClr val="000000"/>
                          </a:solidFill>
                          <a:latin typeface="+mj-lt"/>
                        </a:rPr>
                        <a:t> s </a:t>
                      </a:r>
                      <a:r>
                        <a:rPr lang="en-GB" sz="2500" b="0" i="0" u="none" strike="noStrike" baseline="0" dirty="0" err="1">
                          <a:solidFill>
                            <a:srgbClr val="000000"/>
                          </a:solidFill>
                          <a:latin typeface="+mj-lt"/>
                        </a:rPr>
                        <a:t>kožním</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systémem</a:t>
                      </a:r>
                      <a:r>
                        <a:rPr lang="en-GB" sz="2500" b="0" i="0" u="none" strike="noStrike" baseline="0" dirty="0">
                          <a:solidFill>
                            <a:srgbClr val="000000"/>
                          </a:solidFill>
                          <a:latin typeface="+mj-lt"/>
                        </a:rPr>
                        <a:t> a </a:t>
                      </a:r>
                      <a:r>
                        <a:rPr lang="en-GB" sz="2500" b="0" i="0" u="none" strike="noStrike" baseline="0" dirty="0" err="1">
                          <a:solidFill>
                            <a:srgbClr val="000000"/>
                          </a:solidFill>
                          <a:latin typeface="+mj-lt"/>
                        </a:rPr>
                        <a:t>aktivuje</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vnitřní</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detoxikační</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systém</a:t>
                      </a:r>
                      <a:r>
                        <a:rPr lang="en-GB" sz="2500" b="0" i="0" u="none" strike="noStrike" baseline="0" dirty="0">
                          <a:solidFill>
                            <a:srgbClr val="000000"/>
                          </a:solidFill>
                          <a:latin typeface="+mj-lt"/>
                        </a:rPr>
                        <a:t> </a:t>
                      </a:r>
                      <a:r>
                        <a:rPr lang="en-GB" sz="2500" b="0" i="0" u="none" strike="noStrike" baseline="0" dirty="0" err="1">
                          <a:solidFill>
                            <a:srgbClr val="000000"/>
                          </a:solidFill>
                          <a:latin typeface="+mj-lt"/>
                        </a:rPr>
                        <a:t>pokožky</a:t>
                      </a:r>
                      <a:r>
                        <a:rPr lang="en-GB" sz="2500" b="0" i="0" u="none" strike="noStrike" baseline="0" dirty="0">
                          <a:solidFill>
                            <a:srgbClr val="000000"/>
                          </a:solidFill>
                          <a:latin typeface="+mj-lt"/>
                        </a:rPr>
                        <a:t>.</a:t>
                      </a:r>
                      <a:endParaRPr sz="2500" dirty="0">
                        <a:latin typeface="+mj-lt"/>
                        <a:cs typeface="Arial"/>
                      </a:endParaRPr>
                    </a:p>
                  </a:txBody>
                  <a:tcPr marL="0" marR="0" marT="4699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bl>
          </a:graphicData>
        </a:graphic>
      </p:graphicFrame>
      <p:pic>
        <p:nvPicPr>
          <p:cNvPr id="3" name="Immagine 2">
            <a:extLst>
              <a:ext uri="{FF2B5EF4-FFF2-40B4-BE49-F238E27FC236}">
                <a16:creationId xmlns:a16="http://schemas.microsoft.com/office/drawing/2014/main" id="{F8571239-DACB-7FB5-5B04-9906510273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
        <p:nvSpPr>
          <p:cNvPr id="6" name="CasellaDiTesto 5">
            <a:extLst>
              <a:ext uri="{FF2B5EF4-FFF2-40B4-BE49-F238E27FC236}">
                <a16:creationId xmlns:a16="http://schemas.microsoft.com/office/drawing/2014/main" id="{2D33085B-1533-3A34-762A-3B421B0430F6}"/>
              </a:ext>
            </a:extLst>
          </p:cNvPr>
          <p:cNvSpPr txBox="1"/>
          <p:nvPr/>
        </p:nvSpPr>
        <p:spPr>
          <a:xfrm>
            <a:off x="15309850" y="9921875"/>
            <a:ext cx="4495800" cy="707886"/>
          </a:xfrm>
          <a:prstGeom prst="rect">
            <a:avLst/>
          </a:prstGeom>
          <a:noFill/>
        </p:spPr>
        <p:txBody>
          <a:bodyPr wrap="square" rtlCol="0">
            <a:spAutoFit/>
          </a:bodyPr>
          <a:lstStyle/>
          <a:p>
            <a:r>
              <a:rPr lang="en-US" sz="4000" dirty="0">
                <a:solidFill>
                  <a:schemeClr val="accent1"/>
                </a:solidFill>
              </a:rPr>
              <a:t>15FP sun protection</a:t>
            </a:r>
          </a:p>
        </p:txBody>
      </p:sp>
    </p:spTree>
    <p:extLst>
      <p:ext uri="{BB962C8B-B14F-4D97-AF65-F5344CB8AC3E}">
        <p14:creationId xmlns:p14="http://schemas.microsoft.com/office/powerpoint/2010/main" val="19233667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0104100" cy="11309350"/>
            <a:chOff x="33309" y="0"/>
            <a:chExt cx="20070936" cy="11308715"/>
          </a:xfrm>
        </p:grpSpPr>
        <p:sp>
          <p:nvSpPr>
            <p:cNvPr id="3" name="object 3"/>
            <p:cNvSpPr/>
            <p:nvPr/>
          </p:nvSpPr>
          <p:spPr>
            <a:xfrm>
              <a:off x="8018290" y="0"/>
              <a:ext cx="12085955" cy="11308715"/>
            </a:xfrm>
            <a:custGeom>
              <a:avLst/>
              <a:gdLst/>
              <a:ahLst/>
              <a:cxnLst/>
              <a:rect l="l" t="t" r="r" b="b"/>
              <a:pathLst>
                <a:path w="12085955" h="11308715">
                  <a:moveTo>
                    <a:pt x="12085809" y="0"/>
                  </a:moveTo>
                  <a:lnTo>
                    <a:pt x="8816618" y="0"/>
                  </a:lnTo>
                  <a:lnTo>
                    <a:pt x="7455249" y="6694281"/>
                  </a:lnTo>
                  <a:lnTo>
                    <a:pt x="7444503" y="6742105"/>
                  </a:lnTo>
                  <a:lnTo>
                    <a:pt x="7431832" y="6789244"/>
                  </a:lnTo>
                  <a:lnTo>
                    <a:pt x="7417275" y="6835647"/>
                  </a:lnTo>
                  <a:lnTo>
                    <a:pt x="7400865" y="6881265"/>
                  </a:lnTo>
                  <a:lnTo>
                    <a:pt x="7382641" y="6926049"/>
                  </a:lnTo>
                  <a:lnTo>
                    <a:pt x="7362638" y="6969949"/>
                  </a:lnTo>
                  <a:lnTo>
                    <a:pt x="7340892" y="7012916"/>
                  </a:lnTo>
                  <a:lnTo>
                    <a:pt x="7317439" y="7054899"/>
                  </a:lnTo>
                  <a:lnTo>
                    <a:pt x="7292317" y="7095851"/>
                  </a:lnTo>
                  <a:lnTo>
                    <a:pt x="7265561" y="7135720"/>
                  </a:lnTo>
                  <a:lnTo>
                    <a:pt x="7237207" y="7174459"/>
                  </a:lnTo>
                  <a:lnTo>
                    <a:pt x="7207291" y="7212016"/>
                  </a:lnTo>
                  <a:lnTo>
                    <a:pt x="7175851" y="7248344"/>
                  </a:lnTo>
                  <a:lnTo>
                    <a:pt x="7142921" y="7283391"/>
                  </a:lnTo>
                  <a:lnTo>
                    <a:pt x="7108539" y="7317110"/>
                  </a:lnTo>
                  <a:lnTo>
                    <a:pt x="7072740" y="7349450"/>
                  </a:lnTo>
                  <a:lnTo>
                    <a:pt x="7035561" y="7380362"/>
                  </a:lnTo>
                  <a:lnTo>
                    <a:pt x="6997039" y="7409796"/>
                  </a:lnTo>
                  <a:lnTo>
                    <a:pt x="6957208" y="7437703"/>
                  </a:lnTo>
                  <a:lnTo>
                    <a:pt x="6916106" y="7464034"/>
                  </a:lnTo>
                  <a:lnTo>
                    <a:pt x="6873769" y="7488738"/>
                  </a:lnTo>
                  <a:lnTo>
                    <a:pt x="0" y="11308549"/>
                  </a:lnTo>
                  <a:lnTo>
                    <a:pt x="12085809" y="11308549"/>
                  </a:lnTo>
                  <a:lnTo>
                    <a:pt x="12085809" y="0"/>
                  </a:lnTo>
                  <a:close/>
                </a:path>
              </a:pathLst>
            </a:custGeom>
            <a:solidFill>
              <a:srgbClr val="3399FF"/>
            </a:solidFill>
          </p:spPr>
          <p:txBody>
            <a:bodyPr wrap="square" lIns="0" tIns="0" rIns="0" bIns="0" rtlCol="0"/>
            <a:lstStyle/>
            <a:p>
              <a:endParaRPr dirty="0"/>
            </a:p>
          </p:txBody>
        </p:sp>
        <p:sp>
          <p:nvSpPr>
            <p:cNvPr id="4" name="object 4"/>
            <p:cNvSpPr/>
            <p:nvPr/>
          </p:nvSpPr>
          <p:spPr>
            <a:xfrm>
              <a:off x="33309" y="2558833"/>
              <a:ext cx="11777103" cy="235153"/>
            </a:xfrm>
            <a:custGeom>
              <a:avLst/>
              <a:gdLst/>
              <a:ahLst/>
              <a:cxnLst/>
              <a:rect l="l" t="t" r="r" b="b"/>
              <a:pathLst>
                <a:path w="10117455" h="144779">
                  <a:moveTo>
                    <a:pt x="0" y="144498"/>
                  </a:moveTo>
                  <a:lnTo>
                    <a:pt x="10116969" y="144498"/>
                  </a:lnTo>
                  <a:lnTo>
                    <a:pt x="10116969" y="0"/>
                  </a:lnTo>
                  <a:lnTo>
                    <a:pt x="0" y="0"/>
                  </a:lnTo>
                  <a:lnTo>
                    <a:pt x="0" y="144498"/>
                  </a:lnTo>
                  <a:close/>
                </a:path>
              </a:pathLst>
            </a:custGeom>
            <a:solidFill>
              <a:srgbClr val="3399FF"/>
            </a:solidFill>
          </p:spPr>
          <p:txBody>
            <a:bodyPr wrap="square" lIns="0" tIns="0" rIns="0" bIns="0" rtlCol="0"/>
            <a:lstStyle/>
            <a:p>
              <a:endParaRPr dirty="0"/>
            </a:p>
          </p:txBody>
        </p:sp>
      </p:grpSp>
      <p:sp>
        <p:nvSpPr>
          <p:cNvPr id="5" name="object 5"/>
          <p:cNvSpPr txBox="1">
            <a:spLocks noGrp="1"/>
          </p:cNvSpPr>
          <p:nvPr>
            <p:ph type="title"/>
          </p:nvPr>
        </p:nvSpPr>
        <p:spPr>
          <a:xfrm>
            <a:off x="222250" y="1237461"/>
            <a:ext cx="10134600" cy="1321516"/>
          </a:xfrm>
          <a:prstGeom prst="rect">
            <a:avLst/>
          </a:prstGeom>
        </p:spPr>
        <p:txBody>
          <a:bodyPr vert="horz" wrap="square" lIns="0" tIns="13335" rIns="0" bIns="0" rtlCol="0">
            <a:spAutoFit/>
          </a:bodyPr>
          <a:lstStyle/>
          <a:p>
            <a:pPr marL="12700">
              <a:lnSpc>
                <a:spcPts val="10160"/>
              </a:lnSpc>
              <a:spcBef>
                <a:spcPts val="105"/>
              </a:spcBef>
            </a:pPr>
            <a:r>
              <a:rPr lang="en-US" sz="9500" b="1" dirty="0">
                <a:latin typeface="+mj-lt"/>
                <a:cs typeface="Brandon Grotesque Bold"/>
              </a:rPr>
              <a:t>DOMÁCÍ PÉČE</a:t>
            </a:r>
            <a:endParaRPr sz="9500" b="1" dirty="0">
              <a:latin typeface="+mj-lt"/>
              <a:cs typeface="Brandon Grotesque Bold"/>
            </a:endParaRPr>
          </a:p>
        </p:txBody>
      </p:sp>
      <p:grpSp>
        <p:nvGrpSpPr>
          <p:cNvPr id="6" name="object 6"/>
          <p:cNvGrpSpPr/>
          <p:nvPr/>
        </p:nvGrpSpPr>
        <p:grpSpPr>
          <a:xfrm>
            <a:off x="14061189" y="8955468"/>
            <a:ext cx="5204460" cy="1371600"/>
            <a:chOff x="14061189" y="8955468"/>
            <a:chExt cx="5204460" cy="1371600"/>
          </a:xfrm>
        </p:grpSpPr>
        <p:sp>
          <p:nvSpPr>
            <p:cNvPr id="7" name="object 7"/>
            <p:cNvSpPr/>
            <p:nvPr/>
          </p:nvSpPr>
          <p:spPr>
            <a:xfrm>
              <a:off x="16933926" y="9351473"/>
              <a:ext cx="1867535" cy="570865"/>
            </a:xfrm>
            <a:custGeom>
              <a:avLst/>
              <a:gdLst/>
              <a:ahLst/>
              <a:cxnLst/>
              <a:rect l="l" t="t" r="r" b="b"/>
              <a:pathLst>
                <a:path w="1867534" h="570865">
                  <a:moveTo>
                    <a:pt x="521106" y="16179"/>
                  </a:moveTo>
                  <a:lnTo>
                    <a:pt x="440029" y="15468"/>
                  </a:lnTo>
                  <a:lnTo>
                    <a:pt x="440029" y="379641"/>
                  </a:lnTo>
                  <a:lnTo>
                    <a:pt x="0" y="0"/>
                  </a:lnTo>
                  <a:lnTo>
                    <a:pt x="0" y="552831"/>
                  </a:lnTo>
                  <a:lnTo>
                    <a:pt x="81076" y="552831"/>
                  </a:lnTo>
                  <a:lnTo>
                    <a:pt x="81076" y="184569"/>
                  </a:lnTo>
                  <a:lnTo>
                    <a:pt x="521106" y="564197"/>
                  </a:lnTo>
                  <a:lnTo>
                    <a:pt x="521106" y="16179"/>
                  </a:lnTo>
                  <a:close/>
                </a:path>
                <a:path w="1867534" h="570865">
                  <a:moveTo>
                    <a:pt x="1867446" y="14960"/>
                  </a:moveTo>
                  <a:lnTo>
                    <a:pt x="1777263" y="14960"/>
                  </a:lnTo>
                  <a:lnTo>
                    <a:pt x="1607578" y="382244"/>
                  </a:lnTo>
                  <a:lnTo>
                    <a:pt x="1437868" y="14960"/>
                  </a:lnTo>
                  <a:lnTo>
                    <a:pt x="1347698" y="14960"/>
                  </a:lnTo>
                  <a:lnTo>
                    <a:pt x="1607578" y="570331"/>
                  </a:lnTo>
                  <a:lnTo>
                    <a:pt x="1867446" y="14960"/>
                  </a:lnTo>
                  <a:close/>
                </a:path>
              </a:pathLst>
            </a:custGeom>
            <a:solidFill>
              <a:srgbClr val="FFFFFF"/>
            </a:solidFill>
          </p:spPr>
          <p:txBody>
            <a:bodyPr wrap="square" lIns="0" tIns="0" rIns="0" bIns="0" rtlCol="0"/>
            <a:lstStyle/>
            <a:p>
              <a:endParaRPr dirty="0"/>
            </a:p>
          </p:txBody>
        </p:sp>
        <p:pic>
          <p:nvPicPr>
            <p:cNvPr id="8" name="object 8"/>
            <p:cNvPicPr/>
            <p:nvPr/>
          </p:nvPicPr>
          <p:blipFill>
            <a:blip r:embed="rId2" cstate="email">
              <a:extLst>
                <a:ext uri="{28A0092B-C50C-407E-A947-70E740481C1C}">
                  <a14:useLocalDpi xmlns:a14="http://schemas.microsoft.com/office/drawing/2010/main"/>
                </a:ext>
              </a:extLst>
            </a:blip>
            <a:stretch>
              <a:fillRect/>
            </a:stretch>
          </p:blipFill>
          <p:spPr>
            <a:xfrm>
              <a:off x="17353044" y="10136623"/>
              <a:ext cx="107389" cy="121483"/>
            </a:xfrm>
            <a:prstGeom prst="rect">
              <a:avLst/>
            </a:prstGeom>
          </p:spPr>
        </p:pic>
        <p:pic>
          <p:nvPicPr>
            <p:cNvPr id="9" name="object 9"/>
            <p:cNvPicPr/>
            <p:nvPr/>
          </p:nvPicPr>
          <p:blipFill>
            <a:blip r:embed="rId3" cstate="email">
              <a:extLst>
                <a:ext uri="{28A0092B-C50C-407E-A947-70E740481C1C}">
                  <a14:useLocalDpi xmlns:a14="http://schemas.microsoft.com/office/drawing/2010/main"/>
                </a:ext>
              </a:extLst>
            </a:blip>
            <a:stretch>
              <a:fillRect/>
            </a:stretch>
          </p:blipFill>
          <p:spPr>
            <a:xfrm>
              <a:off x="17497023" y="10136618"/>
              <a:ext cx="122823" cy="121483"/>
            </a:xfrm>
            <a:prstGeom prst="rect">
              <a:avLst/>
            </a:prstGeom>
          </p:spPr>
        </p:pic>
        <p:sp>
          <p:nvSpPr>
            <p:cNvPr id="10" name="object 10"/>
            <p:cNvSpPr/>
            <p:nvPr/>
          </p:nvSpPr>
          <p:spPr>
            <a:xfrm>
              <a:off x="14061186" y="8955475"/>
              <a:ext cx="3910965" cy="1371600"/>
            </a:xfrm>
            <a:custGeom>
              <a:avLst/>
              <a:gdLst/>
              <a:ahLst/>
              <a:cxnLst/>
              <a:rect l="l" t="t" r="r" b="b"/>
              <a:pathLst>
                <a:path w="3910965" h="1371600">
                  <a:moveTo>
                    <a:pt x="1374457" y="685800"/>
                  </a:moveTo>
                  <a:lnTo>
                    <a:pt x="1372870" y="647700"/>
                  </a:lnTo>
                  <a:lnTo>
                    <a:pt x="1368171" y="596900"/>
                  </a:lnTo>
                  <a:lnTo>
                    <a:pt x="1360474" y="546100"/>
                  </a:lnTo>
                  <a:lnTo>
                    <a:pt x="1349870" y="508000"/>
                  </a:lnTo>
                  <a:lnTo>
                    <a:pt x="1336471" y="469900"/>
                  </a:lnTo>
                  <a:lnTo>
                    <a:pt x="1320368" y="419100"/>
                  </a:lnTo>
                  <a:lnTo>
                    <a:pt x="1301673" y="381000"/>
                  </a:lnTo>
                  <a:lnTo>
                    <a:pt x="1280502" y="342900"/>
                  </a:lnTo>
                  <a:lnTo>
                    <a:pt x="1278864" y="340258"/>
                  </a:lnTo>
                  <a:lnTo>
                    <a:pt x="1278864" y="736600"/>
                  </a:lnTo>
                  <a:lnTo>
                    <a:pt x="1276629" y="787400"/>
                  </a:lnTo>
                  <a:lnTo>
                    <a:pt x="1270063" y="838200"/>
                  </a:lnTo>
                  <a:lnTo>
                    <a:pt x="1259344" y="889000"/>
                  </a:lnTo>
                  <a:lnTo>
                    <a:pt x="1244663" y="927100"/>
                  </a:lnTo>
                  <a:lnTo>
                    <a:pt x="1226210" y="977900"/>
                  </a:lnTo>
                  <a:lnTo>
                    <a:pt x="1204163" y="1016000"/>
                  </a:lnTo>
                  <a:lnTo>
                    <a:pt x="1178712" y="1066800"/>
                  </a:lnTo>
                  <a:lnTo>
                    <a:pt x="1150048" y="1104900"/>
                  </a:lnTo>
                  <a:lnTo>
                    <a:pt x="1118336" y="1143000"/>
                  </a:lnTo>
                  <a:lnTo>
                    <a:pt x="1083792" y="1168400"/>
                  </a:lnTo>
                  <a:lnTo>
                    <a:pt x="1046581" y="1206500"/>
                  </a:lnTo>
                  <a:lnTo>
                    <a:pt x="1074902" y="1168400"/>
                  </a:lnTo>
                  <a:lnTo>
                    <a:pt x="1098765" y="1117600"/>
                  </a:lnTo>
                  <a:lnTo>
                    <a:pt x="1117866" y="1066800"/>
                  </a:lnTo>
                  <a:lnTo>
                    <a:pt x="1131900" y="1016000"/>
                  </a:lnTo>
                  <a:lnTo>
                    <a:pt x="1140548" y="965200"/>
                  </a:lnTo>
                  <a:lnTo>
                    <a:pt x="1143508" y="914400"/>
                  </a:lnTo>
                  <a:lnTo>
                    <a:pt x="1141120" y="863600"/>
                  </a:lnTo>
                  <a:lnTo>
                    <a:pt x="1134198" y="812800"/>
                  </a:lnTo>
                  <a:lnTo>
                    <a:pt x="1123035" y="774700"/>
                  </a:lnTo>
                  <a:lnTo>
                    <a:pt x="1107960" y="723900"/>
                  </a:lnTo>
                  <a:lnTo>
                    <a:pt x="1089291" y="673100"/>
                  </a:lnTo>
                  <a:lnTo>
                    <a:pt x="1067333" y="635000"/>
                  </a:lnTo>
                  <a:lnTo>
                    <a:pt x="1047902" y="605307"/>
                  </a:lnTo>
                  <a:lnTo>
                    <a:pt x="1047902" y="965200"/>
                  </a:lnTo>
                  <a:lnTo>
                    <a:pt x="1044473" y="1016000"/>
                  </a:lnTo>
                  <a:lnTo>
                    <a:pt x="1034478" y="1066800"/>
                  </a:lnTo>
                  <a:lnTo>
                    <a:pt x="1018311" y="1104900"/>
                  </a:lnTo>
                  <a:lnTo>
                    <a:pt x="996391" y="1155700"/>
                  </a:lnTo>
                  <a:lnTo>
                    <a:pt x="969124" y="1193800"/>
                  </a:lnTo>
                  <a:lnTo>
                    <a:pt x="936917" y="1231900"/>
                  </a:lnTo>
                  <a:lnTo>
                    <a:pt x="945032" y="1206500"/>
                  </a:lnTo>
                  <a:lnTo>
                    <a:pt x="950988" y="1181100"/>
                  </a:lnTo>
                  <a:lnTo>
                    <a:pt x="954659" y="1168400"/>
                  </a:lnTo>
                  <a:lnTo>
                    <a:pt x="955903" y="1143000"/>
                  </a:lnTo>
                  <a:lnTo>
                    <a:pt x="950861" y="1092200"/>
                  </a:lnTo>
                  <a:lnTo>
                    <a:pt x="936955" y="1041400"/>
                  </a:lnTo>
                  <a:lnTo>
                    <a:pt x="915974" y="990600"/>
                  </a:lnTo>
                  <a:lnTo>
                    <a:pt x="889749" y="939800"/>
                  </a:lnTo>
                  <a:lnTo>
                    <a:pt x="860310" y="889419"/>
                  </a:lnTo>
                  <a:lnTo>
                    <a:pt x="860310" y="1181100"/>
                  </a:lnTo>
                  <a:lnTo>
                    <a:pt x="851471" y="1231900"/>
                  </a:lnTo>
                  <a:lnTo>
                    <a:pt x="826884" y="1270000"/>
                  </a:lnTo>
                  <a:lnTo>
                    <a:pt x="789419" y="1295400"/>
                  </a:lnTo>
                  <a:lnTo>
                    <a:pt x="741946" y="1320800"/>
                  </a:lnTo>
                  <a:lnTo>
                    <a:pt x="632625" y="1320800"/>
                  </a:lnTo>
                  <a:lnTo>
                    <a:pt x="585127" y="1295400"/>
                  </a:lnTo>
                  <a:lnTo>
                    <a:pt x="547649" y="1270000"/>
                  </a:lnTo>
                  <a:lnTo>
                    <a:pt x="523062" y="1231900"/>
                  </a:lnTo>
                  <a:lnTo>
                    <a:pt x="514223" y="1181100"/>
                  </a:lnTo>
                  <a:lnTo>
                    <a:pt x="518033" y="1155700"/>
                  </a:lnTo>
                  <a:lnTo>
                    <a:pt x="528828" y="1117600"/>
                  </a:lnTo>
                  <a:lnTo>
                    <a:pt x="545604" y="1066800"/>
                  </a:lnTo>
                  <a:lnTo>
                    <a:pt x="567372" y="1028700"/>
                  </a:lnTo>
                  <a:lnTo>
                    <a:pt x="593153" y="990600"/>
                  </a:lnTo>
                  <a:lnTo>
                    <a:pt x="621957" y="939800"/>
                  </a:lnTo>
                  <a:lnTo>
                    <a:pt x="652792" y="901700"/>
                  </a:lnTo>
                  <a:lnTo>
                    <a:pt x="684669" y="863600"/>
                  </a:lnTo>
                  <a:lnTo>
                    <a:pt x="686003" y="850900"/>
                  </a:lnTo>
                  <a:lnTo>
                    <a:pt x="688543" y="850900"/>
                  </a:lnTo>
                  <a:lnTo>
                    <a:pt x="689876" y="863600"/>
                  </a:lnTo>
                  <a:lnTo>
                    <a:pt x="721753" y="901700"/>
                  </a:lnTo>
                  <a:lnTo>
                    <a:pt x="752576" y="939800"/>
                  </a:lnTo>
                  <a:lnTo>
                    <a:pt x="781380" y="990600"/>
                  </a:lnTo>
                  <a:lnTo>
                    <a:pt x="807148" y="1028700"/>
                  </a:lnTo>
                  <a:lnTo>
                    <a:pt x="828929" y="1066800"/>
                  </a:lnTo>
                  <a:lnTo>
                    <a:pt x="845705" y="1117600"/>
                  </a:lnTo>
                  <a:lnTo>
                    <a:pt x="856488" y="1155700"/>
                  </a:lnTo>
                  <a:lnTo>
                    <a:pt x="860310" y="1181100"/>
                  </a:lnTo>
                  <a:lnTo>
                    <a:pt x="860310" y="889419"/>
                  </a:lnTo>
                  <a:lnTo>
                    <a:pt x="860069" y="889000"/>
                  </a:lnTo>
                  <a:lnTo>
                    <a:pt x="836587" y="850900"/>
                  </a:lnTo>
                  <a:lnTo>
                    <a:pt x="828751" y="838200"/>
                  </a:lnTo>
                  <a:lnTo>
                    <a:pt x="797610" y="800100"/>
                  </a:lnTo>
                  <a:lnTo>
                    <a:pt x="768451" y="762000"/>
                  </a:lnTo>
                  <a:lnTo>
                    <a:pt x="743077" y="723900"/>
                  </a:lnTo>
                  <a:lnTo>
                    <a:pt x="723303" y="711200"/>
                  </a:lnTo>
                  <a:lnTo>
                    <a:pt x="688441" y="660400"/>
                  </a:lnTo>
                  <a:lnTo>
                    <a:pt x="686092" y="660400"/>
                  </a:lnTo>
                  <a:lnTo>
                    <a:pt x="651230" y="711200"/>
                  </a:lnTo>
                  <a:lnTo>
                    <a:pt x="631456" y="723900"/>
                  </a:lnTo>
                  <a:lnTo>
                    <a:pt x="606082" y="762000"/>
                  </a:lnTo>
                  <a:lnTo>
                    <a:pt x="576922" y="800100"/>
                  </a:lnTo>
                  <a:lnTo>
                    <a:pt x="545782" y="838200"/>
                  </a:lnTo>
                  <a:lnTo>
                    <a:pt x="514464" y="889000"/>
                  </a:lnTo>
                  <a:lnTo>
                    <a:pt x="484784" y="939800"/>
                  </a:lnTo>
                  <a:lnTo>
                    <a:pt x="458558" y="990600"/>
                  </a:lnTo>
                  <a:lnTo>
                    <a:pt x="437578" y="1041400"/>
                  </a:lnTo>
                  <a:lnTo>
                    <a:pt x="423659" y="1092200"/>
                  </a:lnTo>
                  <a:lnTo>
                    <a:pt x="418617" y="1143000"/>
                  </a:lnTo>
                  <a:lnTo>
                    <a:pt x="419874" y="1168400"/>
                  </a:lnTo>
                  <a:lnTo>
                    <a:pt x="423545" y="1181100"/>
                  </a:lnTo>
                  <a:lnTo>
                    <a:pt x="429514" y="1206500"/>
                  </a:lnTo>
                  <a:lnTo>
                    <a:pt x="437642" y="1231900"/>
                  </a:lnTo>
                  <a:lnTo>
                    <a:pt x="416153" y="1206500"/>
                  </a:lnTo>
                  <a:lnTo>
                    <a:pt x="405422" y="1193800"/>
                  </a:lnTo>
                  <a:lnTo>
                    <a:pt x="378142" y="1155700"/>
                  </a:lnTo>
                  <a:lnTo>
                    <a:pt x="356196" y="1104900"/>
                  </a:lnTo>
                  <a:lnTo>
                    <a:pt x="340017" y="1066800"/>
                  </a:lnTo>
                  <a:lnTo>
                    <a:pt x="330009" y="1016000"/>
                  </a:lnTo>
                  <a:lnTo>
                    <a:pt x="326580" y="965200"/>
                  </a:lnTo>
                  <a:lnTo>
                    <a:pt x="329425" y="914400"/>
                  </a:lnTo>
                  <a:lnTo>
                    <a:pt x="337629" y="863600"/>
                  </a:lnTo>
                  <a:lnTo>
                    <a:pt x="350735" y="812800"/>
                  </a:lnTo>
                  <a:lnTo>
                    <a:pt x="368300" y="774700"/>
                  </a:lnTo>
                  <a:lnTo>
                    <a:pt x="389826" y="723900"/>
                  </a:lnTo>
                  <a:lnTo>
                    <a:pt x="414883" y="685800"/>
                  </a:lnTo>
                  <a:lnTo>
                    <a:pt x="442988" y="647700"/>
                  </a:lnTo>
                  <a:lnTo>
                    <a:pt x="473684" y="609600"/>
                  </a:lnTo>
                  <a:lnTo>
                    <a:pt x="506501" y="571500"/>
                  </a:lnTo>
                  <a:lnTo>
                    <a:pt x="540981" y="546100"/>
                  </a:lnTo>
                  <a:lnTo>
                    <a:pt x="576681" y="520700"/>
                  </a:lnTo>
                  <a:lnTo>
                    <a:pt x="613105" y="495300"/>
                  </a:lnTo>
                  <a:lnTo>
                    <a:pt x="649808" y="482600"/>
                  </a:lnTo>
                  <a:lnTo>
                    <a:pt x="686320" y="457200"/>
                  </a:lnTo>
                  <a:lnTo>
                    <a:pt x="688327" y="457200"/>
                  </a:lnTo>
                  <a:lnTo>
                    <a:pt x="725424" y="482600"/>
                  </a:lnTo>
                  <a:lnTo>
                    <a:pt x="762533" y="495300"/>
                  </a:lnTo>
                  <a:lnTo>
                    <a:pt x="799211" y="520700"/>
                  </a:lnTo>
                  <a:lnTo>
                    <a:pt x="835012" y="546100"/>
                  </a:lnTo>
                  <a:lnTo>
                    <a:pt x="869505" y="571500"/>
                  </a:lnTo>
                  <a:lnTo>
                    <a:pt x="902233" y="609600"/>
                  </a:lnTo>
                  <a:lnTo>
                    <a:pt x="932776" y="647700"/>
                  </a:lnTo>
                  <a:lnTo>
                    <a:pt x="960666" y="685800"/>
                  </a:lnTo>
                  <a:lnTo>
                    <a:pt x="985481" y="723900"/>
                  </a:lnTo>
                  <a:lnTo>
                    <a:pt x="1006779" y="774700"/>
                  </a:lnTo>
                  <a:lnTo>
                    <a:pt x="1024102" y="812800"/>
                  </a:lnTo>
                  <a:lnTo>
                    <a:pt x="1037031" y="863600"/>
                  </a:lnTo>
                  <a:lnTo>
                    <a:pt x="1045108" y="914400"/>
                  </a:lnTo>
                  <a:lnTo>
                    <a:pt x="1047902" y="965200"/>
                  </a:lnTo>
                  <a:lnTo>
                    <a:pt x="1047902" y="605307"/>
                  </a:lnTo>
                  <a:lnTo>
                    <a:pt x="1014818" y="558800"/>
                  </a:lnTo>
                  <a:lnTo>
                    <a:pt x="984897" y="520700"/>
                  </a:lnTo>
                  <a:lnTo>
                    <a:pt x="952944" y="482600"/>
                  </a:lnTo>
                  <a:lnTo>
                    <a:pt x="930503" y="457200"/>
                  </a:lnTo>
                  <a:lnTo>
                    <a:pt x="919289" y="444500"/>
                  </a:lnTo>
                  <a:lnTo>
                    <a:pt x="884237" y="419100"/>
                  </a:lnTo>
                  <a:lnTo>
                    <a:pt x="848106" y="393700"/>
                  </a:lnTo>
                  <a:lnTo>
                    <a:pt x="811212" y="368300"/>
                  </a:lnTo>
                  <a:lnTo>
                    <a:pt x="773874" y="355600"/>
                  </a:lnTo>
                  <a:lnTo>
                    <a:pt x="736396" y="330200"/>
                  </a:lnTo>
                  <a:lnTo>
                    <a:pt x="699109" y="330200"/>
                  </a:lnTo>
                  <a:lnTo>
                    <a:pt x="687628" y="317500"/>
                  </a:lnTo>
                  <a:lnTo>
                    <a:pt x="686777" y="317500"/>
                  </a:lnTo>
                  <a:lnTo>
                    <a:pt x="675309" y="330200"/>
                  </a:lnTo>
                  <a:lnTo>
                    <a:pt x="638022" y="330200"/>
                  </a:lnTo>
                  <a:lnTo>
                    <a:pt x="600557" y="355600"/>
                  </a:lnTo>
                  <a:lnTo>
                    <a:pt x="563219" y="368300"/>
                  </a:lnTo>
                  <a:lnTo>
                    <a:pt x="526338" y="393700"/>
                  </a:lnTo>
                  <a:lnTo>
                    <a:pt x="490220" y="419100"/>
                  </a:lnTo>
                  <a:lnTo>
                    <a:pt x="455168" y="444500"/>
                  </a:lnTo>
                  <a:lnTo>
                    <a:pt x="421513" y="482600"/>
                  </a:lnTo>
                  <a:lnTo>
                    <a:pt x="389572" y="520700"/>
                  </a:lnTo>
                  <a:lnTo>
                    <a:pt x="359651" y="558800"/>
                  </a:lnTo>
                  <a:lnTo>
                    <a:pt x="332066" y="596900"/>
                  </a:lnTo>
                  <a:lnTo>
                    <a:pt x="307149" y="635000"/>
                  </a:lnTo>
                  <a:lnTo>
                    <a:pt x="285191" y="673100"/>
                  </a:lnTo>
                  <a:lnTo>
                    <a:pt x="266509" y="723900"/>
                  </a:lnTo>
                  <a:lnTo>
                    <a:pt x="251447" y="774700"/>
                  </a:lnTo>
                  <a:lnTo>
                    <a:pt x="240284" y="812800"/>
                  </a:lnTo>
                  <a:lnTo>
                    <a:pt x="233362" y="863600"/>
                  </a:lnTo>
                  <a:lnTo>
                    <a:pt x="230987" y="914400"/>
                  </a:lnTo>
                  <a:lnTo>
                    <a:pt x="233934" y="965200"/>
                  </a:lnTo>
                  <a:lnTo>
                    <a:pt x="242595" y="1016000"/>
                  </a:lnTo>
                  <a:lnTo>
                    <a:pt x="256628" y="1066800"/>
                  </a:lnTo>
                  <a:lnTo>
                    <a:pt x="275742" y="1117600"/>
                  </a:lnTo>
                  <a:lnTo>
                    <a:pt x="299631" y="1168400"/>
                  </a:lnTo>
                  <a:lnTo>
                    <a:pt x="327964" y="1206500"/>
                  </a:lnTo>
                  <a:lnTo>
                    <a:pt x="290741" y="1168400"/>
                  </a:lnTo>
                  <a:lnTo>
                    <a:pt x="256184" y="1143000"/>
                  </a:lnTo>
                  <a:lnTo>
                    <a:pt x="224472" y="1104900"/>
                  </a:lnTo>
                  <a:lnTo>
                    <a:pt x="195795" y="1066800"/>
                  </a:lnTo>
                  <a:lnTo>
                    <a:pt x="170332" y="1016000"/>
                  </a:lnTo>
                  <a:lnTo>
                    <a:pt x="148272" y="977900"/>
                  </a:lnTo>
                  <a:lnTo>
                    <a:pt x="129806" y="927100"/>
                  </a:lnTo>
                  <a:lnTo>
                    <a:pt x="115125" y="889000"/>
                  </a:lnTo>
                  <a:lnTo>
                    <a:pt x="104406" y="838200"/>
                  </a:lnTo>
                  <a:lnTo>
                    <a:pt x="97840" y="787400"/>
                  </a:lnTo>
                  <a:lnTo>
                    <a:pt x="95605" y="736600"/>
                  </a:lnTo>
                  <a:lnTo>
                    <a:pt x="97574" y="685800"/>
                  </a:lnTo>
                  <a:lnTo>
                    <a:pt x="103365" y="635000"/>
                  </a:lnTo>
                  <a:lnTo>
                    <a:pt x="112826" y="596900"/>
                  </a:lnTo>
                  <a:lnTo>
                    <a:pt x="125818" y="546100"/>
                  </a:lnTo>
                  <a:lnTo>
                    <a:pt x="142176" y="508000"/>
                  </a:lnTo>
                  <a:lnTo>
                    <a:pt x="161747" y="457200"/>
                  </a:lnTo>
                  <a:lnTo>
                    <a:pt x="184365" y="419100"/>
                  </a:lnTo>
                  <a:lnTo>
                    <a:pt x="209905" y="381000"/>
                  </a:lnTo>
                  <a:lnTo>
                    <a:pt x="238201" y="355600"/>
                  </a:lnTo>
                  <a:lnTo>
                    <a:pt x="269087" y="317500"/>
                  </a:lnTo>
                  <a:lnTo>
                    <a:pt x="302425" y="279400"/>
                  </a:lnTo>
                  <a:lnTo>
                    <a:pt x="338048" y="254000"/>
                  </a:lnTo>
                  <a:lnTo>
                    <a:pt x="375818" y="228600"/>
                  </a:lnTo>
                  <a:lnTo>
                    <a:pt x="415582" y="203200"/>
                  </a:lnTo>
                  <a:lnTo>
                    <a:pt x="457161" y="190500"/>
                  </a:lnTo>
                  <a:lnTo>
                    <a:pt x="545223" y="165100"/>
                  </a:lnTo>
                  <a:lnTo>
                    <a:pt x="638784" y="139700"/>
                  </a:lnTo>
                  <a:lnTo>
                    <a:pt x="735685" y="139700"/>
                  </a:lnTo>
                  <a:lnTo>
                    <a:pt x="829233" y="165100"/>
                  </a:lnTo>
                  <a:lnTo>
                    <a:pt x="917295" y="190500"/>
                  </a:lnTo>
                  <a:lnTo>
                    <a:pt x="958888" y="203200"/>
                  </a:lnTo>
                  <a:lnTo>
                    <a:pt x="998639" y="228600"/>
                  </a:lnTo>
                  <a:lnTo>
                    <a:pt x="1036408" y="254000"/>
                  </a:lnTo>
                  <a:lnTo>
                    <a:pt x="1072045" y="279400"/>
                  </a:lnTo>
                  <a:lnTo>
                    <a:pt x="1105382" y="317500"/>
                  </a:lnTo>
                  <a:lnTo>
                    <a:pt x="1136269" y="355600"/>
                  </a:lnTo>
                  <a:lnTo>
                    <a:pt x="1164551" y="381000"/>
                  </a:lnTo>
                  <a:lnTo>
                    <a:pt x="1190091" y="419100"/>
                  </a:lnTo>
                  <a:lnTo>
                    <a:pt x="1212723" y="457200"/>
                  </a:lnTo>
                  <a:lnTo>
                    <a:pt x="1232293" y="508000"/>
                  </a:lnTo>
                  <a:lnTo>
                    <a:pt x="1248651" y="546100"/>
                  </a:lnTo>
                  <a:lnTo>
                    <a:pt x="1261630" y="596900"/>
                  </a:lnTo>
                  <a:lnTo>
                    <a:pt x="1271104" y="635000"/>
                  </a:lnTo>
                  <a:lnTo>
                    <a:pt x="1276896" y="685800"/>
                  </a:lnTo>
                  <a:lnTo>
                    <a:pt x="1278864" y="736600"/>
                  </a:lnTo>
                  <a:lnTo>
                    <a:pt x="1278864" y="340258"/>
                  </a:lnTo>
                  <a:lnTo>
                    <a:pt x="1256931" y="304800"/>
                  </a:lnTo>
                  <a:lnTo>
                    <a:pt x="1231087" y="266700"/>
                  </a:lnTo>
                  <a:lnTo>
                    <a:pt x="1203058" y="241300"/>
                  </a:lnTo>
                  <a:lnTo>
                    <a:pt x="1172946" y="203200"/>
                  </a:lnTo>
                  <a:lnTo>
                    <a:pt x="1140866" y="177800"/>
                  </a:lnTo>
                  <a:lnTo>
                    <a:pt x="1106919" y="152400"/>
                  </a:lnTo>
                  <a:lnTo>
                    <a:pt x="1089063" y="139700"/>
                  </a:lnTo>
                  <a:lnTo>
                    <a:pt x="1071206" y="127000"/>
                  </a:lnTo>
                  <a:lnTo>
                    <a:pt x="1033818" y="101600"/>
                  </a:lnTo>
                  <a:lnTo>
                    <a:pt x="994879" y="76200"/>
                  </a:lnTo>
                  <a:lnTo>
                    <a:pt x="954481" y="63500"/>
                  </a:lnTo>
                  <a:lnTo>
                    <a:pt x="912723" y="38100"/>
                  </a:lnTo>
                  <a:lnTo>
                    <a:pt x="825563" y="12700"/>
                  </a:lnTo>
                  <a:lnTo>
                    <a:pt x="780364" y="12700"/>
                  </a:lnTo>
                  <a:lnTo>
                    <a:pt x="734212" y="0"/>
                  </a:lnTo>
                  <a:lnTo>
                    <a:pt x="640245" y="0"/>
                  </a:lnTo>
                  <a:lnTo>
                    <a:pt x="594106" y="12700"/>
                  </a:lnTo>
                  <a:lnTo>
                    <a:pt x="548906" y="12700"/>
                  </a:lnTo>
                  <a:lnTo>
                    <a:pt x="461746" y="38100"/>
                  </a:lnTo>
                  <a:lnTo>
                    <a:pt x="419989" y="63500"/>
                  </a:lnTo>
                  <a:lnTo>
                    <a:pt x="379590" y="76200"/>
                  </a:lnTo>
                  <a:lnTo>
                    <a:pt x="340639" y="101600"/>
                  </a:lnTo>
                  <a:lnTo>
                    <a:pt x="303263" y="127000"/>
                  </a:lnTo>
                  <a:lnTo>
                    <a:pt x="267538" y="152400"/>
                  </a:lnTo>
                  <a:lnTo>
                    <a:pt x="233591" y="177800"/>
                  </a:lnTo>
                  <a:lnTo>
                    <a:pt x="201510" y="203200"/>
                  </a:lnTo>
                  <a:lnTo>
                    <a:pt x="171411" y="241300"/>
                  </a:lnTo>
                  <a:lnTo>
                    <a:pt x="143370" y="266700"/>
                  </a:lnTo>
                  <a:lnTo>
                    <a:pt x="117525" y="304800"/>
                  </a:lnTo>
                  <a:lnTo>
                    <a:pt x="93954" y="342900"/>
                  </a:lnTo>
                  <a:lnTo>
                    <a:pt x="72783" y="381000"/>
                  </a:lnTo>
                  <a:lnTo>
                    <a:pt x="54089" y="419100"/>
                  </a:lnTo>
                  <a:lnTo>
                    <a:pt x="37985" y="469900"/>
                  </a:lnTo>
                  <a:lnTo>
                    <a:pt x="24587" y="508000"/>
                  </a:lnTo>
                  <a:lnTo>
                    <a:pt x="13982" y="546100"/>
                  </a:lnTo>
                  <a:lnTo>
                    <a:pt x="6286" y="596900"/>
                  </a:lnTo>
                  <a:lnTo>
                    <a:pt x="1587" y="647700"/>
                  </a:lnTo>
                  <a:lnTo>
                    <a:pt x="0" y="685800"/>
                  </a:lnTo>
                  <a:lnTo>
                    <a:pt x="1651" y="736600"/>
                  </a:lnTo>
                  <a:lnTo>
                    <a:pt x="6553" y="787400"/>
                  </a:lnTo>
                  <a:lnTo>
                    <a:pt x="14579" y="838200"/>
                  </a:lnTo>
                  <a:lnTo>
                    <a:pt x="25628" y="876300"/>
                  </a:lnTo>
                  <a:lnTo>
                    <a:pt x="39585" y="914400"/>
                  </a:lnTo>
                  <a:lnTo>
                    <a:pt x="56337" y="965200"/>
                  </a:lnTo>
                  <a:lnTo>
                    <a:pt x="75780" y="1003300"/>
                  </a:lnTo>
                  <a:lnTo>
                    <a:pt x="97815" y="1041400"/>
                  </a:lnTo>
                  <a:lnTo>
                    <a:pt x="122313" y="1079500"/>
                  </a:lnTo>
                  <a:lnTo>
                    <a:pt x="149174" y="1117600"/>
                  </a:lnTo>
                  <a:lnTo>
                    <a:pt x="178282" y="1155700"/>
                  </a:lnTo>
                  <a:lnTo>
                    <a:pt x="209524" y="1181100"/>
                  </a:lnTo>
                  <a:lnTo>
                    <a:pt x="242811" y="1219200"/>
                  </a:lnTo>
                  <a:lnTo>
                    <a:pt x="278015" y="1244600"/>
                  </a:lnTo>
                  <a:lnTo>
                    <a:pt x="315023" y="1270000"/>
                  </a:lnTo>
                  <a:lnTo>
                    <a:pt x="353745" y="1295400"/>
                  </a:lnTo>
                  <a:lnTo>
                    <a:pt x="394055" y="1308100"/>
                  </a:lnTo>
                  <a:lnTo>
                    <a:pt x="435838" y="1333500"/>
                  </a:lnTo>
                  <a:lnTo>
                    <a:pt x="478993" y="1346200"/>
                  </a:lnTo>
                  <a:lnTo>
                    <a:pt x="568985" y="1371600"/>
                  </a:lnTo>
                  <a:lnTo>
                    <a:pt x="805522" y="1371600"/>
                  </a:lnTo>
                  <a:lnTo>
                    <a:pt x="895515" y="1346200"/>
                  </a:lnTo>
                  <a:lnTo>
                    <a:pt x="938669" y="1333500"/>
                  </a:lnTo>
                  <a:lnTo>
                    <a:pt x="959561" y="1320800"/>
                  </a:lnTo>
                  <a:lnTo>
                    <a:pt x="980452" y="1308100"/>
                  </a:lnTo>
                  <a:lnTo>
                    <a:pt x="1020749" y="1295400"/>
                  </a:lnTo>
                  <a:lnTo>
                    <a:pt x="1059459" y="1270000"/>
                  </a:lnTo>
                  <a:lnTo>
                    <a:pt x="1096467" y="1244600"/>
                  </a:lnTo>
                  <a:lnTo>
                    <a:pt x="1114069" y="1231900"/>
                  </a:lnTo>
                  <a:lnTo>
                    <a:pt x="1131671" y="1219200"/>
                  </a:lnTo>
                  <a:lnTo>
                    <a:pt x="1142758" y="1206500"/>
                  </a:lnTo>
                  <a:lnTo>
                    <a:pt x="1164945" y="1181100"/>
                  </a:lnTo>
                  <a:lnTo>
                    <a:pt x="1196200" y="1155700"/>
                  </a:lnTo>
                  <a:lnTo>
                    <a:pt x="1225308" y="1117600"/>
                  </a:lnTo>
                  <a:lnTo>
                    <a:pt x="1252156" y="1079500"/>
                  </a:lnTo>
                  <a:lnTo>
                    <a:pt x="1276654" y="1041400"/>
                  </a:lnTo>
                  <a:lnTo>
                    <a:pt x="1298676" y="1003300"/>
                  </a:lnTo>
                  <a:lnTo>
                    <a:pt x="1318120" y="965200"/>
                  </a:lnTo>
                  <a:lnTo>
                    <a:pt x="1334884" y="914400"/>
                  </a:lnTo>
                  <a:lnTo>
                    <a:pt x="1348841" y="876300"/>
                  </a:lnTo>
                  <a:lnTo>
                    <a:pt x="1359877" y="838200"/>
                  </a:lnTo>
                  <a:lnTo>
                    <a:pt x="1367904" y="787400"/>
                  </a:lnTo>
                  <a:lnTo>
                    <a:pt x="1372806" y="736600"/>
                  </a:lnTo>
                  <a:lnTo>
                    <a:pt x="1374457" y="685800"/>
                  </a:lnTo>
                  <a:close/>
                </a:path>
                <a:path w="3910965" h="1371600">
                  <a:moveTo>
                    <a:pt x="2741523" y="949731"/>
                  </a:moveTo>
                  <a:lnTo>
                    <a:pt x="2716885" y="879043"/>
                  </a:lnTo>
                  <a:lnTo>
                    <a:pt x="2461298" y="879043"/>
                  </a:lnTo>
                  <a:lnTo>
                    <a:pt x="2461298" y="700354"/>
                  </a:lnTo>
                  <a:lnTo>
                    <a:pt x="2686558" y="700354"/>
                  </a:lnTo>
                  <a:lnTo>
                    <a:pt x="2686558" y="629729"/>
                  </a:lnTo>
                  <a:lnTo>
                    <a:pt x="2461298" y="629729"/>
                  </a:lnTo>
                  <a:lnTo>
                    <a:pt x="2461298" y="482117"/>
                  </a:lnTo>
                  <a:lnTo>
                    <a:pt x="2704757" y="482117"/>
                  </a:lnTo>
                  <a:lnTo>
                    <a:pt x="2732633" y="411492"/>
                  </a:lnTo>
                  <a:lnTo>
                    <a:pt x="2357945" y="411480"/>
                  </a:lnTo>
                  <a:lnTo>
                    <a:pt x="2380767" y="463816"/>
                  </a:lnTo>
                  <a:lnTo>
                    <a:pt x="2380767" y="949731"/>
                  </a:lnTo>
                  <a:lnTo>
                    <a:pt x="2741523" y="949731"/>
                  </a:lnTo>
                  <a:close/>
                </a:path>
                <a:path w="3910965" h="1371600">
                  <a:moveTo>
                    <a:pt x="2884817" y="1222616"/>
                  </a:moveTo>
                  <a:lnTo>
                    <a:pt x="2842691" y="1234681"/>
                  </a:lnTo>
                  <a:lnTo>
                    <a:pt x="2800566" y="1241120"/>
                  </a:lnTo>
                  <a:lnTo>
                    <a:pt x="2758503" y="1242275"/>
                  </a:lnTo>
                  <a:lnTo>
                    <a:pt x="2716555" y="1238504"/>
                  </a:lnTo>
                  <a:lnTo>
                    <a:pt x="2674810" y="1230198"/>
                  </a:lnTo>
                  <a:lnTo>
                    <a:pt x="2633294" y="1217701"/>
                  </a:lnTo>
                  <a:lnTo>
                    <a:pt x="2592095" y="1201394"/>
                  </a:lnTo>
                  <a:lnTo>
                    <a:pt x="2551277" y="1181633"/>
                  </a:lnTo>
                  <a:lnTo>
                    <a:pt x="2510879" y="1158786"/>
                  </a:lnTo>
                  <a:lnTo>
                    <a:pt x="2470975" y="1133221"/>
                  </a:lnTo>
                  <a:lnTo>
                    <a:pt x="2431643" y="1105293"/>
                  </a:lnTo>
                  <a:lnTo>
                    <a:pt x="2392921" y="1075372"/>
                  </a:lnTo>
                  <a:lnTo>
                    <a:pt x="2354872" y="1043825"/>
                  </a:lnTo>
                  <a:lnTo>
                    <a:pt x="2317470" y="1010932"/>
                  </a:lnTo>
                  <a:lnTo>
                    <a:pt x="2281085" y="977328"/>
                  </a:lnTo>
                  <a:lnTo>
                    <a:pt x="2245449" y="943102"/>
                  </a:lnTo>
                  <a:lnTo>
                    <a:pt x="2210752" y="908710"/>
                  </a:lnTo>
                  <a:lnTo>
                    <a:pt x="2177046" y="874522"/>
                  </a:lnTo>
                  <a:lnTo>
                    <a:pt x="2082482" y="776820"/>
                  </a:lnTo>
                  <a:lnTo>
                    <a:pt x="2068322" y="762381"/>
                  </a:lnTo>
                  <a:lnTo>
                    <a:pt x="2053348" y="747102"/>
                  </a:lnTo>
                  <a:lnTo>
                    <a:pt x="2055164" y="746506"/>
                  </a:lnTo>
                  <a:lnTo>
                    <a:pt x="2059343" y="745197"/>
                  </a:lnTo>
                  <a:lnTo>
                    <a:pt x="2061362" y="744474"/>
                  </a:lnTo>
                  <a:lnTo>
                    <a:pt x="2105723" y="723125"/>
                  </a:lnTo>
                  <a:lnTo>
                    <a:pt x="2145004" y="695350"/>
                  </a:lnTo>
                  <a:lnTo>
                    <a:pt x="2154402" y="685787"/>
                  </a:lnTo>
                  <a:lnTo>
                    <a:pt x="2177846" y="661962"/>
                  </a:lnTo>
                  <a:lnTo>
                    <a:pt x="2202954" y="623798"/>
                  </a:lnTo>
                  <a:lnTo>
                    <a:pt x="2218994" y="581672"/>
                  </a:lnTo>
                  <a:lnTo>
                    <a:pt x="2224633" y="536397"/>
                  </a:lnTo>
                  <a:lnTo>
                    <a:pt x="2219998" y="486994"/>
                  </a:lnTo>
                  <a:lnTo>
                    <a:pt x="2206498" y="442633"/>
                  </a:lnTo>
                  <a:lnTo>
                    <a:pt x="2184704" y="403796"/>
                  </a:lnTo>
                  <a:lnTo>
                    <a:pt x="2168321" y="385546"/>
                  </a:lnTo>
                  <a:lnTo>
                    <a:pt x="2155215" y="370941"/>
                  </a:lnTo>
                  <a:lnTo>
                    <a:pt x="2135213" y="356539"/>
                  </a:lnTo>
                  <a:lnTo>
                    <a:pt x="2135213" y="536397"/>
                  </a:lnTo>
                  <a:lnTo>
                    <a:pt x="2128355" y="576262"/>
                  </a:lnTo>
                  <a:lnTo>
                    <a:pt x="2109330" y="611987"/>
                  </a:lnTo>
                  <a:lnTo>
                    <a:pt x="2080450" y="642188"/>
                  </a:lnTo>
                  <a:lnTo>
                    <a:pt x="2044026" y="665492"/>
                  </a:lnTo>
                  <a:lnTo>
                    <a:pt x="2002345" y="680478"/>
                  </a:lnTo>
                  <a:lnTo>
                    <a:pt x="1957743" y="685787"/>
                  </a:lnTo>
                  <a:lnTo>
                    <a:pt x="1775091" y="685787"/>
                  </a:lnTo>
                  <a:lnTo>
                    <a:pt x="1775091" y="385546"/>
                  </a:lnTo>
                  <a:lnTo>
                    <a:pt x="1970570" y="385546"/>
                  </a:lnTo>
                  <a:lnTo>
                    <a:pt x="2018652" y="390067"/>
                  </a:lnTo>
                  <a:lnTo>
                    <a:pt x="2059190" y="403352"/>
                  </a:lnTo>
                  <a:lnTo>
                    <a:pt x="2091651" y="425005"/>
                  </a:lnTo>
                  <a:lnTo>
                    <a:pt x="2130196" y="491921"/>
                  </a:lnTo>
                  <a:lnTo>
                    <a:pt x="2135213" y="536397"/>
                  </a:lnTo>
                  <a:lnTo>
                    <a:pt x="2135213" y="356539"/>
                  </a:lnTo>
                  <a:lnTo>
                    <a:pt x="2118588" y="344563"/>
                  </a:lnTo>
                  <a:lnTo>
                    <a:pt x="2075446" y="325132"/>
                  </a:lnTo>
                  <a:lnTo>
                    <a:pt x="2026335" y="313131"/>
                  </a:lnTo>
                  <a:lnTo>
                    <a:pt x="1971865" y="309016"/>
                  </a:lnTo>
                  <a:lnTo>
                    <a:pt x="1672818" y="309016"/>
                  </a:lnTo>
                  <a:lnTo>
                    <a:pt x="1694815" y="359448"/>
                  </a:lnTo>
                  <a:lnTo>
                    <a:pt x="1694815" y="949744"/>
                  </a:lnTo>
                  <a:lnTo>
                    <a:pt x="1775091" y="949744"/>
                  </a:lnTo>
                  <a:lnTo>
                    <a:pt x="1775091" y="762381"/>
                  </a:lnTo>
                  <a:lnTo>
                    <a:pt x="1943430" y="762381"/>
                  </a:lnTo>
                  <a:lnTo>
                    <a:pt x="1969820" y="788200"/>
                  </a:lnTo>
                  <a:lnTo>
                    <a:pt x="2091436" y="909955"/>
                  </a:lnTo>
                  <a:lnTo>
                    <a:pt x="2125395" y="943279"/>
                  </a:lnTo>
                  <a:lnTo>
                    <a:pt x="2160587" y="977049"/>
                  </a:lnTo>
                  <a:lnTo>
                    <a:pt x="2197049" y="1011034"/>
                  </a:lnTo>
                  <a:lnTo>
                    <a:pt x="2234336" y="1044562"/>
                  </a:lnTo>
                  <a:lnTo>
                    <a:pt x="2272703" y="1077607"/>
                  </a:lnTo>
                  <a:lnTo>
                    <a:pt x="2311946" y="1109713"/>
                  </a:lnTo>
                  <a:lnTo>
                    <a:pt x="2351976" y="1140536"/>
                  </a:lnTo>
                  <a:lnTo>
                    <a:pt x="2392705" y="1169720"/>
                  </a:lnTo>
                  <a:lnTo>
                    <a:pt x="2434031" y="1196911"/>
                  </a:lnTo>
                  <a:lnTo>
                    <a:pt x="2475877" y="1221765"/>
                  </a:lnTo>
                  <a:lnTo>
                    <a:pt x="2518143" y="1243952"/>
                  </a:lnTo>
                  <a:lnTo>
                    <a:pt x="2560739" y="1263091"/>
                  </a:lnTo>
                  <a:lnTo>
                    <a:pt x="2603589" y="1278851"/>
                  </a:lnTo>
                  <a:lnTo>
                    <a:pt x="2646578" y="1290891"/>
                  </a:lnTo>
                  <a:lnTo>
                    <a:pt x="2689631" y="1298841"/>
                  </a:lnTo>
                  <a:lnTo>
                    <a:pt x="2732646" y="1302372"/>
                  </a:lnTo>
                  <a:lnTo>
                    <a:pt x="2775559" y="1301127"/>
                  </a:lnTo>
                  <a:lnTo>
                    <a:pt x="2818244" y="1294752"/>
                  </a:lnTo>
                  <a:lnTo>
                    <a:pt x="2860637" y="1282915"/>
                  </a:lnTo>
                  <a:lnTo>
                    <a:pt x="2876931" y="1242275"/>
                  </a:lnTo>
                  <a:lnTo>
                    <a:pt x="2884817" y="1222616"/>
                  </a:lnTo>
                  <a:close/>
                </a:path>
                <a:path w="3910965" h="1371600">
                  <a:moveTo>
                    <a:pt x="3910393" y="949731"/>
                  </a:moveTo>
                  <a:lnTo>
                    <a:pt x="3888244" y="879043"/>
                  </a:lnTo>
                  <a:lnTo>
                    <a:pt x="3634994" y="879043"/>
                  </a:lnTo>
                  <a:lnTo>
                    <a:pt x="3634994" y="411492"/>
                  </a:lnTo>
                  <a:lnTo>
                    <a:pt x="3531285" y="411480"/>
                  </a:lnTo>
                  <a:lnTo>
                    <a:pt x="3554120" y="463804"/>
                  </a:lnTo>
                  <a:lnTo>
                    <a:pt x="3554590" y="463105"/>
                  </a:lnTo>
                  <a:lnTo>
                    <a:pt x="3554590" y="949731"/>
                  </a:lnTo>
                  <a:lnTo>
                    <a:pt x="3910393" y="949731"/>
                  </a:lnTo>
                  <a:close/>
                </a:path>
              </a:pathLst>
            </a:custGeom>
            <a:solidFill>
              <a:srgbClr val="FFFFFF"/>
            </a:solidFill>
          </p:spPr>
          <p:txBody>
            <a:bodyPr wrap="square" lIns="0" tIns="0" rIns="0" bIns="0" rtlCol="0"/>
            <a:lstStyle/>
            <a:p>
              <a:endParaRPr dirty="0"/>
            </a:p>
          </p:txBody>
        </p:sp>
        <p:pic>
          <p:nvPicPr>
            <p:cNvPr id="11" name="object 11"/>
            <p:cNvPicPr/>
            <p:nvPr/>
          </p:nvPicPr>
          <p:blipFill>
            <a:blip r:embed="rId4" cstate="email">
              <a:extLst>
                <a:ext uri="{28A0092B-C50C-407E-A947-70E740481C1C}">
                  <a14:useLocalDpi xmlns:a14="http://schemas.microsoft.com/office/drawing/2010/main"/>
                </a:ext>
              </a:extLst>
            </a:blip>
            <a:stretch>
              <a:fillRect/>
            </a:stretch>
          </p:blipFill>
          <p:spPr>
            <a:xfrm>
              <a:off x="18098349" y="10136623"/>
              <a:ext cx="107389" cy="121483"/>
            </a:xfrm>
            <a:prstGeom prst="rect">
              <a:avLst/>
            </a:prstGeom>
          </p:spPr>
        </p:pic>
        <p:sp>
          <p:nvSpPr>
            <p:cNvPr id="12" name="object 12"/>
            <p:cNvSpPr/>
            <p:nvPr/>
          </p:nvSpPr>
          <p:spPr>
            <a:xfrm>
              <a:off x="18670766" y="9366955"/>
              <a:ext cx="594995" cy="889635"/>
            </a:xfrm>
            <a:custGeom>
              <a:avLst/>
              <a:gdLst/>
              <a:ahLst/>
              <a:cxnLst/>
              <a:rect l="l" t="t" r="r" b="b"/>
              <a:pathLst>
                <a:path w="594994" h="889634">
                  <a:moveTo>
                    <a:pt x="20637" y="771677"/>
                  </a:moveTo>
                  <a:lnTo>
                    <a:pt x="0" y="771677"/>
                  </a:lnTo>
                  <a:lnTo>
                    <a:pt x="0" y="889139"/>
                  </a:lnTo>
                  <a:lnTo>
                    <a:pt x="20637" y="889139"/>
                  </a:lnTo>
                  <a:lnTo>
                    <a:pt x="20637" y="771677"/>
                  </a:lnTo>
                  <a:close/>
                </a:path>
                <a:path w="594994" h="889634">
                  <a:moveTo>
                    <a:pt x="594398" y="538251"/>
                  </a:moveTo>
                  <a:lnTo>
                    <a:pt x="569760" y="467563"/>
                  </a:lnTo>
                  <a:lnTo>
                    <a:pt x="314172" y="467563"/>
                  </a:lnTo>
                  <a:lnTo>
                    <a:pt x="314172" y="288874"/>
                  </a:lnTo>
                  <a:lnTo>
                    <a:pt x="539432" y="288874"/>
                  </a:lnTo>
                  <a:lnTo>
                    <a:pt x="539432" y="218249"/>
                  </a:lnTo>
                  <a:lnTo>
                    <a:pt x="314172" y="218249"/>
                  </a:lnTo>
                  <a:lnTo>
                    <a:pt x="314172" y="70637"/>
                  </a:lnTo>
                  <a:lnTo>
                    <a:pt x="557631" y="70637"/>
                  </a:lnTo>
                  <a:lnTo>
                    <a:pt x="585508" y="12"/>
                  </a:lnTo>
                  <a:lnTo>
                    <a:pt x="210807" y="0"/>
                  </a:lnTo>
                  <a:lnTo>
                    <a:pt x="233654" y="52336"/>
                  </a:lnTo>
                  <a:lnTo>
                    <a:pt x="233654" y="538251"/>
                  </a:lnTo>
                  <a:lnTo>
                    <a:pt x="594398" y="538251"/>
                  </a:lnTo>
                  <a:close/>
                </a:path>
              </a:pathLst>
            </a:custGeom>
            <a:solidFill>
              <a:srgbClr val="FFFFFF"/>
            </a:solidFill>
          </p:spPr>
          <p:txBody>
            <a:bodyPr wrap="square" lIns="0" tIns="0" rIns="0" bIns="0" rtlCol="0"/>
            <a:lstStyle/>
            <a:p>
              <a:endParaRPr dirty="0"/>
            </a:p>
          </p:txBody>
        </p:sp>
        <p:pic>
          <p:nvPicPr>
            <p:cNvPr id="13" name="object 13"/>
            <p:cNvPicPr/>
            <p:nvPr/>
          </p:nvPicPr>
          <p:blipFill>
            <a:blip r:embed="rId5" cstate="email">
              <a:extLst>
                <a:ext uri="{28A0092B-C50C-407E-A947-70E740481C1C}">
                  <a14:useLocalDpi xmlns:a14="http://schemas.microsoft.com/office/drawing/2010/main"/>
                </a:ext>
              </a:extLst>
            </a:blip>
            <a:stretch>
              <a:fillRect/>
            </a:stretch>
          </p:blipFill>
          <p:spPr>
            <a:xfrm>
              <a:off x="18883564" y="10137786"/>
              <a:ext cx="122498" cy="118300"/>
            </a:xfrm>
            <a:prstGeom prst="rect">
              <a:avLst/>
            </a:prstGeom>
          </p:spPr>
        </p:pic>
        <p:pic>
          <p:nvPicPr>
            <p:cNvPr id="14" name="object 14"/>
            <p:cNvPicPr/>
            <p:nvPr/>
          </p:nvPicPr>
          <p:blipFill>
            <a:blip r:embed="rId6" cstate="email">
              <a:extLst>
                <a:ext uri="{28A0092B-C50C-407E-A947-70E740481C1C}">
                  <a14:useLocalDpi xmlns:a14="http://schemas.microsoft.com/office/drawing/2010/main"/>
                </a:ext>
              </a:extLst>
            </a:blip>
            <a:stretch>
              <a:fillRect/>
            </a:stretch>
          </p:blipFill>
          <p:spPr>
            <a:xfrm>
              <a:off x="18741082" y="10136623"/>
              <a:ext cx="107399" cy="121483"/>
            </a:xfrm>
            <a:prstGeom prst="rect">
              <a:avLst/>
            </a:prstGeom>
          </p:spPr>
        </p:pic>
        <p:sp>
          <p:nvSpPr>
            <p:cNvPr id="15" name="object 15"/>
            <p:cNvSpPr/>
            <p:nvPr/>
          </p:nvSpPr>
          <p:spPr>
            <a:xfrm>
              <a:off x="19049708" y="10138632"/>
              <a:ext cx="82550" cy="116839"/>
            </a:xfrm>
            <a:custGeom>
              <a:avLst/>
              <a:gdLst/>
              <a:ahLst/>
              <a:cxnLst/>
              <a:rect l="l" t="t" r="r" b="b"/>
              <a:pathLst>
                <a:path w="82550" h="116840">
                  <a:moveTo>
                    <a:pt x="82384" y="99060"/>
                  </a:moveTo>
                  <a:lnTo>
                    <a:pt x="20637" y="99060"/>
                  </a:lnTo>
                  <a:lnTo>
                    <a:pt x="20637" y="0"/>
                  </a:lnTo>
                  <a:lnTo>
                    <a:pt x="0" y="0"/>
                  </a:lnTo>
                  <a:lnTo>
                    <a:pt x="0" y="99060"/>
                  </a:lnTo>
                  <a:lnTo>
                    <a:pt x="0" y="116840"/>
                  </a:lnTo>
                  <a:lnTo>
                    <a:pt x="82384" y="116840"/>
                  </a:lnTo>
                  <a:lnTo>
                    <a:pt x="82384" y="99060"/>
                  </a:lnTo>
                  <a:close/>
                </a:path>
              </a:pathLst>
            </a:custGeom>
            <a:solidFill>
              <a:srgbClr val="FFFFFF"/>
            </a:solidFill>
          </p:spPr>
          <p:txBody>
            <a:bodyPr wrap="square" lIns="0" tIns="0" rIns="0" bIns="0" rtlCol="0"/>
            <a:lstStyle/>
            <a:p>
              <a:endParaRPr dirty="0"/>
            </a:p>
          </p:txBody>
        </p:sp>
        <p:pic>
          <p:nvPicPr>
            <p:cNvPr id="16" name="object 16"/>
            <p:cNvPicPr/>
            <p:nvPr/>
          </p:nvPicPr>
          <p:blipFill>
            <a:blip r:embed="rId7" cstate="email">
              <a:extLst>
                <a:ext uri="{28A0092B-C50C-407E-A947-70E740481C1C}">
                  <a14:useLocalDpi xmlns:a14="http://schemas.microsoft.com/office/drawing/2010/main"/>
                </a:ext>
              </a:extLst>
            </a:blip>
            <a:stretch>
              <a:fillRect/>
            </a:stretch>
          </p:blipFill>
          <p:spPr>
            <a:xfrm>
              <a:off x="17659663" y="10136939"/>
              <a:ext cx="90950" cy="120823"/>
            </a:xfrm>
            <a:prstGeom prst="rect">
              <a:avLst/>
            </a:prstGeom>
          </p:spPr>
        </p:pic>
        <p:pic>
          <p:nvPicPr>
            <p:cNvPr id="17" name="object 17"/>
            <p:cNvPicPr/>
            <p:nvPr/>
          </p:nvPicPr>
          <p:blipFill>
            <a:blip r:embed="rId8" cstate="email">
              <a:extLst>
                <a:ext uri="{28A0092B-C50C-407E-A947-70E740481C1C}">
                  <a14:useLocalDpi xmlns:a14="http://schemas.microsoft.com/office/drawing/2010/main"/>
                </a:ext>
              </a:extLst>
            </a:blip>
            <a:stretch>
              <a:fillRect/>
            </a:stretch>
          </p:blipFill>
          <p:spPr>
            <a:xfrm>
              <a:off x="19169188" y="10136939"/>
              <a:ext cx="90960" cy="120823"/>
            </a:xfrm>
            <a:prstGeom prst="rect">
              <a:avLst/>
            </a:prstGeom>
          </p:spPr>
        </p:pic>
        <p:sp>
          <p:nvSpPr>
            <p:cNvPr id="18" name="object 18"/>
            <p:cNvSpPr/>
            <p:nvPr/>
          </p:nvSpPr>
          <p:spPr>
            <a:xfrm>
              <a:off x="17967605" y="10138772"/>
              <a:ext cx="88265" cy="116839"/>
            </a:xfrm>
            <a:custGeom>
              <a:avLst/>
              <a:gdLst/>
              <a:ahLst/>
              <a:cxnLst/>
              <a:rect l="l" t="t" r="r" b="b"/>
              <a:pathLst>
                <a:path w="88265" h="116840">
                  <a:moveTo>
                    <a:pt x="87922" y="99060"/>
                  </a:moveTo>
                  <a:lnTo>
                    <a:pt x="20637" y="99060"/>
                  </a:lnTo>
                  <a:lnTo>
                    <a:pt x="20637" y="67310"/>
                  </a:lnTo>
                  <a:lnTo>
                    <a:pt x="79540" y="67310"/>
                  </a:lnTo>
                  <a:lnTo>
                    <a:pt x="79540" y="48260"/>
                  </a:lnTo>
                  <a:lnTo>
                    <a:pt x="20637" y="48260"/>
                  </a:lnTo>
                  <a:lnTo>
                    <a:pt x="20637" y="17780"/>
                  </a:lnTo>
                  <a:lnTo>
                    <a:pt x="87083" y="17780"/>
                  </a:lnTo>
                  <a:lnTo>
                    <a:pt x="87083" y="0"/>
                  </a:lnTo>
                  <a:lnTo>
                    <a:pt x="0" y="0"/>
                  </a:lnTo>
                  <a:lnTo>
                    <a:pt x="0" y="17780"/>
                  </a:lnTo>
                  <a:lnTo>
                    <a:pt x="0" y="48260"/>
                  </a:lnTo>
                  <a:lnTo>
                    <a:pt x="0" y="67310"/>
                  </a:lnTo>
                  <a:lnTo>
                    <a:pt x="0" y="99060"/>
                  </a:lnTo>
                  <a:lnTo>
                    <a:pt x="0" y="116840"/>
                  </a:lnTo>
                  <a:lnTo>
                    <a:pt x="87922" y="116840"/>
                  </a:lnTo>
                  <a:lnTo>
                    <a:pt x="87922" y="99060"/>
                  </a:lnTo>
                  <a:close/>
                </a:path>
              </a:pathLst>
            </a:custGeom>
            <a:solidFill>
              <a:srgbClr val="FFFFFF"/>
            </a:solidFill>
          </p:spPr>
          <p:txBody>
            <a:bodyPr wrap="square" lIns="0" tIns="0" rIns="0" bIns="0" rtlCol="0"/>
            <a:lstStyle/>
            <a:p>
              <a:endParaRPr dirty="0"/>
            </a:p>
          </p:txBody>
        </p:sp>
        <p:pic>
          <p:nvPicPr>
            <p:cNvPr id="19" name="object 19"/>
            <p:cNvPicPr/>
            <p:nvPr/>
          </p:nvPicPr>
          <p:blipFill>
            <a:blip r:embed="rId9" cstate="email">
              <a:extLst>
                <a:ext uri="{28A0092B-C50C-407E-A947-70E740481C1C}">
                  <a14:useLocalDpi xmlns:a14="http://schemas.microsoft.com/office/drawing/2010/main"/>
                </a:ext>
              </a:extLst>
            </a:blip>
            <a:stretch>
              <a:fillRect/>
            </a:stretch>
          </p:blipFill>
          <p:spPr>
            <a:xfrm>
              <a:off x="17798444" y="10138635"/>
              <a:ext cx="115451" cy="117451"/>
            </a:xfrm>
            <a:prstGeom prst="rect">
              <a:avLst/>
            </a:prstGeom>
          </p:spPr>
        </p:pic>
        <p:sp>
          <p:nvSpPr>
            <p:cNvPr id="20" name="object 20"/>
            <p:cNvSpPr/>
            <p:nvPr/>
          </p:nvSpPr>
          <p:spPr>
            <a:xfrm>
              <a:off x="18067859" y="9366955"/>
              <a:ext cx="556895" cy="889000"/>
            </a:xfrm>
            <a:custGeom>
              <a:avLst/>
              <a:gdLst/>
              <a:ahLst/>
              <a:cxnLst/>
              <a:rect l="l" t="t" r="r" b="b"/>
              <a:pathLst>
                <a:path w="556894" h="889000">
                  <a:moveTo>
                    <a:pt x="102438" y="12"/>
                  </a:moveTo>
                  <a:lnTo>
                    <a:pt x="0" y="0"/>
                  </a:lnTo>
                  <a:lnTo>
                    <a:pt x="22161" y="50787"/>
                  </a:lnTo>
                  <a:lnTo>
                    <a:pt x="22161" y="538264"/>
                  </a:lnTo>
                  <a:lnTo>
                    <a:pt x="102438" y="538264"/>
                  </a:lnTo>
                  <a:lnTo>
                    <a:pt x="102438" y="12"/>
                  </a:lnTo>
                  <a:close/>
                </a:path>
                <a:path w="556894" h="889000">
                  <a:moveTo>
                    <a:pt x="556425" y="771766"/>
                  </a:moveTo>
                  <a:lnTo>
                    <a:pt x="461098" y="771766"/>
                  </a:lnTo>
                  <a:lnTo>
                    <a:pt x="461098" y="790816"/>
                  </a:lnTo>
                  <a:lnTo>
                    <a:pt x="498360" y="790816"/>
                  </a:lnTo>
                  <a:lnTo>
                    <a:pt x="498360" y="888606"/>
                  </a:lnTo>
                  <a:lnTo>
                    <a:pt x="519163" y="888606"/>
                  </a:lnTo>
                  <a:lnTo>
                    <a:pt x="519163" y="790816"/>
                  </a:lnTo>
                  <a:lnTo>
                    <a:pt x="556425" y="790816"/>
                  </a:lnTo>
                  <a:lnTo>
                    <a:pt x="556425" y="771766"/>
                  </a:lnTo>
                  <a:close/>
                </a:path>
              </a:pathLst>
            </a:custGeom>
            <a:solidFill>
              <a:srgbClr val="FFFFFF"/>
            </a:solidFill>
          </p:spPr>
          <p:txBody>
            <a:bodyPr wrap="square" lIns="0" tIns="0" rIns="0" bIns="0" rtlCol="0"/>
            <a:lstStyle/>
            <a:p>
              <a:endParaRPr dirty="0"/>
            </a:p>
          </p:txBody>
        </p:sp>
        <p:pic>
          <p:nvPicPr>
            <p:cNvPr id="21" name="object 21"/>
            <p:cNvPicPr/>
            <p:nvPr/>
          </p:nvPicPr>
          <p:blipFill>
            <a:blip r:embed="rId10" cstate="email">
              <a:extLst>
                <a:ext uri="{28A0092B-C50C-407E-A947-70E740481C1C}">
                  <a14:useLocalDpi xmlns:a14="http://schemas.microsoft.com/office/drawing/2010/main"/>
                </a:ext>
              </a:extLst>
            </a:blip>
            <a:stretch>
              <a:fillRect/>
            </a:stretch>
          </p:blipFill>
          <p:spPr>
            <a:xfrm>
              <a:off x="18384978" y="10138628"/>
              <a:ext cx="100510" cy="119305"/>
            </a:xfrm>
            <a:prstGeom prst="rect">
              <a:avLst/>
            </a:prstGeom>
          </p:spPr>
        </p:pic>
        <p:sp>
          <p:nvSpPr>
            <p:cNvPr id="22" name="object 22"/>
            <p:cNvSpPr/>
            <p:nvPr/>
          </p:nvSpPr>
          <p:spPr>
            <a:xfrm>
              <a:off x="18250879" y="10138772"/>
              <a:ext cx="88265" cy="116839"/>
            </a:xfrm>
            <a:custGeom>
              <a:avLst/>
              <a:gdLst/>
              <a:ahLst/>
              <a:cxnLst/>
              <a:rect l="l" t="t" r="r" b="b"/>
              <a:pathLst>
                <a:path w="88265" h="116840">
                  <a:moveTo>
                    <a:pt x="87934" y="99060"/>
                  </a:moveTo>
                  <a:lnTo>
                    <a:pt x="20637" y="99060"/>
                  </a:lnTo>
                  <a:lnTo>
                    <a:pt x="20637" y="67310"/>
                  </a:lnTo>
                  <a:lnTo>
                    <a:pt x="79540" y="67310"/>
                  </a:lnTo>
                  <a:lnTo>
                    <a:pt x="79540" y="48260"/>
                  </a:lnTo>
                  <a:lnTo>
                    <a:pt x="20637" y="48260"/>
                  </a:lnTo>
                  <a:lnTo>
                    <a:pt x="20637" y="17780"/>
                  </a:lnTo>
                  <a:lnTo>
                    <a:pt x="87096" y="17780"/>
                  </a:lnTo>
                  <a:lnTo>
                    <a:pt x="87096" y="0"/>
                  </a:lnTo>
                  <a:lnTo>
                    <a:pt x="0" y="0"/>
                  </a:lnTo>
                  <a:lnTo>
                    <a:pt x="0" y="17780"/>
                  </a:lnTo>
                  <a:lnTo>
                    <a:pt x="0" y="48260"/>
                  </a:lnTo>
                  <a:lnTo>
                    <a:pt x="0" y="67310"/>
                  </a:lnTo>
                  <a:lnTo>
                    <a:pt x="0" y="99060"/>
                  </a:lnTo>
                  <a:lnTo>
                    <a:pt x="0" y="116840"/>
                  </a:lnTo>
                  <a:lnTo>
                    <a:pt x="87934" y="116840"/>
                  </a:lnTo>
                  <a:lnTo>
                    <a:pt x="87934" y="99060"/>
                  </a:lnTo>
                  <a:close/>
                </a:path>
              </a:pathLst>
            </a:custGeom>
            <a:solidFill>
              <a:srgbClr val="FFFFFF"/>
            </a:solidFill>
          </p:spPr>
          <p:txBody>
            <a:bodyPr wrap="square" lIns="0" tIns="0" rIns="0" bIns="0" rtlCol="0"/>
            <a:lstStyle/>
            <a:p>
              <a:endParaRPr dirty="0"/>
            </a:p>
          </p:txBody>
        </p:sp>
      </p:grpSp>
      <p:pic>
        <p:nvPicPr>
          <p:cNvPr id="23" name="Immagine 2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1406"/>
            <a:ext cx="2088816" cy="2249875"/>
          </a:xfrm>
          <a:prstGeom prst="rect">
            <a:avLst/>
          </a:prstGeom>
        </p:spPr>
      </p:pic>
      <p:sp>
        <p:nvSpPr>
          <p:cNvPr id="24" name="CasellaDiTesto 23"/>
          <p:cNvSpPr txBox="1"/>
          <p:nvPr/>
        </p:nvSpPr>
        <p:spPr>
          <a:xfrm>
            <a:off x="190498" y="2987675"/>
            <a:ext cx="11766551" cy="861774"/>
          </a:xfrm>
          <a:prstGeom prst="rect">
            <a:avLst/>
          </a:prstGeom>
          <a:noFill/>
        </p:spPr>
        <p:txBody>
          <a:bodyPr wrap="square" rtlCol="0">
            <a:spAutoFit/>
          </a:bodyPr>
          <a:lstStyle/>
          <a:p>
            <a:r>
              <a:rPr lang="en-US" sz="2500" dirty="0"/>
              <a:t>SPECIFICKÉ PRODUKTY PRO POUŽITÍ DOMA PO PROFESIONÁLNÍM OŠETŘENÍ S TECHNOLOGIEMI </a:t>
            </a:r>
            <a:r>
              <a:rPr lang="cs-CZ" sz="2500" dirty="0"/>
              <a:t>A </a:t>
            </a:r>
            <a:r>
              <a:rPr lang="en-US" sz="2500" dirty="0"/>
              <a:t>PRO ZLEPŠENÍ VÝSLEDKŮ</a:t>
            </a:r>
          </a:p>
        </p:txBody>
      </p:sp>
    </p:spTree>
    <p:extLst>
      <p:ext uri="{BB962C8B-B14F-4D97-AF65-F5344CB8AC3E}">
        <p14:creationId xmlns:p14="http://schemas.microsoft.com/office/powerpoint/2010/main" val="39634685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5707" y="190057"/>
            <a:ext cx="11941343" cy="838200"/>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5400" b="1" dirty="0">
                <a:solidFill>
                  <a:srgbClr val="0070C0"/>
                </a:solidFill>
                <a:latin typeface="+mj-lt"/>
              </a:rPr>
              <a:t>FLOUR 4 : </a:t>
            </a:r>
            <a:r>
              <a:rPr lang="en-GB" sz="3000" dirty="0">
                <a:solidFill>
                  <a:srgbClr val="0070C0"/>
                </a:solidFill>
                <a:latin typeface="+mj-lt"/>
              </a:rPr>
              <a:t>Na </a:t>
            </a:r>
            <a:r>
              <a:rPr lang="en-GB" sz="3000" dirty="0" err="1">
                <a:solidFill>
                  <a:srgbClr val="0070C0"/>
                </a:solidFill>
                <a:latin typeface="+mj-lt"/>
              </a:rPr>
              <a:t>bázi</a:t>
            </a:r>
            <a:r>
              <a:rPr lang="en-GB" sz="3000" dirty="0">
                <a:solidFill>
                  <a:srgbClr val="0070C0"/>
                </a:solidFill>
                <a:latin typeface="+mj-lt"/>
              </a:rPr>
              <a:t> PERFLUOROVANÝCH </a:t>
            </a:r>
            <a:r>
              <a:rPr lang="en-GB" sz="3000" dirty="0" err="1">
                <a:solidFill>
                  <a:srgbClr val="0070C0"/>
                </a:solidFill>
                <a:latin typeface="+mj-lt"/>
              </a:rPr>
              <a:t>uhlovodíků</a:t>
            </a:r>
            <a:r>
              <a:rPr lang="en-GB" sz="3000" dirty="0">
                <a:solidFill>
                  <a:srgbClr val="0070C0"/>
                </a:solidFill>
                <a:latin typeface="+mj-lt"/>
              </a:rPr>
              <a:t>, NOSIČE KYSLÍKU</a:t>
            </a:r>
            <a:endParaRPr lang="it-IT" sz="3000" dirty="0">
              <a:solidFill>
                <a:srgbClr val="0070C0"/>
              </a:solidFill>
              <a:latin typeface="+mj-lt"/>
            </a:endParaRPr>
          </a:p>
        </p:txBody>
      </p:sp>
      <p:pic>
        <p:nvPicPr>
          <p:cNvPr id="13" name="Picture 4"/>
          <p:cNvPicPr>
            <a:picLocks noChangeAspect="1"/>
          </p:cNvPicPr>
          <p:nvPr/>
        </p:nvPicPr>
        <p:blipFill>
          <a:blip r:embed="rId4"/>
          <a:stretch>
            <a:fillRect/>
          </a:stretch>
        </p:blipFill>
        <p:spPr>
          <a:xfrm>
            <a:off x="15046097" y="1398228"/>
            <a:ext cx="4227123" cy="5334000"/>
          </a:xfrm>
          <a:prstGeom prst="rect">
            <a:avLst/>
          </a:prstGeom>
          <a:ln>
            <a:noFill/>
          </a:ln>
          <a:effectLst>
            <a:softEdge rad="112500"/>
          </a:effectLst>
        </p:spPr>
      </p:pic>
      <p:sp>
        <p:nvSpPr>
          <p:cNvPr id="4" name="CasellaDiTesto 3"/>
          <p:cNvSpPr txBox="1"/>
          <p:nvPr/>
        </p:nvSpPr>
        <p:spPr>
          <a:xfrm>
            <a:off x="34534" y="1467427"/>
            <a:ext cx="14437116" cy="7294305"/>
          </a:xfrm>
          <a:prstGeom prst="rect">
            <a:avLst/>
          </a:prstGeom>
          <a:noFill/>
        </p:spPr>
        <p:txBody>
          <a:bodyPr wrap="square" rtlCol="0">
            <a:spAutoFit/>
          </a:bodyPr>
          <a:lstStyle/>
          <a:p>
            <a:r>
              <a:rPr lang="en-US" sz="2500" b="1" dirty="0">
                <a:solidFill>
                  <a:srgbClr val="0070C0"/>
                </a:solidFill>
                <a:latin typeface="+mj-lt"/>
              </a:rPr>
              <a:t>PROČ JE KYSLÍK DŮLEŽITÝ PRO KOŽNÍ BUŇKY?</a:t>
            </a:r>
            <a:endParaRPr lang="en-US" sz="2500" dirty="0">
              <a:latin typeface="+mj-lt"/>
            </a:endParaRPr>
          </a:p>
          <a:p>
            <a:r>
              <a:rPr lang="en-US" sz="2500" dirty="0">
                <a:latin typeface="+mj-lt"/>
              </a:rPr>
              <a:t>Nedostatek </a:t>
            </a:r>
            <a:r>
              <a:rPr lang="en-US" sz="2500" dirty="0" err="1">
                <a:latin typeface="+mj-lt"/>
              </a:rPr>
              <a:t>kyslíku</a:t>
            </a:r>
            <a:r>
              <a:rPr lang="en-US" sz="2500" dirty="0">
                <a:latin typeface="+mj-lt"/>
              </a:rPr>
              <a:t> je </a:t>
            </a:r>
            <a:r>
              <a:rPr lang="en-US" sz="2500" dirty="0" err="1">
                <a:latin typeface="+mj-lt"/>
              </a:rPr>
              <a:t>jednou</a:t>
            </a:r>
            <a:r>
              <a:rPr lang="en-US" sz="2500" dirty="0">
                <a:latin typeface="+mj-lt"/>
              </a:rPr>
              <a:t> z </a:t>
            </a:r>
            <a:r>
              <a:rPr lang="en-US" sz="2500" dirty="0" err="1">
                <a:latin typeface="+mj-lt"/>
              </a:rPr>
              <a:t>hlavních</a:t>
            </a:r>
            <a:r>
              <a:rPr lang="en-US" sz="2500" dirty="0">
                <a:latin typeface="+mj-lt"/>
              </a:rPr>
              <a:t> </a:t>
            </a:r>
            <a:r>
              <a:rPr lang="en-US" sz="2500" dirty="0" err="1">
                <a:latin typeface="+mj-lt"/>
              </a:rPr>
              <a:t>příčin</a:t>
            </a:r>
            <a:r>
              <a:rPr lang="en-US" sz="2500" dirty="0">
                <a:latin typeface="+mj-lt"/>
              </a:rPr>
              <a:t> </a:t>
            </a:r>
            <a:r>
              <a:rPr lang="en-US" sz="2500" dirty="0" err="1">
                <a:latin typeface="+mj-lt"/>
              </a:rPr>
              <a:t>stárnutí</a:t>
            </a:r>
            <a:r>
              <a:rPr lang="en-US" sz="2500" dirty="0">
                <a:latin typeface="+mj-lt"/>
              </a:rPr>
              <a:t> </a:t>
            </a:r>
            <a:r>
              <a:rPr lang="en-US" sz="2500" dirty="0" err="1">
                <a:latin typeface="+mj-lt"/>
              </a:rPr>
              <a:t>pokožky</a:t>
            </a:r>
            <a:r>
              <a:rPr lang="en-US" sz="2500" dirty="0">
                <a:latin typeface="+mj-lt"/>
              </a:rPr>
              <a:t>.
</a:t>
            </a:r>
            <a:r>
              <a:rPr lang="en-US" sz="2500" dirty="0" err="1">
                <a:latin typeface="+mj-lt"/>
              </a:rPr>
              <a:t>Víme</a:t>
            </a:r>
            <a:r>
              <a:rPr lang="en-US" sz="2500" dirty="0">
                <a:latin typeface="+mj-lt"/>
              </a:rPr>
              <a:t>, </a:t>
            </a:r>
            <a:r>
              <a:rPr lang="en-US" sz="2500" dirty="0" err="1">
                <a:latin typeface="+mj-lt"/>
              </a:rPr>
              <a:t>že</a:t>
            </a:r>
            <a:r>
              <a:rPr lang="en-US" sz="2500" dirty="0">
                <a:latin typeface="+mj-lt"/>
              </a:rPr>
              <a:t> </a:t>
            </a:r>
            <a:r>
              <a:rPr lang="en-US" sz="2500" dirty="0" err="1">
                <a:latin typeface="+mj-lt"/>
              </a:rPr>
              <a:t>kyslík</a:t>
            </a:r>
            <a:r>
              <a:rPr lang="en-US" sz="2500" dirty="0">
                <a:latin typeface="+mj-lt"/>
              </a:rPr>
              <a:t> je </a:t>
            </a:r>
            <a:r>
              <a:rPr lang="en-US" sz="2500" dirty="0" err="1">
                <a:latin typeface="+mj-lt"/>
              </a:rPr>
              <a:t>přenášen</a:t>
            </a:r>
            <a:r>
              <a:rPr lang="en-US" sz="2500" dirty="0">
                <a:latin typeface="+mj-lt"/>
              </a:rPr>
              <a:t> </a:t>
            </a:r>
            <a:r>
              <a:rPr lang="en-US" sz="2500" dirty="0" err="1">
                <a:latin typeface="+mj-lt"/>
              </a:rPr>
              <a:t>krví</a:t>
            </a:r>
            <a:r>
              <a:rPr lang="en-US" sz="2500" dirty="0">
                <a:latin typeface="+mj-lt"/>
              </a:rPr>
              <a:t> </a:t>
            </a:r>
            <a:r>
              <a:rPr lang="en-US" sz="2500" dirty="0" err="1">
                <a:latin typeface="+mj-lt"/>
              </a:rPr>
              <a:t>erytrocyty</a:t>
            </a:r>
            <a:r>
              <a:rPr lang="en-US" sz="2500" dirty="0">
                <a:latin typeface="+mj-lt"/>
              </a:rPr>
              <a:t>, </a:t>
            </a:r>
            <a:r>
              <a:rPr lang="en-US" sz="2500" dirty="0" err="1">
                <a:latin typeface="+mj-lt"/>
              </a:rPr>
              <a:t>které</a:t>
            </a:r>
            <a:r>
              <a:rPr lang="en-US" sz="2500" dirty="0">
                <a:latin typeface="+mj-lt"/>
              </a:rPr>
              <a:t> </a:t>
            </a:r>
            <a:r>
              <a:rPr lang="en-US" sz="2500" dirty="0" err="1">
                <a:latin typeface="+mj-lt"/>
              </a:rPr>
              <a:t>přenášejí</a:t>
            </a:r>
            <a:r>
              <a:rPr lang="en-US" sz="2500" dirty="0">
                <a:latin typeface="+mj-lt"/>
              </a:rPr>
              <a:t> hemoglobin. 
</a:t>
            </a:r>
            <a:r>
              <a:rPr lang="en-US" sz="2500" dirty="0" err="1">
                <a:latin typeface="+mj-lt"/>
              </a:rPr>
              <a:t>Vhodná</a:t>
            </a:r>
            <a:r>
              <a:rPr lang="en-US" sz="2500" dirty="0">
                <a:latin typeface="+mj-lt"/>
              </a:rPr>
              <a:t> </a:t>
            </a:r>
            <a:r>
              <a:rPr lang="en-US" sz="2500" dirty="0" err="1">
                <a:latin typeface="+mj-lt"/>
              </a:rPr>
              <a:t>hladina</a:t>
            </a:r>
            <a:r>
              <a:rPr lang="en-US" sz="2500" dirty="0">
                <a:latin typeface="+mj-lt"/>
              </a:rPr>
              <a:t> </a:t>
            </a:r>
            <a:r>
              <a:rPr lang="en-US" sz="2500" dirty="0" err="1">
                <a:latin typeface="+mj-lt"/>
              </a:rPr>
              <a:t>hemoglobinu</a:t>
            </a:r>
            <a:r>
              <a:rPr lang="en-US" sz="2500" dirty="0">
                <a:latin typeface="+mj-lt"/>
              </a:rPr>
              <a:t> v </a:t>
            </a:r>
            <a:r>
              <a:rPr lang="en-US" sz="2500" dirty="0" err="1">
                <a:latin typeface="+mj-lt"/>
              </a:rPr>
              <a:t>krvi</a:t>
            </a:r>
            <a:r>
              <a:rPr lang="en-US" sz="2500" dirty="0">
                <a:latin typeface="+mj-lt"/>
              </a:rPr>
              <a:t> je </a:t>
            </a:r>
            <a:r>
              <a:rPr lang="en-US" sz="2500" dirty="0" err="1">
                <a:latin typeface="+mj-lt"/>
              </a:rPr>
              <a:t>životně</a:t>
            </a:r>
            <a:r>
              <a:rPr lang="en-US" sz="2500" dirty="0">
                <a:latin typeface="+mj-lt"/>
              </a:rPr>
              <a:t> </a:t>
            </a:r>
            <a:r>
              <a:rPr lang="en-US" sz="2500" dirty="0" err="1">
                <a:latin typeface="+mj-lt"/>
              </a:rPr>
              <a:t>důležitá</a:t>
            </a:r>
            <a:r>
              <a:rPr lang="en-US" sz="2500" dirty="0">
                <a:latin typeface="+mj-lt"/>
              </a:rPr>
              <a:t> </a:t>
            </a:r>
            <a:r>
              <a:rPr lang="en-US" sz="2500" dirty="0" err="1">
                <a:latin typeface="+mj-lt"/>
              </a:rPr>
              <a:t>nejen</a:t>
            </a:r>
            <a:r>
              <a:rPr lang="en-US" sz="2500" dirty="0">
                <a:latin typeface="+mj-lt"/>
              </a:rPr>
              <a:t> pro </a:t>
            </a:r>
            <a:r>
              <a:rPr lang="en-US" sz="2500" dirty="0" err="1">
                <a:latin typeface="+mj-lt"/>
              </a:rPr>
              <a:t>zdraví</a:t>
            </a:r>
            <a:r>
              <a:rPr lang="en-US" sz="2500" dirty="0">
                <a:latin typeface="+mj-lt"/>
              </a:rPr>
              <a:t> </a:t>
            </a:r>
            <a:r>
              <a:rPr lang="en-US" sz="2500" dirty="0" err="1">
                <a:latin typeface="+mj-lt"/>
              </a:rPr>
              <a:t>těla</a:t>
            </a:r>
            <a:r>
              <a:rPr lang="en-US" sz="2500" dirty="0">
                <a:latin typeface="+mj-lt"/>
              </a:rPr>
              <a:t>, ale </a:t>
            </a:r>
            <a:r>
              <a:rPr lang="en-US" sz="2500" dirty="0" err="1">
                <a:latin typeface="+mj-lt"/>
              </a:rPr>
              <a:t>také</a:t>
            </a:r>
            <a:r>
              <a:rPr lang="en-US" sz="2500" dirty="0">
                <a:latin typeface="+mj-lt"/>
              </a:rPr>
              <a:t> pro </a:t>
            </a:r>
            <a:r>
              <a:rPr lang="en-US" sz="2500" dirty="0" err="1">
                <a:latin typeface="+mj-lt"/>
              </a:rPr>
              <a:t>pokožku</a:t>
            </a:r>
            <a:r>
              <a:rPr lang="en-US" sz="2500" dirty="0">
                <a:latin typeface="+mj-lt"/>
              </a:rPr>
              <a:t>, </a:t>
            </a:r>
            <a:r>
              <a:rPr lang="en-US" sz="2500" dirty="0" err="1">
                <a:latin typeface="+mj-lt"/>
              </a:rPr>
              <a:t>protože</a:t>
            </a:r>
            <a:r>
              <a:rPr lang="en-US" sz="2500" dirty="0">
                <a:latin typeface="+mj-lt"/>
              </a:rPr>
              <a:t> </a:t>
            </a:r>
            <a:r>
              <a:rPr lang="en-US" sz="2500" dirty="0" err="1">
                <a:latin typeface="+mj-lt"/>
              </a:rPr>
              <a:t>krev</a:t>
            </a:r>
            <a:r>
              <a:rPr lang="en-US" sz="2500" dirty="0">
                <a:latin typeface="+mj-lt"/>
              </a:rPr>
              <a:t> </a:t>
            </a:r>
            <a:r>
              <a:rPr lang="en-US" sz="2500" dirty="0" err="1">
                <a:latin typeface="+mj-lt"/>
              </a:rPr>
              <a:t>transportuje</a:t>
            </a:r>
            <a:r>
              <a:rPr lang="en-US" sz="2500" dirty="0">
                <a:latin typeface="+mj-lt"/>
              </a:rPr>
              <a:t> </a:t>
            </a:r>
            <a:r>
              <a:rPr lang="en-US" sz="2500" dirty="0" err="1">
                <a:latin typeface="+mj-lt"/>
              </a:rPr>
              <a:t>také</a:t>
            </a:r>
            <a:r>
              <a:rPr lang="en-US" sz="2500" dirty="0">
                <a:latin typeface="+mj-lt"/>
              </a:rPr>
              <a:t> </a:t>
            </a:r>
            <a:r>
              <a:rPr lang="en-US" sz="2500" dirty="0" err="1">
                <a:latin typeface="+mj-lt"/>
              </a:rPr>
              <a:t>cenné</a:t>
            </a:r>
            <a:r>
              <a:rPr lang="en-US" sz="2500" dirty="0">
                <a:latin typeface="+mj-lt"/>
              </a:rPr>
              <a:t> </a:t>
            </a:r>
            <a:r>
              <a:rPr lang="en-US" sz="2500" dirty="0" err="1">
                <a:latin typeface="+mj-lt"/>
              </a:rPr>
              <a:t>živiny</a:t>
            </a:r>
            <a:r>
              <a:rPr lang="en-US" sz="2500" dirty="0">
                <a:latin typeface="+mj-lt"/>
              </a:rPr>
              <a:t>, </a:t>
            </a:r>
            <a:r>
              <a:rPr lang="en-US" sz="2500" dirty="0" err="1">
                <a:latin typeface="+mj-lt"/>
              </a:rPr>
              <a:t>které</a:t>
            </a:r>
            <a:r>
              <a:rPr lang="en-US" sz="2500" dirty="0">
                <a:latin typeface="+mj-lt"/>
              </a:rPr>
              <a:t> </a:t>
            </a:r>
            <a:r>
              <a:rPr lang="en-US" sz="2500" dirty="0" err="1">
                <a:latin typeface="+mj-lt"/>
              </a:rPr>
              <a:t>vyživují</a:t>
            </a:r>
            <a:r>
              <a:rPr lang="en-US" sz="2500" dirty="0">
                <a:latin typeface="+mj-lt"/>
              </a:rPr>
              <a:t> a </a:t>
            </a:r>
            <a:r>
              <a:rPr lang="en-US" sz="2500" dirty="0" err="1">
                <a:latin typeface="+mj-lt"/>
              </a:rPr>
              <a:t>zajišťují</a:t>
            </a:r>
            <a:r>
              <a:rPr lang="en-US" sz="2500" dirty="0">
                <a:latin typeface="+mj-lt"/>
              </a:rPr>
              <a:t> </a:t>
            </a:r>
            <a:r>
              <a:rPr lang="en-US" sz="2500" dirty="0" err="1">
                <a:latin typeface="+mj-lt"/>
              </a:rPr>
              <a:t>zdraví</a:t>
            </a:r>
            <a:r>
              <a:rPr lang="en-US" sz="2500" dirty="0">
                <a:latin typeface="+mj-lt"/>
              </a:rPr>
              <a:t> </a:t>
            </a:r>
            <a:r>
              <a:rPr lang="en-US" sz="2500" dirty="0" err="1">
                <a:latin typeface="+mj-lt"/>
              </a:rPr>
              <a:t>buněk</a:t>
            </a:r>
            <a:r>
              <a:rPr lang="en-US" sz="2500" dirty="0">
                <a:latin typeface="+mj-lt"/>
              </a:rPr>
              <a:t>.</a:t>
            </a:r>
            <a:endParaRPr lang="cs-CZ" sz="2500" dirty="0">
              <a:latin typeface="+mj-lt"/>
            </a:endParaRPr>
          </a:p>
          <a:p>
            <a:r>
              <a:rPr lang="it-IT" sz="2500" b="1" dirty="0">
                <a:solidFill>
                  <a:srgbClr val="0070C0"/>
                </a:solidFill>
                <a:latin typeface="+mj-lt"/>
              </a:rPr>
              <a:t>METABOLICKÉ PROCESY:</a:t>
            </a:r>
            <a:endParaRPr lang="cs-CZ" sz="2500" b="1" dirty="0">
              <a:solidFill>
                <a:srgbClr val="0070C0"/>
              </a:solidFill>
              <a:latin typeface="+mj-lt"/>
            </a:endParaRPr>
          </a:p>
          <a:p>
            <a:r>
              <a:rPr lang="en-US" sz="2500" dirty="0" err="1">
                <a:latin typeface="+mj-lt"/>
              </a:rPr>
              <a:t>Kyslík</a:t>
            </a:r>
            <a:r>
              <a:rPr lang="en-US" sz="2500" dirty="0">
                <a:latin typeface="+mj-lt"/>
              </a:rPr>
              <a:t> </a:t>
            </a:r>
            <a:r>
              <a:rPr lang="en-US" sz="2500" dirty="0" err="1">
                <a:latin typeface="+mj-lt"/>
              </a:rPr>
              <a:t>podporuje</a:t>
            </a:r>
            <a:r>
              <a:rPr lang="en-US" sz="2500" dirty="0">
                <a:latin typeface="+mj-lt"/>
              </a:rPr>
              <a:t> </a:t>
            </a:r>
            <a:r>
              <a:rPr lang="en-US" sz="2500" dirty="0" err="1">
                <a:latin typeface="+mj-lt"/>
              </a:rPr>
              <a:t>metabolické</a:t>
            </a:r>
            <a:r>
              <a:rPr lang="en-US" sz="2500" dirty="0">
                <a:latin typeface="+mj-lt"/>
              </a:rPr>
              <a:t> </a:t>
            </a:r>
            <a:r>
              <a:rPr lang="en-US" sz="2500" dirty="0" err="1">
                <a:latin typeface="+mj-lt"/>
              </a:rPr>
              <a:t>procesy</a:t>
            </a:r>
            <a:r>
              <a:rPr lang="en-US" sz="2500" dirty="0">
                <a:latin typeface="+mj-lt"/>
              </a:rPr>
              <a:t> v dermis a </a:t>
            </a:r>
            <a:r>
              <a:rPr lang="en-US" sz="2500" dirty="0" err="1">
                <a:latin typeface="+mj-lt"/>
              </a:rPr>
              <a:t>životaschopných</a:t>
            </a:r>
            <a:r>
              <a:rPr lang="en-US" sz="2500" dirty="0">
                <a:latin typeface="+mj-lt"/>
              </a:rPr>
              <a:t> </a:t>
            </a:r>
            <a:r>
              <a:rPr lang="en-US" sz="2500" dirty="0" err="1">
                <a:latin typeface="+mj-lt"/>
              </a:rPr>
              <a:t>buňkách</a:t>
            </a:r>
            <a:r>
              <a:rPr lang="en-US" sz="2500" dirty="0">
                <a:latin typeface="+mj-lt"/>
              </a:rPr>
              <a:t> k </a:t>
            </a:r>
            <a:r>
              <a:rPr lang="en-US" sz="2500" dirty="0" err="1">
                <a:latin typeface="+mj-lt"/>
              </a:rPr>
              <a:t>vytvoření</a:t>
            </a:r>
            <a:r>
              <a:rPr lang="en-US" sz="2500" dirty="0">
                <a:latin typeface="+mj-lt"/>
              </a:rPr>
              <a:t> </a:t>
            </a:r>
            <a:r>
              <a:rPr lang="en-US" sz="2500" dirty="0" err="1">
                <a:latin typeface="+mj-lt"/>
              </a:rPr>
              <a:t>vyššího</a:t>
            </a:r>
            <a:r>
              <a:rPr lang="en-US" sz="2500" dirty="0">
                <a:latin typeface="+mj-lt"/>
              </a:rPr>
              <a:t> </a:t>
            </a:r>
            <a:r>
              <a:rPr lang="en-US" sz="2500" dirty="0" err="1">
                <a:latin typeface="+mj-lt"/>
              </a:rPr>
              <a:t>stavu</a:t>
            </a:r>
            <a:r>
              <a:rPr lang="en-US" sz="2500" dirty="0">
                <a:latin typeface="+mj-lt"/>
              </a:rPr>
              <a:t> </a:t>
            </a:r>
            <a:r>
              <a:rPr lang="en-US" sz="2500" dirty="0" err="1">
                <a:latin typeface="+mj-lt"/>
              </a:rPr>
              <a:t>aktivity</a:t>
            </a:r>
            <a:r>
              <a:rPr lang="en-US" sz="2500" dirty="0">
                <a:latin typeface="+mj-lt"/>
              </a:rPr>
              <a:t>. 
</a:t>
            </a:r>
            <a:r>
              <a:rPr lang="en-US" sz="2500" dirty="0" err="1">
                <a:latin typeface="+mj-lt"/>
              </a:rPr>
              <a:t>Vychytávání</a:t>
            </a:r>
            <a:r>
              <a:rPr lang="en-US" sz="2500" dirty="0">
                <a:latin typeface="+mj-lt"/>
              </a:rPr>
              <a:t> </a:t>
            </a:r>
            <a:r>
              <a:rPr lang="en-US" sz="2500" dirty="0" err="1">
                <a:latin typeface="+mj-lt"/>
              </a:rPr>
              <a:t>kyslíku</a:t>
            </a:r>
            <a:r>
              <a:rPr lang="en-US" sz="2500" dirty="0">
                <a:latin typeface="+mj-lt"/>
              </a:rPr>
              <a:t> v </a:t>
            </a:r>
            <a:r>
              <a:rPr lang="en-US" sz="2500" dirty="0" err="1">
                <a:latin typeface="+mj-lt"/>
              </a:rPr>
              <a:t>buňce</a:t>
            </a:r>
            <a:r>
              <a:rPr lang="en-US" sz="2500" dirty="0">
                <a:latin typeface="+mj-lt"/>
              </a:rPr>
              <a:t> je </a:t>
            </a:r>
            <a:r>
              <a:rPr lang="en-US" sz="2500" dirty="0" err="1">
                <a:latin typeface="+mj-lt"/>
              </a:rPr>
              <a:t>založeno</a:t>
            </a:r>
            <a:r>
              <a:rPr lang="en-US" sz="2500" dirty="0">
                <a:latin typeface="+mj-lt"/>
              </a:rPr>
              <a:t> </a:t>
            </a:r>
            <a:r>
              <a:rPr lang="en-US" sz="2500" dirty="0" err="1">
                <a:latin typeface="+mj-lt"/>
              </a:rPr>
              <a:t>na</a:t>
            </a:r>
            <a:r>
              <a:rPr lang="en-US" sz="2500" dirty="0">
                <a:latin typeface="+mj-lt"/>
              </a:rPr>
              <a:t> </a:t>
            </a:r>
            <a:r>
              <a:rPr lang="en-US" sz="2500" dirty="0" err="1">
                <a:latin typeface="+mj-lt"/>
              </a:rPr>
              <a:t>aktivním</a:t>
            </a:r>
            <a:r>
              <a:rPr lang="en-US" sz="2500" dirty="0">
                <a:latin typeface="+mj-lt"/>
              </a:rPr>
              <a:t> </a:t>
            </a:r>
            <a:r>
              <a:rPr lang="en-US" sz="2500" dirty="0" err="1">
                <a:latin typeface="+mj-lt"/>
              </a:rPr>
              <a:t>transportním</a:t>
            </a:r>
            <a:r>
              <a:rPr lang="en-US" sz="2500" dirty="0">
                <a:latin typeface="+mj-lt"/>
              </a:rPr>
              <a:t> </a:t>
            </a:r>
            <a:r>
              <a:rPr lang="en-US" sz="2500" dirty="0" err="1">
                <a:latin typeface="+mj-lt"/>
              </a:rPr>
              <a:t>mechanismu</a:t>
            </a:r>
            <a:r>
              <a:rPr lang="en-US" sz="2500" dirty="0">
                <a:latin typeface="+mj-lt"/>
              </a:rPr>
              <a:t> </a:t>
            </a:r>
            <a:r>
              <a:rPr lang="en-US" sz="2500" dirty="0" err="1">
                <a:latin typeface="+mj-lt"/>
              </a:rPr>
              <a:t>mezi</a:t>
            </a:r>
            <a:r>
              <a:rPr lang="en-US" sz="2500" dirty="0">
                <a:latin typeface="+mj-lt"/>
              </a:rPr>
              <a:t> </a:t>
            </a:r>
            <a:r>
              <a:rPr lang="en-US" sz="2500" dirty="0" err="1">
                <a:latin typeface="+mj-lt"/>
              </a:rPr>
              <a:t>buňkami</a:t>
            </a:r>
            <a:r>
              <a:rPr lang="en-US" sz="2500" dirty="0">
                <a:latin typeface="+mj-lt"/>
              </a:rPr>
              <a:t> a </a:t>
            </a:r>
            <a:r>
              <a:rPr lang="en-US" sz="2500" dirty="0" err="1">
                <a:latin typeface="+mj-lt"/>
              </a:rPr>
              <a:t>mezibuněčným</a:t>
            </a:r>
            <a:r>
              <a:rPr lang="en-US" sz="2500" dirty="0">
                <a:latin typeface="+mj-lt"/>
              </a:rPr>
              <a:t> </a:t>
            </a:r>
            <a:r>
              <a:rPr lang="en-US" sz="2500" dirty="0" err="1">
                <a:latin typeface="+mj-lt"/>
              </a:rPr>
              <a:t>prostorem</a:t>
            </a:r>
            <a:r>
              <a:rPr lang="en-US" sz="2500" dirty="0">
                <a:latin typeface="+mj-lt"/>
              </a:rPr>
              <a:t>. </a:t>
            </a:r>
            <a:r>
              <a:rPr lang="en-US" sz="2500" dirty="0" err="1">
                <a:latin typeface="+mj-lt"/>
              </a:rPr>
              <a:t>Zvýšení</a:t>
            </a:r>
            <a:r>
              <a:rPr lang="en-US" sz="2500" dirty="0">
                <a:latin typeface="+mj-lt"/>
              </a:rPr>
              <a:t> </a:t>
            </a:r>
            <a:r>
              <a:rPr lang="en-US" sz="2500" dirty="0" err="1">
                <a:latin typeface="+mj-lt"/>
              </a:rPr>
              <a:t>přísunu</a:t>
            </a:r>
            <a:r>
              <a:rPr lang="en-US" sz="2500" dirty="0">
                <a:latin typeface="+mj-lt"/>
              </a:rPr>
              <a:t> </a:t>
            </a:r>
            <a:r>
              <a:rPr lang="en-US" sz="2500" dirty="0" err="1">
                <a:latin typeface="+mj-lt"/>
              </a:rPr>
              <a:t>kyslíku</a:t>
            </a:r>
            <a:r>
              <a:rPr lang="en-US" sz="2500" dirty="0">
                <a:latin typeface="+mj-lt"/>
              </a:rPr>
              <a:t> </a:t>
            </a:r>
            <a:r>
              <a:rPr lang="en-US" sz="2500" dirty="0" err="1">
                <a:latin typeface="+mj-lt"/>
              </a:rPr>
              <a:t>má</a:t>
            </a:r>
            <a:r>
              <a:rPr lang="en-US" sz="2500" dirty="0">
                <a:latin typeface="+mj-lt"/>
              </a:rPr>
              <a:t> za </a:t>
            </a:r>
            <a:r>
              <a:rPr lang="en-US" sz="2500" dirty="0" err="1">
                <a:latin typeface="+mj-lt"/>
              </a:rPr>
              <a:t>následek</a:t>
            </a:r>
            <a:r>
              <a:rPr lang="en-US" sz="2500" dirty="0">
                <a:latin typeface="+mj-lt"/>
              </a:rPr>
              <a:t> </a:t>
            </a:r>
            <a:r>
              <a:rPr lang="en-US" sz="2500" dirty="0" err="1">
                <a:latin typeface="+mj-lt"/>
              </a:rPr>
              <a:t>silnější</a:t>
            </a:r>
            <a:r>
              <a:rPr lang="en-US" sz="2500" dirty="0">
                <a:latin typeface="+mj-lt"/>
              </a:rPr>
              <a:t> </a:t>
            </a:r>
            <a:r>
              <a:rPr lang="en-US" sz="2500" dirty="0" err="1">
                <a:latin typeface="+mj-lt"/>
              </a:rPr>
              <a:t>difúzi</a:t>
            </a:r>
            <a:r>
              <a:rPr lang="en-US" sz="2500" dirty="0">
                <a:latin typeface="+mj-lt"/>
              </a:rPr>
              <a:t>, </a:t>
            </a:r>
            <a:r>
              <a:rPr lang="en-US" sz="2500" dirty="0" err="1">
                <a:latin typeface="+mj-lt"/>
              </a:rPr>
              <a:t>která</a:t>
            </a:r>
            <a:r>
              <a:rPr lang="en-US" sz="2500" dirty="0">
                <a:latin typeface="+mj-lt"/>
              </a:rPr>
              <a:t> </a:t>
            </a:r>
            <a:r>
              <a:rPr lang="en-US" sz="2500" dirty="0" err="1">
                <a:latin typeface="+mj-lt"/>
              </a:rPr>
              <a:t>umožňuje</a:t>
            </a:r>
            <a:r>
              <a:rPr lang="en-US" sz="2500" dirty="0">
                <a:latin typeface="+mj-lt"/>
              </a:rPr>
              <a:t> </a:t>
            </a:r>
            <a:r>
              <a:rPr lang="en-US" sz="2500" dirty="0" err="1">
                <a:latin typeface="+mj-lt"/>
              </a:rPr>
              <a:t>buňkám</a:t>
            </a:r>
            <a:r>
              <a:rPr lang="en-US" sz="2500" dirty="0">
                <a:latin typeface="+mj-lt"/>
              </a:rPr>
              <a:t> v epidermis </a:t>
            </a:r>
            <a:r>
              <a:rPr lang="en-US" sz="2500" dirty="0" err="1">
                <a:latin typeface="+mj-lt"/>
              </a:rPr>
              <a:t>přijmout</a:t>
            </a:r>
            <a:r>
              <a:rPr lang="en-US" sz="2500" dirty="0">
                <a:latin typeface="+mj-lt"/>
              </a:rPr>
              <a:t> </a:t>
            </a:r>
            <a:r>
              <a:rPr lang="en-US" sz="2500" dirty="0" err="1">
                <a:latin typeface="+mj-lt"/>
              </a:rPr>
              <a:t>potřebné</a:t>
            </a:r>
            <a:r>
              <a:rPr lang="en-US" sz="2500" dirty="0">
                <a:latin typeface="+mj-lt"/>
              </a:rPr>
              <a:t> </a:t>
            </a:r>
            <a:r>
              <a:rPr lang="en-US" sz="2500" dirty="0" err="1">
                <a:latin typeface="+mj-lt"/>
              </a:rPr>
              <a:t>množství</a:t>
            </a:r>
            <a:r>
              <a:rPr lang="en-US" sz="2500" dirty="0">
                <a:latin typeface="+mj-lt"/>
              </a:rPr>
              <a:t> </a:t>
            </a:r>
            <a:r>
              <a:rPr lang="en-US" sz="2500" dirty="0" err="1">
                <a:latin typeface="+mj-lt"/>
              </a:rPr>
              <a:t>kyslíku</a:t>
            </a:r>
            <a:r>
              <a:rPr lang="en-US" sz="2500" dirty="0">
                <a:latin typeface="+mj-lt"/>
              </a:rPr>
              <a:t> pro </a:t>
            </a:r>
            <a:r>
              <a:rPr lang="en-US" sz="2500" dirty="0" err="1">
                <a:latin typeface="+mj-lt"/>
              </a:rPr>
              <a:t>jejich</a:t>
            </a:r>
            <a:r>
              <a:rPr lang="en-US" sz="2500" dirty="0">
                <a:latin typeface="+mj-lt"/>
              </a:rPr>
              <a:t> </a:t>
            </a:r>
            <a:r>
              <a:rPr lang="en-US" sz="2500" dirty="0" err="1">
                <a:latin typeface="+mj-lt"/>
              </a:rPr>
              <a:t>metabolické</a:t>
            </a:r>
            <a:r>
              <a:rPr lang="en-US" sz="2500" dirty="0">
                <a:latin typeface="+mj-lt"/>
              </a:rPr>
              <a:t> </a:t>
            </a:r>
            <a:r>
              <a:rPr lang="en-US" sz="2500" dirty="0" err="1">
                <a:latin typeface="+mj-lt"/>
              </a:rPr>
              <a:t>procesy</a:t>
            </a:r>
            <a:r>
              <a:rPr lang="en-US" sz="2500" dirty="0">
                <a:latin typeface="+mj-lt"/>
              </a:rPr>
              <a:t>.</a:t>
            </a:r>
            <a:endParaRPr lang="cs-CZ" sz="2500" dirty="0">
              <a:latin typeface="+mj-lt"/>
            </a:endParaRPr>
          </a:p>
          <a:p>
            <a:r>
              <a:rPr lang="it-IT" sz="2500" b="1" dirty="0">
                <a:solidFill>
                  <a:srgbClr val="0070C0"/>
                </a:solidFill>
                <a:latin typeface="+mj-lt"/>
              </a:rPr>
              <a:t>SYNTÉZA KOLAGENU:</a:t>
            </a:r>
            <a:r>
              <a:rPr lang="it-IT" sz="2500" dirty="0">
                <a:latin typeface="+mj-lt"/>
              </a:rPr>
              <a:t>Kůže potřebuje kyslík, který pomáhá při produkci kolagenu, elastinu a dalších prvků nezbytných pro zdravější stav pokožky.</a:t>
            </a:r>
          </a:p>
          <a:p>
            <a:pPr marL="342900" indent="-342900">
              <a:buClr>
                <a:srgbClr val="0070C0"/>
              </a:buClr>
              <a:buFont typeface="Wingdings" panose="05000000000000000000" pitchFamily="2" charset="2"/>
              <a:buChar char="q"/>
            </a:pPr>
            <a:r>
              <a:rPr lang="it-IT" sz="2500" b="1" dirty="0">
                <a:solidFill>
                  <a:srgbClr val="0070C0"/>
                </a:solidFill>
                <a:latin typeface="+mj-lt"/>
              </a:rPr>
              <a:t>NEO</a:t>
            </a:r>
            <a:r>
              <a:rPr lang="cs-CZ" sz="2500" b="1" dirty="0">
                <a:solidFill>
                  <a:srgbClr val="0070C0"/>
                </a:solidFill>
                <a:latin typeface="+mj-lt"/>
              </a:rPr>
              <a:t>VASKULARIZACE</a:t>
            </a:r>
            <a:r>
              <a:rPr lang="it-IT" sz="2500" dirty="0">
                <a:latin typeface="+mj-lt"/>
              </a:rPr>
              <a:t>: Kyslík indukuje zvýšenou produkci VEGF (VASKULÁRNÍ ENDOTELIÁLNÍ RŮSTOVÝ FAKTOR)</a:t>
            </a:r>
            <a:endParaRPr lang="en-US" sz="2500" dirty="0">
              <a:latin typeface="+mj-lt"/>
            </a:endParaRPr>
          </a:p>
          <a:p>
            <a:pPr>
              <a:buClr>
                <a:srgbClr val="0070C0"/>
              </a:buClr>
            </a:pPr>
            <a:r>
              <a:rPr lang="en-US" sz="2500" dirty="0">
                <a:latin typeface="+mj-lt"/>
              </a:rPr>
              <a:t>Jak </a:t>
            </a:r>
            <a:r>
              <a:rPr lang="en-US" sz="2500" dirty="0" err="1">
                <a:latin typeface="+mj-lt"/>
              </a:rPr>
              <a:t>stárneme</a:t>
            </a:r>
            <a:r>
              <a:rPr lang="en-US" sz="2500" dirty="0">
                <a:latin typeface="+mj-lt"/>
              </a:rPr>
              <a:t>, </a:t>
            </a:r>
            <a:r>
              <a:rPr lang="en-US" sz="2500" dirty="0" err="1">
                <a:latin typeface="+mj-lt"/>
              </a:rPr>
              <a:t>krevní</a:t>
            </a:r>
            <a:r>
              <a:rPr lang="en-US" sz="2500" dirty="0">
                <a:latin typeface="+mj-lt"/>
              </a:rPr>
              <a:t> </a:t>
            </a:r>
            <a:r>
              <a:rPr lang="en-US" sz="2500" dirty="0" err="1">
                <a:latin typeface="+mj-lt"/>
              </a:rPr>
              <a:t>oběh</a:t>
            </a:r>
            <a:r>
              <a:rPr lang="en-US" sz="2500" dirty="0">
                <a:latin typeface="+mj-lt"/>
              </a:rPr>
              <a:t> v </a:t>
            </a:r>
            <a:r>
              <a:rPr lang="en-US" sz="2500" dirty="0" err="1">
                <a:latin typeface="+mj-lt"/>
              </a:rPr>
              <a:t>kapilárách</a:t>
            </a:r>
            <a:r>
              <a:rPr lang="en-US" sz="2500" dirty="0">
                <a:latin typeface="+mj-lt"/>
              </a:rPr>
              <a:t> se </a:t>
            </a:r>
            <a:r>
              <a:rPr lang="en-US" sz="2500" dirty="0" err="1">
                <a:latin typeface="+mj-lt"/>
              </a:rPr>
              <a:t>zhoršuje</a:t>
            </a:r>
            <a:r>
              <a:rPr lang="en-US" sz="2500" dirty="0">
                <a:latin typeface="+mj-lt"/>
              </a:rPr>
              <a:t>, </a:t>
            </a:r>
            <a:r>
              <a:rPr lang="en-US" sz="2500" dirty="0" err="1">
                <a:latin typeface="+mj-lt"/>
              </a:rPr>
              <a:t>čímž</a:t>
            </a:r>
            <a:r>
              <a:rPr lang="en-US" sz="2500" dirty="0">
                <a:latin typeface="+mj-lt"/>
              </a:rPr>
              <a:t> se </a:t>
            </a:r>
            <a:r>
              <a:rPr lang="en-US" sz="2500" dirty="0" err="1">
                <a:latin typeface="+mj-lt"/>
              </a:rPr>
              <a:t>snižuje</a:t>
            </a:r>
            <a:r>
              <a:rPr lang="en-US" sz="2500" dirty="0">
                <a:latin typeface="+mj-lt"/>
              </a:rPr>
              <a:t> </a:t>
            </a:r>
            <a:r>
              <a:rPr lang="en-US" sz="2500" dirty="0" err="1">
                <a:latin typeface="+mj-lt"/>
              </a:rPr>
              <a:t>hladina</a:t>
            </a:r>
            <a:r>
              <a:rPr lang="en-US" sz="2500" dirty="0">
                <a:latin typeface="+mj-lt"/>
              </a:rPr>
              <a:t> </a:t>
            </a:r>
            <a:r>
              <a:rPr lang="en-US" sz="2500" dirty="0" err="1">
                <a:latin typeface="+mj-lt"/>
              </a:rPr>
              <a:t>kyslíku</a:t>
            </a:r>
            <a:r>
              <a:rPr lang="en-US" sz="2500" dirty="0">
                <a:latin typeface="+mj-lt"/>
              </a:rPr>
              <a:t> a </a:t>
            </a:r>
            <a:r>
              <a:rPr lang="en-US" sz="2500" dirty="0" err="1">
                <a:latin typeface="+mj-lt"/>
              </a:rPr>
              <a:t>živin</a:t>
            </a:r>
            <a:r>
              <a:rPr lang="en-US" sz="2500" dirty="0">
                <a:latin typeface="+mj-lt"/>
              </a:rPr>
              <a:t> </a:t>
            </a:r>
            <a:r>
              <a:rPr lang="en-US" sz="2500" dirty="0" err="1">
                <a:latin typeface="+mj-lt"/>
              </a:rPr>
              <a:t>dodávajících</a:t>
            </a:r>
            <a:r>
              <a:rPr lang="en-US" sz="2500" dirty="0">
                <a:latin typeface="+mj-lt"/>
              </a:rPr>
              <a:t> se do </a:t>
            </a:r>
            <a:r>
              <a:rPr lang="en-US" sz="2500" dirty="0" err="1">
                <a:latin typeface="+mj-lt"/>
              </a:rPr>
              <a:t>kožních</a:t>
            </a:r>
            <a:r>
              <a:rPr lang="en-US" sz="2500" dirty="0">
                <a:latin typeface="+mj-lt"/>
              </a:rPr>
              <a:t> </a:t>
            </a:r>
            <a:r>
              <a:rPr lang="en-US" sz="2500" dirty="0" err="1">
                <a:latin typeface="+mj-lt"/>
              </a:rPr>
              <a:t>buněk</a:t>
            </a:r>
            <a:r>
              <a:rPr lang="en-US" sz="2500" dirty="0">
                <a:latin typeface="+mj-lt"/>
              </a:rPr>
              <a:t>. 
Po 30. </a:t>
            </a:r>
            <a:r>
              <a:rPr lang="en-US" sz="2500" dirty="0" err="1">
                <a:latin typeface="+mj-lt"/>
              </a:rPr>
              <a:t>roce</a:t>
            </a:r>
            <a:r>
              <a:rPr lang="en-US" sz="2500" dirty="0">
                <a:latin typeface="+mj-lt"/>
              </a:rPr>
              <a:t> </a:t>
            </a:r>
            <a:r>
              <a:rPr lang="en-US" sz="2500" dirty="0" err="1">
                <a:latin typeface="+mj-lt"/>
              </a:rPr>
              <a:t>věku</a:t>
            </a:r>
            <a:r>
              <a:rPr lang="en-US" sz="2500" dirty="0">
                <a:latin typeface="+mj-lt"/>
              </a:rPr>
              <a:t> </a:t>
            </a:r>
            <a:r>
              <a:rPr lang="en-US" sz="2500" dirty="0" err="1">
                <a:latin typeface="+mj-lt"/>
              </a:rPr>
              <a:t>mám</a:t>
            </a:r>
            <a:r>
              <a:rPr lang="en-US" sz="2500" dirty="0">
                <a:latin typeface="+mj-lt"/>
              </a:rPr>
              <a:t> 25% </a:t>
            </a:r>
            <a:r>
              <a:rPr lang="en-US" sz="2500" dirty="0" err="1">
                <a:latin typeface="+mj-lt"/>
              </a:rPr>
              <a:t>snížení</a:t>
            </a:r>
            <a:r>
              <a:rPr lang="en-US" sz="2500" dirty="0">
                <a:latin typeface="+mj-lt"/>
              </a:rPr>
              <a:t> </a:t>
            </a:r>
            <a:r>
              <a:rPr lang="en-US" sz="2500" dirty="0" err="1">
                <a:latin typeface="+mj-lt"/>
              </a:rPr>
              <a:t>příjmu</a:t>
            </a:r>
            <a:r>
              <a:rPr lang="en-US" sz="2500" dirty="0">
                <a:latin typeface="+mj-lt"/>
              </a:rPr>
              <a:t>;
Po 40. </a:t>
            </a:r>
            <a:r>
              <a:rPr lang="en-US" sz="2500" dirty="0" err="1">
                <a:latin typeface="+mj-lt"/>
              </a:rPr>
              <a:t>roce</a:t>
            </a:r>
            <a:r>
              <a:rPr lang="en-US" sz="2500" dirty="0">
                <a:latin typeface="+mj-lt"/>
              </a:rPr>
              <a:t> </a:t>
            </a:r>
            <a:r>
              <a:rPr lang="en-US" sz="2500" dirty="0" err="1">
                <a:latin typeface="+mj-lt"/>
              </a:rPr>
              <a:t>věku</a:t>
            </a:r>
            <a:r>
              <a:rPr lang="en-US" sz="2500" dirty="0">
                <a:latin typeface="+mj-lt"/>
              </a:rPr>
              <a:t> </a:t>
            </a:r>
            <a:r>
              <a:rPr lang="en-US" sz="2500" dirty="0" err="1">
                <a:latin typeface="+mj-lt"/>
              </a:rPr>
              <a:t>mám</a:t>
            </a:r>
            <a:r>
              <a:rPr lang="en-US" sz="2500" dirty="0">
                <a:latin typeface="+mj-lt"/>
              </a:rPr>
              <a:t> 50% </a:t>
            </a:r>
            <a:r>
              <a:rPr lang="en-US" sz="2500" dirty="0" err="1">
                <a:latin typeface="+mj-lt"/>
              </a:rPr>
              <a:t>snížení</a:t>
            </a:r>
            <a:r>
              <a:rPr lang="en-US" sz="2500" dirty="0">
                <a:latin typeface="+mj-lt"/>
              </a:rPr>
              <a:t> </a:t>
            </a:r>
            <a:r>
              <a:rPr lang="en-US" sz="2500" dirty="0" err="1">
                <a:latin typeface="+mj-lt"/>
              </a:rPr>
              <a:t>příjmu</a:t>
            </a:r>
            <a:r>
              <a:rPr lang="en-US" sz="2500" dirty="0">
                <a:latin typeface="+mj-lt"/>
              </a:rPr>
              <a:t>;
</a:t>
            </a:r>
            <a:r>
              <a:rPr lang="en-US" sz="2500" dirty="0" err="1">
                <a:latin typeface="+mj-lt"/>
              </a:rPr>
              <a:t>Znečištěné</a:t>
            </a:r>
            <a:r>
              <a:rPr lang="en-US" sz="2500" dirty="0">
                <a:latin typeface="+mj-lt"/>
              </a:rPr>
              <a:t> </a:t>
            </a:r>
            <a:r>
              <a:rPr lang="en-US" sz="2500" dirty="0" err="1">
                <a:latin typeface="+mj-lt"/>
              </a:rPr>
              <a:t>prostředí</a:t>
            </a:r>
            <a:r>
              <a:rPr lang="en-US" sz="2500" dirty="0">
                <a:latin typeface="+mj-lt"/>
              </a:rPr>
              <a:t> </a:t>
            </a:r>
            <a:r>
              <a:rPr lang="en-US" sz="2500" dirty="0" err="1">
                <a:latin typeface="+mj-lt"/>
              </a:rPr>
              <a:t>tyto</a:t>
            </a:r>
            <a:r>
              <a:rPr lang="en-US" sz="2500" dirty="0">
                <a:latin typeface="+mj-lt"/>
              </a:rPr>
              <a:t> </a:t>
            </a:r>
            <a:r>
              <a:rPr lang="en-US" sz="2500" dirty="0" err="1">
                <a:latin typeface="+mj-lt"/>
              </a:rPr>
              <a:t>procesy</a:t>
            </a:r>
            <a:r>
              <a:rPr lang="en-US" sz="2500" dirty="0">
                <a:latin typeface="+mj-lt"/>
              </a:rPr>
              <a:t> </a:t>
            </a:r>
            <a:r>
              <a:rPr lang="en-US" sz="2500" dirty="0" err="1">
                <a:latin typeface="+mj-lt"/>
              </a:rPr>
              <a:t>výrazně</a:t>
            </a:r>
            <a:r>
              <a:rPr lang="en-US" sz="2500" dirty="0">
                <a:latin typeface="+mj-lt"/>
              </a:rPr>
              <a:t> </a:t>
            </a:r>
            <a:r>
              <a:rPr lang="en-US" sz="2500" dirty="0" err="1">
                <a:latin typeface="+mj-lt"/>
              </a:rPr>
              <a:t>urychluje</a:t>
            </a:r>
            <a:r>
              <a:rPr lang="en-US" sz="2500" dirty="0">
                <a:latin typeface="+mj-lt"/>
              </a:rPr>
              <a:t>.</a:t>
            </a:r>
            <a:endParaRPr lang="en-US" dirty="0"/>
          </a:p>
        </p:txBody>
      </p:sp>
      <p:pic>
        <p:nvPicPr>
          <p:cNvPr id="19" name="Picture 2"/>
          <p:cNvPicPr>
            <a:picLocks noChangeAspect="1"/>
          </p:cNvPicPr>
          <p:nvPr/>
        </p:nvPicPr>
        <p:blipFill>
          <a:blip r:embed="rId5"/>
          <a:stretch>
            <a:fillRect/>
          </a:stretch>
        </p:blipFill>
        <p:spPr>
          <a:xfrm>
            <a:off x="15190506" y="6950075"/>
            <a:ext cx="4210443" cy="2368762"/>
          </a:xfrm>
          <a:prstGeom prst="rect">
            <a:avLst/>
          </a:prstGeom>
          <a:ln>
            <a:noFill/>
          </a:ln>
          <a:effectLst>
            <a:softEdge rad="112500"/>
          </a:effectLst>
        </p:spPr>
      </p:pic>
      <p:pic>
        <p:nvPicPr>
          <p:cNvPr id="2" name="Immagine 1">
            <a:extLst>
              <a:ext uri="{FF2B5EF4-FFF2-40B4-BE49-F238E27FC236}">
                <a16:creationId xmlns:a16="http://schemas.microsoft.com/office/drawing/2014/main" id="{403AE181-1282-F61A-8CF5-2907907B5D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917716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5707" y="190057"/>
            <a:ext cx="11941343" cy="838200"/>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5400" b="1" dirty="0">
                <a:solidFill>
                  <a:srgbClr val="0070C0"/>
                </a:solidFill>
                <a:latin typeface="+mj-lt"/>
              </a:rPr>
              <a:t>FLOUR 4 : </a:t>
            </a:r>
            <a:r>
              <a:rPr lang="en-GB" sz="3000" dirty="0">
                <a:solidFill>
                  <a:srgbClr val="0070C0"/>
                </a:solidFill>
                <a:latin typeface="+mj-lt"/>
              </a:rPr>
              <a:t>Na </a:t>
            </a:r>
            <a:r>
              <a:rPr lang="en-GB" sz="3000" dirty="0" err="1">
                <a:solidFill>
                  <a:srgbClr val="0070C0"/>
                </a:solidFill>
                <a:latin typeface="+mj-lt"/>
              </a:rPr>
              <a:t>bázi</a:t>
            </a:r>
            <a:r>
              <a:rPr lang="en-GB" sz="3000" dirty="0">
                <a:solidFill>
                  <a:srgbClr val="0070C0"/>
                </a:solidFill>
                <a:latin typeface="+mj-lt"/>
              </a:rPr>
              <a:t> PERFLUOROVANÝCH </a:t>
            </a:r>
            <a:r>
              <a:rPr lang="en-GB" sz="3000" dirty="0" err="1">
                <a:solidFill>
                  <a:srgbClr val="0070C0"/>
                </a:solidFill>
                <a:latin typeface="+mj-lt"/>
              </a:rPr>
              <a:t>uhlovodíků</a:t>
            </a:r>
            <a:r>
              <a:rPr lang="en-GB" sz="3000" dirty="0">
                <a:solidFill>
                  <a:srgbClr val="0070C0"/>
                </a:solidFill>
                <a:latin typeface="+mj-lt"/>
              </a:rPr>
              <a:t>, NOSIČE KYSLÍKU</a:t>
            </a:r>
            <a:endParaRPr lang="it-IT" sz="3000" dirty="0">
              <a:solidFill>
                <a:srgbClr val="0070C0"/>
              </a:solidFill>
              <a:latin typeface="+mj-lt"/>
            </a:endParaRPr>
          </a:p>
        </p:txBody>
      </p:sp>
      <p:sp>
        <p:nvSpPr>
          <p:cNvPr id="15" name="CasellaDiTesto 14"/>
          <p:cNvSpPr txBox="1"/>
          <p:nvPr/>
        </p:nvSpPr>
        <p:spPr>
          <a:xfrm>
            <a:off x="89236" y="1536786"/>
            <a:ext cx="12200870" cy="2015936"/>
          </a:xfrm>
          <a:prstGeom prst="rect">
            <a:avLst/>
          </a:prstGeom>
          <a:noFill/>
        </p:spPr>
        <p:txBody>
          <a:bodyPr wrap="square" rtlCol="0">
            <a:spAutoFit/>
          </a:bodyPr>
          <a:lstStyle/>
          <a:p>
            <a:r>
              <a:rPr lang="en-US" sz="2500" dirty="0">
                <a:latin typeface="+mj-lt"/>
              </a:rPr>
              <a:t>NENÍ </a:t>
            </a:r>
            <a:r>
              <a:rPr lang="en-US" sz="2500" dirty="0" err="1">
                <a:latin typeface="+mj-lt"/>
              </a:rPr>
              <a:t>možné</a:t>
            </a:r>
            <a:r>
              <a:rPr lang="en-US" sz="2500" dirty="0">
                <a:latin typeface="+mj-lt"/>
              </a:rPr>
              <a:t> </a:t>
            </a:r>
            <a:r>
              <a:rPr lang="en-US" sz="2500" dirty="0" err="1">
                <a:latin typeface="+mj-lt"/>
              </a:rPr>
              <a:t>absorbovat</a:t>
            </a:r>
            <a:r>
              <a:rPr lang="en-US" sz="2500" dirty="0">
                <a:latin typeface="+mj-lt"/>
              </a:rPr>
              <a:t> </a:t>
            </a:r>
            <a:r>
              <a:rPr lang="en-US" sz="2500" dirty="0" err="1">
                <a:latin typeface="+mj-lt"/>
              </a:rPr>
              <a:t>kyslík</a:t>
            </a:r>
            <a:r>
              <a:rPr lang="en-US" sz="2500" dirty="0">
                <a:latin typeface="+mj-lt"/>
              </a:rPr>
              <a:t> </a:t>
            </a:r>
            <a:r>
              <a:rPr lang="en-US" sz="2500" dirty="0" err="1">
                <a:latin typeface="+mj-lt"/>
              </a:rPr>
              <a:t>kůží</a:t>
            </a:r>
            <a:r>
              <a:rPr lang="en-US" sz="2500" dirty="0">
                <a:latin typeface="+mj-lt"/>
              </a:rPr>
              <a:t>.</a:t>
            </a:r>
          </a:p>
          <a:p>
            <a:r>
              <a:rPr lang="en-US" sz="2500" b="1" dirty="0">
                <a:solidFill>
                  <a:srgbClr val="0070C0"/>
                </a:solidFill>
                <a:latin typeface="+mj-lt"/>
              </a:rPr>
              <a:t>PERFLUOROVANÉ UHLOVODÍKY JSOU JEDINÝM ZPŮSOBEM, JAK PŘENÁŠET KYSLÍK DO BUNĚK</a:t>
            </a:r>
            <a:endParaRPr lang="cs-CZ" sz="2500" b="1" dirty="0">
              <a:solidFill>
                <a:srgbClr val="0070C0"/>
              </a:solidFill>
              <a:latin typeface="+mj-lt"/>
            </a:endParaRPr>
          </a:p>
          <a:p>
            <a:r>
              <a:rPr lang="it-IT" sz="2500" dirty="0">
                <a:latin typeface="+mj-lt"/>
              </a:rPr>
              <a:t>Molekulární struktura zcela fluorovaných uhlovodíků umožňuje těmto látkám zachycovat plynný kyslík.</a:t>
            </a:r>
          </a:p>
          <a:p>
            <a:endParaRPr lang="en-US" sz="2500" dirty="0">
              <a:latin typeface="+mj-lt"/>
            </a:endParaRPr>
          </a:p>
        </p:txBody>
      </p:sp>
      <p:pic>
        <p:nvPicPr>
          <p:cNvPr id="19" name="Picture 2" descr="Risultati immagini per OXYGEN"/>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3847772" y="1835142"/>
            <a:ext cx="1254956" cy="1276348"/>
          </a:xfrm>
          <a:prstGeom prst="rect">
            <a:avLst/>
          </a:prstGeom>
          <a:noFill/>
        </p:spPr>
      </p:pic>
      <p:pic>
        <p:nvPicPr>
          <p:cNvPr id="20" name="Picture 2" descr="Risultati immagini per OXYGEN"/>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3562020" y="3192464"/>
            <a:ext cx="1254956" cy="1276348"/>
          </a:xfrm>
          <a:prstGeom prst="rect">
            <a:avLst/>
          </a:prstGeom>
          <a:noFill/>
        </p:spPr>
      </p:pic>
      <p:pic>
        <p:nvPicPr>
          <p:cNvPr id="21" name="Picture 2" descr="Risultati immagini per OXYGEN"/>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4633590" y="2120894"/>
            <a:ext cx="1254956" cy="1276348"/>
          </a:xfrm>
          <a:prstGeom prst="rect">
            <a:avLst/>
          </a:prstGeom>
          <a:noFill/>
        </p:spPr>
      </p:pic>
      <p:pic>
        <p:nvPicPr>
          <p:cNvPr id="22" name="Picture 2" descr="Risultati immagini per OXYGEN"/>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2776202" y="1906580"/>
            <a:ext cx="1254956" cy="1276348"/>
          </a:xfrm>
          <a:prstGeom prst="rect">
            <a:avLst/>
          </a:prstGeom>
          <a:noFill/>
        </p:spPr>
      </p:pic>
      <p:pic>
        <p:nvPicPr>
          <p:cNvPr id="23" name="Picture 2" descr="Risultati immagini per OXYGEN"/>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2490450" y="2978150"/>
            <a:ext cx="1254956" cy="1276348"/>
          </a:xfrm>
          <a:prstGeom prst="rect">
            <a:avLst/>
          </a:prstGeom>
          <a:noFill/>
        </p:spPr>
      </p:pic>
      <p:pic>
        <p:nvPicPr>
          <p:cNvPr id="24" name="Picture 2" descr="Risultati immagini per OXYGEN"/>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3633458" y="2406646"/>
            <a:ext cx="1254956" cy="1276348"/>
          </a:xfrm>
          <a:prstGeom prst="rect">
            <a:avLst/>
          </a:prstGeom>
          <a:noFill/>
        </p:spPr>
      </p:pic>
      <p:pic>
        <p:nvPicPr>
          <p:cNvPr id="25" name="Picture 4" descr="Risultati immagini per CAMION"/>
          <p:cNvPicPr>
            <a:picLocks noChangeAspect="1" noChangeArrowheads="1"/>
          </p:cNvPicPr>
          <p:nvPr/>
        </p:nvPicPr>
        <p:blipFill>
          <a:blip r:embed="rId5"/>
          <a:srcRect/>
          <a:stretch>
            <a:fillRect/>
          </a:stretch>
        </p:blipFill>
        <p:spPr bwMode="auto">
          <a:xfrm>
            <a:off x="12490450" y="2835275"/>
            <a:ext cx="7454360" cy="4643445"/>
          </a:xfrm>
          <a:prstGeom prst="rect">
            <a:avLst/>
          </a:prstGeom>
          <a:noFill/>
        </p:spPr>
      </p:pic>
      <p:sp>
        <p:nvSpPr>
          <p:cNvPr id="6" name="Rettangolo 5"/>
          <p:cNvSpPr/>
          <p:nvPr/>
        </p:nvSpPr>
        <p:spPr>
          <a:xfrm>
            <a:off x="14015452" y="7795247"/>
            <a:ext cx="6088647" cy="2677656"/>
          </a:xfrm>
          <a:prstGeom prst="rect">
            <a:avLst/>
          </a:prstGeom>
        </p:spPr>
        <p:txBody>
          <a:bodyPr wrap="square">
            <a:spAutoFit/>
          </a:bodyPr>
          <a:lstStyle/>
          <a:p>
            <a:endParaRPr lang="en-US" dirty="0"/>
          </a:p>
          <a:p>
            <a:r>
              <a:rPr lang="en-US" sz="2500" b="1" dirty="0" err="1">
                <a:solidFill>
                  <a:srgbClr val="0070C0"/>
                </a:solidFill>
                <a:latin typeface="+mj-lt"/>
              </a:rPr>
              <a:t>Fiflow</a:t>
            </a:r>
            <a:r>
              <a:rPr lang="en-US" sz="2500" b="1" dirty="0">
                <a:solidFill>
                  <a:srgbClr val="0070C0"/>
                </a:solidFill>
                <a:latin typeface="+mj-lt"/>
              </a:rPr>
              <a:t>® BTX : </a:t>
            </a:r>
          </a:p>
          <a:p>
            <a:endParaRPr lang="en-US" sz="2500" dirty="0">
              <a:latin typeface="+mj-lt"/>
            </a:endParaRPr>
          </a:p>
          <a:p>
            <a:pPr marL="285750" indent="-285750">
              <a:buFont typeface="Arial" panose="020B0604020202020204" pitchFamily="34" charset="0"/>
              <a:buChar char="•"/>
            </a:pPr>
            <a:r>
              <a:rPr lang="it-IT" sz="2500" b="1" dirty="0">
                <a:latin typeface="+mj-lt"/>
              </a:rPr>
              <a:t>PERFLUORHEXAN
PERFLUORODECALIN
PERFLUORMETHYLCYKLOHEXAN
PERFLUOROPERHYDROFENANTHREN</a:t>
            </a:r>
          </a:p>
        </p:txBody>
      </p:sp>
      <p:pic>
        <p:nvPicPr>
          <p:cNvPr id="1026" name="Picture 2" descr="acido perclorico struttura 3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9250" y="3232520"/>
            <a:ext cx="2286000" cy="2513464"/>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p:cNvSpPr/>
          <p:nvPr/>
        </p:nvSpPr>
        <p:spPr>
          <a:xfrm>
            <a:off x="143846" y="5745984"/>
            <a:ext cx="11660804" cy="4708981"/>
          </a:xfrm>
          <a:prstGeom prst="rect">
            <a:avLst/>
          </a:prstGeom>
        </p:spPr>
        <p:txBody>
          <a:bodyPr wrap="square">
            <a:spAutoFit/>
          </a:bodyPr>
          <a:lstStyle/>
          <a:p>
            <a:r>
              <a:rPr lang="en-US" sz="2500" dirty="0">
                <a:latin typeface="+mj-lt"/>
              </a:rPr>
              <a:t>PFC </a:t>
            </a:r>
            <a:r>
              <a:rPr lang="en-US" sz="2500" dirty="0" err="1">
                <a:latin typeface="+mj-lt"/>
              </a:rPr>
              <a:t>jsou</a:t>
            </a:r>
            <a:r>
              <a:rPr lang="en-US" sz="2500" dirty="0">
                <a:latin typeface="+mj-lt"/>
              </a:rPr>
              <a:t> </a:t>
            </a:r>
            <a:r>
              <a:rPr lang="en-US" sz="2500" dirty="0" err="1">
                <a:latin typeface="+mj-lt"/>
              </a:rPr>
              <a:t>nejlepší</a:t>
            </a:r>
            <a:r>
              <a:rPr lang="en-US" sz="2500" dirty="0">
                <a:latin typeface="+mj-lt"/>
              </a:rPr>
              <a:t> </a:t>
            </a:r>
            <a:r>
              <a:rPr lang="en-US" sz="2500" dirty="0" err="1">
                <a:latin typeface="+mj-lt"/>
              </a:rPr>
              <a:t>nosiče</a:t>
            </a:r>
            <a:r>
              <a:rPr lang="en-US" sz="2500" dirty="0">
                <a:latin typeface="+mj-lt"/>
              </a:rPr>
              <a:t> </a:t>
            </a:r>
            <a:r>
              <a:rPr lang="en-US" sz="2500" dirty="0" err="1">
                <a:latin typeface="+mj-lt"/>
              </a:rPr>
              <a:t>plynu</a:t>
            </a:r>
            <a:r>
              <a:rPr lang="en-US" sz="2500" dirty="0">
                <a:latin typeface="+mj-lt"/>
              </a:rPr>
              <a:t>, </a:t>
            </a:r>
            <a:r>
              <a:rPr lang="en-US" sz="2500" dirty="0" err="1">
                <a:latin typeface="+mj-lt"/>
              </a:rPr>
              <a:t>které</a:t>
            </a:r>
            <a:r>
              <a:rPr lang="en-US" sz="2500" dirty="0">
                <a:latin typeface="+mj-lt"/>
              </a:rPr>
              <a:t> </a:t>
            </a:r>
            <a:r>
              <a:rPr lang="en-US" sz="2500" dirty="0" err="1">
                <a:latin typeface="+mj-lt"/>
              </a:rPr>
              <a:t>věda</a:t>
            </a:r>
            <a:r>
              <a:rPr lang="en-US" sz="2500" dirty="0">
                <a:latin typeface="+mj-lt"/>
              </a:rPr>
              <a:t> </a:t>
            </a:r>
            <a:r>
              <a:rPr lang="en-US" sz="2500" dirty="0" err="1">
                <a:latin typeface="+mj-lt"/>
              </a:rPr>
              <a:t>zná</a:t>
            </a:r>
            <a:r>
              <a:rPr lang="en-US" sz="2500" dirty="0">
                <a:latin typeface="+mj-lt"/>
              </a:rPr>
              <a:t>. </a:t>
            </a:r>
            <a:r>
              <a:rPr lang="en-US" sz="2500" dirty="0" err="1">
                <a:latin typeface="+mj-lt"/>
              </a:rPr>
              <a:t>Má</a:t>
            </a:r>
            <a:r>
              <a:rPr lang="en-US" sz="2500" dirty="0">
                <a:latin typeface="+mj-lt"/>
              </a:rPr>
              <a:t> KAPACITU TRANSPORTOVAT AŽ 20% SVÉHO OBJEMU V KYSLÍKU.</a:t>
            </a:r>
          </a:p>
          <a:p>
            <a:pPr marL="342900" indent="-342900">
              <a:buClr>
                <a:srgbClr val="0070C0"/>
              </a:buClr>
              <a:buFont typeface="Wingdings" panose="05000000000000000000" pitchFamily="2" charset="2"/>
              <a:buChar char="q"/>
            </a:pPr>
            <a:r>
              <a:rPr lang="en-US" sz="2500" dirty="0" err="1">
                <a:latin typeface="+mj-lt"/>
              </a:rPr>
              <a:t>Fiflow</a:t>
            </a:r>
            <a:r>
              <a:rPr lang="en-US" sz="2500" dirty="0">
                <a:latin typeface="+mj-lt"/>
              </a:rPr>
              <a:t>® BTX </a:t>
            </a:r>
            <a:r>
              <a:rPr lang="en-US" sz="2500" dirty="0" err="1">
                <a:latin typeface="+mj-lt"/>
              </a:rPr>
              <a:t>dokáže</a:t>
            </a:r>
            <a:r>
              <a:rPr lang="en-US" sz="2500" dirty="0">
                <a:latin typeface="+mj-lt"/>
              </a:rPr>
              <a:t> </a:t>
            </a:r>
            <a:r>
              <a:rPr lang="en-US" sz="2500" dirty="0" err="1">
                <a:latin typeface="+mj-lt"/>
              </a:rPr>
              <a:t>solubilizovat</a:t>
            </a:r>
            <a:r>
              <a:rPr lang="en-US" sz="2500" dirty="0">
                <a:latin typeface="+mj-lt"/>
              </a:rPr>
              <a:t> </a:t>
            </a:r>
            <a:r>
              <a:rPr lang="en-US" sz="2500" dirty="0" err="1">
                <a:latin typeface="+mj-lt"/>
              </a:rPr>
              <a:t>kyslík</a:t>
            </a:r>
            <a:r>
              <a:rPr lang="en-US" sz="2500" dirty="0">
                <a:latin typeface="+mj-lt"/>
              </a:rPr>
              <a:t> a </a:t>
            </a:r>
            <a:r>
              <a:rPr lang="en-US" sz="2500" dirty="0" err="1">
                <a:latin typeface="+mj-lt"/>
              </a:rPr>
              <a:t>oxid</a:t>
            </a:r>
            <a:r>
              <a:rPr lang="en-US" sz="2500" dirty="0">
                <a:latin typeface="+mj-lt"/>
              </a:rPr>
              <a:t> </a:t>
            </a:r>
            <a:r>
              <a:rPr lang="en-US" sz="2500" dirty="0" err="1">
                <a:latin typeface="+mj-lt"/>
              </a:rPr>
              <a:t>uhličitý</a:t>
            </a:r>
            <a:r>
              <a:rPr lang="en-US" sz="2500" dirty="0">
                <a:latin typeface="+mj-lt"/>
              </a:rPr>
              <a:t>, </a:t>
            </a:r>
            <a:r>
              <a:rPr lang="en-US" sz="2500" dirty="0" err="1">
                <a:latin typeface="+mj-lt"/>
              </a:rPr>
              <a:t>čímž</a:t>
            </a:r>
            <a:r>
              <a:rPr lang="en-US" sz="2500" dirty="0">
                <a:latin typeface="+mj-lt"/>
              </a:rPr>
              <a:t> </a:t>
            </a:r>
            <a:r>
              <a:rPr lang="en-US" sz="2500" dirty="0" err="1">
                <a:latin typeface="+mj-lt"/>
              </a:rPr>
              <a:t>napodobuje</a:t>
            </a:r>
            <a:r>
              <a:rPr lang="en-US" sz="2500" dirty="0">
                <a:latin typeface="+mj-lt"/>
              </a:rPr>
              <a:t> </a:t>
            </a:r>
            <a:r>
              <a:rPr lang="en-US" sz="2500" dirty="0" err="1">
                <a:latin typeface="+mj-lt"/>
              </a:rPr>
              <a:t>funkce</a:t>
            </a:r>
            <a:r>
              <a:rPr lang="en-US" sz="2500" dirty="0">
                <a:latin typeface="+mj-lt"/>
              </a:rPr>
              <a:t> </a:t>
            </a:r>
            <a:r>
              <a:rPr lang="en-US" sz="2500" dirty="0" err="1">
                <a:latin typeface="+mj-lt"/>
              </a:rPr>
              <a:t>hemoglobinu</a:t>
            </a:r>
            <a:r>
              <a:rPr lang="en-US" sz="2500" dirty="0">
                <a:latin typeface="+mj-lt"/>
              </a:rPr>
              <a:t>.
</a:t>
            </a:r>
            <a:r>
              <a:rPr lang="en-US" sz="2500" dirty="0" err="1">
                <a:latin typeface="+mj-lt"/>
              </a:rPr>
              <a:t>Fiflow</a:t>
            </a:r>
            <a:r>
              <a:rPr lang="en-US" sz="2500" dirty="0">
                <a:latin typeface="+mj-lt"/>
              </a:rPr>
              <a:t>® BTX </a:t>
            </a:r>
            <a:r>
              <a:rPr lang="en-US" sz="2500" dirty="0" err="1">
                <a:latin typeface="+mj-lt"/>
              </a:rPr>
              <a:t>transportuje</a:t>
            </a:r>
            <a:r>
              <a:rPr lang="en-US" sz="2500" dirty="0">
                <a:latin typeface="+mj-lt"/>
              </a:rPr>
              <a:t> </a:t>
            </a:r>
            <a:r>
              <a:rPr lang="en-US" sz="2500" dirty="0" err="1">
                <a:latin typeface="+mj-lt"/>
              </a:rPr>
              <a:t>kyslík</a:t>
            </a:r>
            <a:r>
              <a:rPr lang="en-US" sz="2500" dirty="0">
                <a:latin typeface="+mj-lt"/>
              </a:rPr>
              <a:t> do dermis, </a:t>
            </a:r>
            <a:r>
              <a:rPr lang="en-US" sz="2500" dirty="0" err="1">
                <a:latin typeface="+mj-lt"/>
              </a:rPr>
              <a:t>kde</a:t>
            </a:r>
            <a:r>
              <a:rPr lang="en-US" sz="2500" dirty="0">
                <a:latin typeface="+mj-lt"/>
              </a:rPr>
              <a:t> </a:t>
            </a:r>
            <a:r>
              <a:rPr lang="en-US" sz="2500" dirty="0" err="1">
                <a:latin typeface="+mj-lt"/>
              </a:rPr>
              <a:t>difunduje</a:t>
            </a:r>
            <a:r>
              <a:rPr lang="en-US" sz="2500" dirty="0">
                <a:latin typeface="+mj-lt"/>
              </a:rPr>
              <a:t> z </a:t>
            </a:r>
            <a:r>
              <a:rPr lang="en-US" sz="2500" dirty="0" err="1">
                <a:latin typeface="+mj-lt"/>
              </a:rPr>
              <a:t>oblasti</a:t>
            </a:r>
            <a:r>
              <a:rPr lang="en-US" sz="2500" dirty="0">
                <a:latin typeface="+mj-lt"/>
              </a:rPr>
              <a:t> s </a:t>
            </a:r>
            <a:r>
              <a:rPr lang="en-US" sz="2500" dirty="0" err="1">
                <a:latin typeface="+mj-lt"/>
              </a:rPr>
              <a:t>vyšším</a:t>
            </a:r>
            <a:r>
              <a:rPr lang="en-US" sz="2500" dirty="0">
                <a:latin typeface="+mj-lt"/>
              </a:rPr>
              <a:t> </a:t>
            </a:r>
            <a:r>
              <a:rPr lang="en-US" sz="2500" dirty="0" err="1">
                <a:latin typeface="+mj-lt"/>
              </a:rPr>
              <a:t>parciálním</a:t>
            </a:r>
            <a:r>
              <a:rPr lang="en-US" sz="2500" dirty="0">
                <a:latin typeface="+mj-lt"/>
              </a:rPr>
              <a:t> </a:t>
            </a:r>
            <a:r>
              <a:rPr lang="en-US" sz="2500" dirty="0" err="1">
                <a:latin typeface="+mj-lt"/>
              </a:rPr>
              <a:t>tlakem</a:t>
            </a:r>
            <a:r>
              <a:rPr lang="en-US" sz="2500" dirty="0">
                <a:latin typeface="+mj-lt"/>
              </a:rPr>
              <a:t> </a:t>
            </a:r>
            <a:r>
              <a:rPr lang="en-US" sz="2500" dirty="0" err="1">
                <a:latin typeface="+mj-lt"/>
              </a:rPr>
              <a:t>kyslíku</a:t>
            </a:r>
            <a:r>
              <a:rPr lang="en-US" sz="2500" dirty="0">
                <a:latin typeface="+mj-lt"/>
              </a:rPr>
              <a:t> do </a:t>
            </a:r>
            <a:r>
              <a:rPr lang="en-US" sz="2500" dirty="0" err="1">
                <a:latin typeface="+mj-lt"/>
              </a:rPr>
              <a:t>oblasti</a:t>
            </a:r>
            <a:r>
              <a:rPr lang="en-US" sz="2500" dirty="0">
                <a:latin typeface="+mj-lt"/>
              </a:rPr>
              <a:t> s </a:t>
            </a:r>
            <a:r>
              <a:rPr lang="en-US" sz="2500" dirty="0" err="1">
                <a:latin typeface="+mj-lt"/>
              </a:rPr>
              <a:t>nižším</a:t>
            </a:r>
            <a:r>
              <a:rPr lang="en-US" sz="2500" dirty="0">
                <a:latin typeface="+mj-lt"/>
              </a:rPr>
              <a:t> </a:t>
            </a:r>
            <a:r>
              <a:rPr lang="en-US" sz="2500" dirty="0" err="1">
                <a:latin typeface="+mj-lt"/>
              </a:rPr>
              <a:t>parciálním</a:t>
            </a:r>
            <a:r>
              <a:rPr lang="en-US" sz="2500" dirty="0">
                <a:latin typeface="+mj-lt"/>
              </a:rPr>
              <a:t> </a:t>
            </a:r>
            <a:r>
              <a:rPr lang="en-US" sz="2500" dirty="0" err="1">
                <a:latin typeface="+mj-lt"/>
              </a:rPr>
              <a:t>tlakem</a:t>
            </a:r>
            <a:r>
              <a:rPr lang="en-US" sz="2500" dirty="0">
                <a:latin typeface="+mj-lt"/>
              </a:rPr>
              <a:t> </a:t>
            </a:r>
            <a:r>
              <a:rPr lang="en-US" sz="2500" dirty="0" err="1">
                <a:latin typeface="+mj-lt"/>
              </a:rPr>
              <a:t>kyslíku</a:t>
            </a:r>
            <a:r>
              <a:rPr lang="en-US" sz="2500" dirty="0">
                <a:latin typeface="+mj-lt"/>
              </a:rPr>
              <a:t>.
</a:t>
            </a:r>
            <a:r>
              <a:rPr lang="en-US" sz="2500" dirty="0" err="1">
                <a:latin typeface="+mj-lt"/>
              </a:rPr>
              <a:t>Čištění</a:t>
            </a:r>
            <a:r>
              <a:rPr lang="en-US" sz="2500" dirty="0">
                <a:latin typeface="+mj-lt"/>
              </a:rPr>
              <a:t> </a:t>
            </a:r>
            <a:r>
              <a:rPr lang="en-US" sz="2500" dirty="0" err="1">
                <a:latin typeface="+mj-lt"/>
              </a:rPr>
              <a:t>pokožky</a:t>
            </a:r>
            <a:r>
              <a:rPr lang="en-US" sz="2500" dirty="0">
                <a:latin typeface="+mj-lt"/>
              </a:rPr>
              <a:t> od </a:t>
            </a:r>
            <a:r>
              <a:rPr lang="en-US" sz="2500" dirty="0" err="1">
                <a:latin typeface="+mj-lt"/>
              </a:rPr>
              <a:t>oxidu</a:t>
            </a:r>
            <a:r>
              <a:rPr lang="en-US" sz="2500" dirty="0">
                <a:latin typeface="+mj-lt"/>
              </a:rPr>
              <a:t> </a:t>
            </a:r>
            <a:r>
              <a:rPr lang="en-US" sz="2500" dirty="0" err="1">
                <a:latin typeface="+mj-lt"/>
              </a:rPr>
              <a:t>uhličitého</a:t>
            </a:r>
            <a:r>
              <a:rPr lang="en-US" sz="2500" dirty="0">
                <a:latin typeface="+mj-lt"/>
              </a:rPr>
              <a:t>: </a:t>
            </a:r>
            <a:r>
              <a:rPr lang="en-US" sz="2500" dirty="0" err="1">
                <a:latin typeface="+mj-lt"/>
              </a:rPr>
              <a:t>protože</a:t>
            </a:r>
            <a:r>
              <a:rPr lang="en-US" sz="2500" dirty="0">
                <a:latin typeface="+mj-lt"/>
              </a:rPr>
              <a:t> </a:t>
            </a:r>
            <a:r>
              <a:rPr lang="en-US" sz="2500" dirty="0" err="1">
                <a:latin typeface="+mj-lt"/>
              </a:rPr>
              <a:t>oxid</a:t>
            </a:r>
            <a:r>
              <a:rPr lang="en-US" sz="2500" dirty="0">
                <a:latin typeface="+mj-lt"/>
              </a:rPr>
              <a:t> </a:t>
            </a:r>
            <a:r>
              <a:rPr lang="en-US" sz="2500" dirty="0" err="1">
                <a:latin typeface="+mj-lt"/>
              </a:rPr>
              <a:t>uhličitý</a:t>
            </a:r>
            <a:r>
              <a:rPr lang="en-US" sz="2500" dirty="0">
                <a:latin typeface="+mj-lt"/>
              </a:rPr>
              <a:t> je </a:t>
            </a:r>
            <a:r>
              <a:rPr lang="en-US" sz="2500" dirty="0" err="1">
                <a:latin typeface="+mj-lt"/>
              </a:rPr>
              <a:t>ve</a:t>
            </a:r>
            <a:r>
              <a:rPr lang="en-US" sz="2500" dirty="0">
                <a:latin typeface="+mj-lt"/>
              </a:rPr>
              <a:t> </a:t>
            </a:r>
            <a:r>
              <a:rPr lang="en-US" sz="2500" dirty="0" err="1">
                <a:latin typeface="+mj-lt"/>
              </a:rPr>
              <a:t>Fiflow</a:t>
            </a:r>
            <a:r>
              <a:rPr lang="en-US" sz="2500" dirty="0">
                <a:latin typeface="+mj-lt"/>
              </a:rPr>
              <a:t>® </a:t>
            </a:r>
            <a:r>
              <a:rPr lang="en-US" sz="2500" dirty="0" err="1">
                <a:latin typeface="+mj-lt"/>
              </a:rPr>
              <a:t>rozpustnější</a:t>
            </a:r>
            <a:r>
              <a:rPr lang="en-US" sz="2500" dirty="0">
                <a:latin typeface="+mj-lt"/>
              </a:rPr>
              <a:t> </a:t>
            </a:r>
            <a:r>
              <a:rPr lang="en-US" sz="2500" dirty="0" err="1">
                <a:latin typeface="+mj-lt"/>
              </a:rPr>
              <a:t>než</a:t>
            </a:r>
            <a:r>
              <a:rPr lang="en-US" sz="2500" dirty="0">
                <a:latin typeface="+mj-lt"/>
              </a:rPr>
              <a:t> </a:t>
            </a:r>
            <a:r>
              <a:rPr lang="en-US" sz="2500" dirty="0" err="1">
                <a:latin typeface="+mj-lt"/>
              </a:rPr>
              <a:t>kyslík</a:t>
            </a:r>
            <a:r>
              <a:rPr lang="en-US" sz="2500" dirty="0">
                <a:latin typeface="+mj-lt"/>
              </a:rPr>
              <a:t>, </a:t>
            </a:r>
            <a:r>
              <a:rPr lang="en-US" sz="2500" dirty="0" err="1">
                <a:latin typeface="+mj-lt"/>
              </a:rPr>
              <a:t>okamžitě</a:t>
            </a:r>
            <a:r>
              <a:rPr lang="en-US" sz="2500" dirty="0">
                <a:latin typeface="+mj-lt"/>
              </a:rPr>
              <a:t> </a:t>
            </a:r>
            <a:r>
              <a:rPr lang="en-US" sz="2500" dirty="0" err="1">
                <a:latin typeface="+mj-lt"/>
              </a:rPr>
              <a:t>nahradí</a:t>
            </a:r>
            <a:r>
              <a:rPr lang="en-US" sz="2500" dirty="0">
                <a:latin typeface="+mj-lt"/>
              </a:rPr>
              <a:t> </a:t>
            </a:r>
            <a:r>
              <a:rPr lang="en-US" sz="2500" dirty="0" err="1">
                <a:latin typeface="+mj-lt"/>
              </a:rPr>
              <a:t>kyslík</a:t>
            </a:r>
            <a:r>
              <a:rPr lang="en-US" sz="2500" dirty="0">
                <a:latin typeface="+mj-lt"/>
              </a:rPr>
              <a:t> a CO2 </a:t>
            </a:r>
            <a:r>
              <a:rPr lang="en-US" sz="2500" dirty="0" err="1">
                <a:latin typeface="+mj-lt"/>
              </a:rPr>
              <a:t>bude</a:t>
            </a:r>
            <a:r>
              <a:rPr lang="en-US" sz="2500" dirty="0">
                <a:latin typeface="+mj-lt"/>
              </a:rPr>
              <a:t> </a:t>
            </a:r>
            <a:r>
              <a:rPr lang="en-US" sz="2500" dirty="0" err="1">
                <a:latin typeface="+mj-lt"/>
              </a:rPr>
              <a:t>transportován</a:t>
            </a:r>
            <a:r>
              <a:rPr lang="en-US" sz="2500" dirty="0">
                <a:latin typeface="+mj-lt"/>
              </a:rPr>
              <a:t>
To </a:t>
            </a:r>
            <a:r>
              <a:rPr lang="en-US" sz="2500" dirty="0" err="1">
                <a:latin typeface="+mj-lt"/>
              </a:rPr>
              <a:t>umožní</a:t>
            </a:r>
            <a:r>
              <a:rPr lang="en-US" sz="2500" dirty="0">
                <a:latin typeface="+mj-lt"/>
              </a:rPr>
              <a:t> </a:t>
            </a:r>
            <a:r>
              <a:rPr lang="en-US" sz="2500" dirty="0" err="1">
                <a:latin typeface="+mj-lt"/>
              </a:rPr>
              <a:t>buňkám</a:t>
            </a:r>
            <a:r>
              <a:rPr lang="en-US" sz="2500" dirty="0">
                <a:latin typeface="+mj-lt"/>
              </a:rPr>
              <a:t> </a:t>
            </a:r>
            <a:r>
              <a:rPr lang="en-US" sz="2500" dirty="0" err="1">
                <a:latin typeface="+mj-lt"/>
              </a:rPr>
              <a:t>normálně</a:t>
            </a:r>
            <a:r>
              <a:rPr lang="en-US" sz="2500" dirty="0">
                <a:latin typeface="+mj-lt"/>
              </a:rPr>
              <a:t> </a:t>
            </a:r>
            <a:r>
              <a:rPr lang="en-US" sz="2500" dirty="0" err="1">
                <a:latin typeface="+mj-lt"/>
              </a:rPr>
              <a:t>dýchat</a:t>
            </a:r>
            <a:r>
              <a:rPr lang="en-US" sz="2500" dirty="0">
                <a:latin typeface="+mj-lt"/>
              </a:rPr>
              <a:t> a </a:t>
            </a:r>
            <a:r>
              <a:rPr lang="en-US" sz="2500" dirty="0" err="1">
                <a:latin typeface="+mj-lt"/>
              </a:rPr>
              <a:t>reaktivovat</a:t>
            </a:r>
            <a:r>
              <a:rPr lang="en-US" sz="2500" dirty="0">
                <a:latin typeface="+mj-lt"/>
              </a:rPr>
              <a:t> </a:t>
            </a:r>
            <a:r>
              <a:rPr lang="en-US" sz="2500" dirty="0" err="1">
                <a:latin typeface="+mj-lt"/>
              </a:rPr>
              <a:t>normální</a:t>
            </a:r>
            <a:r>
              <a:rPr lang="en-US" sz="2500" dirty="0">
                <a:latin typeface="+mj-lt"/>
              </a:rPr>
              <a:t> </a:t>
            </a:r>
            <a:r>
              <a:rPr lang="en-US" sz="2500" dirty="0" err="1">
                <a:latin typeface="+mj-lt"/>
              </a:rPr>
              <a:t>biologické</a:t>
            </a:r>
            <a:r>
              <a:rPr lang="en-US" sz="2500" dirty="0">
                <a:latin typeface="+mj-lt"/>
              </a:rPr>
              <a:t> </a:t>
            </a:r>
            <a:r>
              <a:rPr lang="en-US" sz="2500" dirty="0" err="1">
                <a:latin typeface="+mj-lt"/>
              </a:rPr>
              <a:t>funkce</a:t>
            </a:r>
            <a:r>
              <a:rPr lang="en-US" sz="2500" dirty="0">
                <a:latin typeface="+mj-lt"/>
              </a:rPr>
              <a:t>, </a:t>
            </a:r>
            <a:r>
              <a:rPr lang="en-US" sz="2500" dirty="0" err="1">
                <a:latin typeface="+mj-lt"/>
              </a:rPr>
              <a:t>což</a:t>
            </a:r>
            <a:r>
              <a:rPr lang="en-US" sz="2500" dirty="0">
                <a:latin typeface="+mj-lt"/>
              </a:rPr>
              <a:t> </a:t>
            </a:r>
            <a:r>
              <a:rPr lang="en-US" sz="2500" dirty="0" err="1">
                <a:latin typeface="+mj-lt"/>
              </a:rPr>
              <a:t>vede</a:t>
            </a:r>
            <a:r>
              <a:rPr lang="en-US" sz="2500" dirty="0">
                <a:latin typeface="+mj-lt"/>
              </a:rPr>
              <a:t> </a:t>
            </a:r>
            <a:r>
              <a:rPr lang="en-US" sz="2500" dirty="0" err="1">
                <a:latin typeface="+mj-lt"/>
              </a:rPr>
              <a:t>ke</a:t>
            </a:r>
            <a:r>
              <a:rPr lang="en-US" sz="2500" dirty="0">
                <a:latin typeface="+mj-lt"/>
              </a:rPr>
              <a:t> </a:t>
            </a:r>
            <a:r>
              <a:rPr lang="en-US" sz="2500" dirty="0" err="1">
                <a:latin typeface="+mj-lt"/>
              </a:rPr>
              <a:t>zlepšení</a:t>
            </a:r>
            <a:r>
              <a:rPr lang="en-US" sz="2500" dirty="0">
                <a:latin typeface="+mj-lt"/>
              </a:rPr>
              <a:t> </a:t>
            </a:r>
            <a:r>
              <a:rPr lang="en-US" sz="2500" dirty="0" err="1">
                <a:latin typeface="+mj-lt"/>
              </a:rPr>
              <a:t>vzhledu</a:t>
            </a:r>
            <a:r>
              <a:rPr lang="en-US" sz="2500" dirty="0">
                <a:latin typeface="+mj-lt"/>
              </a:rPr>
              <a:t> a </a:t>
            </a:r>
            <a:r>
              <a:rPr lang="en-US" sz="2500" dirty="0" err="1">
                <a:latin typeface="+mj-lt"/>
              </a:rPr>
              <a:t>zdraví</a:t>
            </a:r>
            <a:r>
              <a:rPr lang="en-US" sz="2500" dirty="0">
                <a:latin typeface="+mj-lt"/>
              </a:rPr>
              <a:t> </a:t>
            </a:r>
            <a:r>
              <a:rPr lang="en-US" sz="2500" dirty="0" err="1">
                <a:latin typeface="+mj-lt"/>
              </a:rPr>
              <a:t>pokožky</a:t>
            </a:r>
            <a:r>
              <a:rPr lang="en-US" sz="2500" dirty="0">
                <a:latin typeface="+mj-lt"/>
              </a:rPr>
              <a:t>.
V </a:t>
            </a:r>
            <a:r>
              <a:rPr lang="en-US" sz="2500" dirty="0" err="1">
                <a:latin typeface="+mj-lt"/>
              </a:rPr>
              <a:t>medicíně</a:t>
            </a:r>
            <a:r>
              <a:rPr lang="en-US" sz="2500" dirty="0">
                <a:latin typeface="+mj-lt"/>
              </a:rPr>
              <a:t> se </a:t>
            </a:r>
            <a:r>
              <a:rPr lang="en-US" sz="2500" dirty="0" err="1">
                <a:latin typeface="+mj-lt"/>
              </a:rPr>
              <a:t>předčasně</a:t>
            </a:r>
            <a:r>
              <a:rPr lang="en-US" sz="2500" dirty="0">
                <a:latin typeface="+mj-lt"/>
              </a:rPr>
              <a:t> </a:t>
            </a:r>
            <a:r>
              <a:rPr lang="en-US" sz="2500" dirty="0" err="1">
                <a:latin typeface="+mj-lt"/>
              </a:rPr>
              <a:t>narozené</a:t>
            </a:r>
            <a:r>
              <a:rPr lang="en-US" sz="2500" dirty="0">
                <a:latin typeface="+mj-lt"/>
              </a:rPr>
              <a:t> </a:t>
            </a:r>
            <a:r>
              <a:rPr lang="en-US" sz="2500" dirty="0" err="1">
                <a:latin typeface="+mj-lt"/>
              </a:rPr>
              <a:t>děti</a:t>
            </a:r>
            <a:r>
              <a:rPr lang="en-US" sz="2500" dirty="0">
                <a:latin typeface="+mj-lt"/>
              </a:rPr>
              <a:t> </a:t>
            </a:r>
            <a:r>
              <a:rPr lang="en-US" sz="2500" dirty="0" err="1">
                <a:latin typeface="+mj-lt"/>
              </a:rPr>
              <a:t>zachraňují</a:t>
            </a:r>
            <a:r>
              <a:rPr lang="en-US" sz="2500" dirty="0">
                <a:latin typeface="+mj-lt"/>
              </a:rPr>
              <a:t> </a:t>
            </a:r>
            <a:r>
              <a:rPr lang="en-US" sz="2500" dirty="0" err="1">
                <a:latin typeface="+mj-lt"/>
              </a:rPr>
              <a:t>použitím</a:t>
            </a:r>
            <a:r>
              <a:rPr lang="en-US" sz="2500" dirty="0">
                <a:latin typeface="+mj-lt"/>
              </a:rPr>
              <a:t> PFC, </a:t>
            </a:r>
            <a:r>
              <a:rPr lang="en-US" sz="2500" dirty="0" err="1">
                <a:latin typeface="+mj-lt"/>
              </a:rPr>
              <a:t>které</a:t>
            </a:r>
            <a:r>
              <a:rPr lang="en-US" sz="2500" dirty="0">
                <a:latin typeface="+mj-lt"/>
              </a:rPr>
              <a:t> </a:t>
            </a:r>
            <a:r>
              <a:rPr lang="en-US" sz="2500" dirty="0" err="1">
                <a:latin typeface="+mj-lt"/>
              </a:rPr>
              <a:t>jsou</a:t>
            </a:r>
            <a:r>
              <a:rPr lang="en-US" sz="2500" dirty="0">
                <a:latin typeface="+mj-lt"/>
              </a:rPr>
              <a:t> </a:t>
            </a:r>
            <a:r>
              <a:rPr lang="en-US" sz="2500" dirty="0" err="1">
                <a:latin typeface="+mj-lt"/>
              </a:rPr>
              <a:t>schopny</a:t>
            </a:r>
            <a:r>
              <a:rPr lang="en-US" sz="2500" dirty="0">
                <a:latin typeface="+mj-lt"/>
              </a:rPr>
              <a:t> </a:t>
            </a:r>
            <a:r>
              <a:rPr lang="en-US" sz="2500" dirty="0" err="1">
                <a:latin typeface="+mj-lt"/>
              </a:rPr>
              <a:t>dodávat</a:t>
            </a:r>
            <a:r>
              <a:rPr lang="en-US" sz="2500" dirty="0">
                <a:latin typeface="+mj-lt"/>
              </a:rPr>
              <a:t> </a:t>
            </a:r>
            <a:r>
              <a:rPr lang="en-US" sz="2500" dirty="0" err="1">
                <a:latin typeface="+mj-lt"/>
              </a:rPr>
              <a:t>kyslík</a:t>
            </a:r>
            <a:r>
              <a:rPr lang="en-US" sz="2500" dirty="0">
                <a:latin typeface="+mj-lt"/>
              </a:rPr>
              <a:t> do </a:t>
            </a:r>
            <a:r>
              <a:rPr lang="en-US" sz="2500" dirty="0" err="1">
                <a:latin typeface="+mj-lt"/>
              </a:rPr>
              <a:t>mozku</a:t>
            </a:r>
            <a:r>
              <a:rPr lang="en-US" sz="2500" dirty="0">
                <a:latin typeface="+mj-lt"/>
              </a:rPr>
              <a:t> a </a:t>
            </a:r>
            <a:r>
              <a:rPr lang="en-US" sz="2500" dirty="0" err="1">
                <a:latin typeface="+mj-lt"/>
              </a:rPr>
              <a:t>zároveň</a:t>
            </a:r>
            <a:r>
              <a:rPr lang="en-US" sz="2500" dirty="0">
                <a:latin typeface="+mj-lt"/>
              </a:rPr>
              <a:t> </a:t>
            </a:r>
            <a:r>
              <a:rPr lang="en-US" sz="2500" dirty="0" err="1">
                <a:latin typeface="+mj-lt"/>
              </a:rPr>
              <a:t>zabraňují</a:t>
            </a:r>
            <a:r>
              <a:rPr lang="en-US" sz="2500" dirty="0">
                <a:latin typeface="+mj-lt"/>
              </a:rPr>
              <a:t> </a:t>
            </a:r>
            <a:r>
              <a:rPr lang="en-US" sz="2500" dirty="0" err="1">
                <a:latin typeface="+mj-lt"/>
              </a:rPr>
              <a:t>trvalému</a:t>
            </a:r>
            <a:r>
              <a:rPr lang="en-US" sz="2500" dirty="0">
                <a:latin typeface="+mj-lt"/>
              </a:rPr>
              <a:t> </a:t>
            </a:r>
            <a:r>
              <a:rPr lang="en-US" sz="2500" dirty="0" err="1">
                <a:latin typeface="+mj-lt"/>
              </a:rPr>
              <a:t>poškození</a:t>
            </a:r>
            <a:r>
              <a:rPr lang="en-US" sz="2500" dirty="0">
                <a:latin typeface="+mj-lt"/>
              </a:rPr>
              <a:t>.</a:t>
            </a:r>
            <a:endParaRPr lang="en-US" sz="2500" dirty="0"/>
          </a:p>
        </p:txBody>
      </p:sp>
      <p:pic>
        <p:nvPicPr>
          <p:cNvPr id="2" name="Immagine 1">
            <a:extLst>
              <a:ext uri="{FF2B5EF4-FFF2-40B4-BE49-F238E27FC236}">
                <a16:creationId xmlns:a16="http://schemas.microsoft.com/office/drawing/2014/main" id="{AFDD9003-DBBC-D625-E721-D01E533C71B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36057305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5707" y="190057"/>
            <a:ext cx="11788943" cy="838200"/>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5400" b="1" dirty="0">
                <a:solidFill>
                  <a:srgbClr val="0070C0"/>
                </a:solidFill>
                <a:latin typeface="+mj-lt"/>
              </a:rPr>
              <a:t>FLOUR 4 : </a:t>
            </a:r>
            <a:r>
              <a:rPr lang="en-GB" sz="3000" dirty="0">
                <a:solidFill>
                  <a:srgbClr val="0070C0"/>
                </a:solidFill>
                <a:latin typeface="+mj-lt"/>
              </a:rPr>
              <a:t>Na </a:t>
            </a:r>
            <a:r>
              <a:rPr lang="en-GB" sz="3000" dirty="0" err="1">
                <a:solidFill>
                  <a:srgbClr val="0070C0"/>
                </a:solidFill>
                <a:latin typeface="+mj-lt"/>
              </a:rPr>
              <a:t>bázi</a:t>
            </a:r>
            <a:r>
              <a:rPr lang="en-GB" sz="3000" dirty="0">
                <a:solidFill>
                  <a:srgbClr val="0070C0"/>
                </a:solidFill>
                <a:latin typeface="+mj-lt"/>
              </a:rPr>
              <a:t> PERFLUOROVANÝCH </a:t>
            </a:r>
            <a:r>
              <a:rPr lang="en-GB" sz="3000" dirty="0" err="1">
                <a:solidFill>
                  <a:srgbClr val="0070C0"/>
                </a:solidFill>
                <a:latin typeface="+mj-lt"/>
              </a:rPr>
              <a:t>uhlovodíků</a:t>
            </a:r>
            <a:r>
              <a:rPr lang="en-GB" sz="3000" dirty="0">
                <a:solidFill>
                  <a:srgbClr val="0070C0"/>
                </a:solidFill>
                <a:latin typeface="+mj-lt"/>
              </a:rPr>
              <a:t>, NOSIČE KYSLÍKU</a:t>
            </a:r>
            <a:endParaRPr lang="it-IT" sz="3000" dirty="0">
              <a:solidFill>
                <a:srgbClr val="0070C0"/>
              </a:solidFill>
              <a:latin typeface="+mj-lt"/>
            </a:endParaRPr>
          </a:p>
        </p:txBody>
      </p:sp>
      <p:sp>
        <p:nvSpPr>
          <p:cNvPr id="18" name="object 4"/>
          <p:cNvSpPr txBox="1"/>
          <p:nvPr/>
        </p:nvSpPr>
        <p:spPr>
          <a:xfrm>
            <a:off x="187325" y="1587930"/>
            <a:ext cx="19729449" cy="9060814"/>
          </a:xfrm>
          <a:prstGeom prst="rect">
            <a:avLst/>
          </a:prstGeom>
          <a:ln>
            <a:noFill/>
          </a:ln>
        </p:spPr>
        <p:txBody>
          <a:bodyPr vert="horz" wrap="square" lIns="0" tIns="12065" rIns="0" bIns="0" rtlCol="0">
            <a:spAutoFit/>
          </a:bodyPr>
          <a:lstStyle/>
          <a:p>
            <a:r>
              <a:rPr lang="en-US" sz="2800" dirty="0" err="1">
                <a:latin typeface="+mj-lt"/>
              </a:rPr>
              <a:t>Hlavní</a:t>
            </a:r>
            <a:r>
              <a:rPr lang="en-US" sz="2800" dirty="0">
                <a:latin typeface="+mj-lt"/>
              </a:rPr>
              <a:t> </a:t>
            </a:r>
            <a:r>
              <a:rPr lang="en-US" sz="2800" dirty="0" err="1">
                <a:latin typeface="+mj-lt"/>
              </a:rPr>
              <a:t>složkou</a:t>
            </a:r>
            <a:r>
              <a:rPr lang="en-US" sz="2800" dirty="0">
                <a:latin typeface="+mj-lt"/>
              </a:rPr>
              <a:t> </a:t>
            </a:r>
            <a:r>
              <a:rPr lang="en-US" sz="2800" dirty="0" err="1">
                <a:latin typeface="+mj-lt"/>
              </a:rPr>
              <a:t>řady</a:t>
            </a:r>
            <a:r>
              <a:rPr lang="en-US" sz="2800" dirty="0">
                <a:latin typeface="+mj-lt"/>
              </a:rPr>
              <a:t> FLOUR4 je </a:t>
            </a:r>
            <a:r>
              <a:rPr lang="en-US" sz="2800" dirty="0" err="1">
                <a:latin typeface="+mj-lt"/>
              </a:rPr>
              <a:t>Fiflow</a:t>
            </a:r>
            <a:r>
              <a:rPr lang="en-US" sz="2800" dirty="0">
                <a:latin typeface="+mj-lt"/>
              </a:rPr>
              <a:t>® BTX</a:t>
            </a:r>
            <a:endParaRPr lang="cs-CZ" sz="2800" dirty="0">
              <a:latin typeface="+mj-lt"/>
            </a:endParaRPr>
          </a:p>
          <a:p>
            <a:r>
              <a:rPr lang="en-US" sz="2800" dirty="0" err="1">
                <a:latin typeface="+mj-lt"/>
              </a:rPr>
              <a:t>Fiflow</a:t>
            </a:r>
            <a:r>
              <a:rPr lang="en-US" sz="2800" dirty="0">
                <a:latin typeface="+mj-lt"/>
              </a:rPr>
              <a:t>® BTX je </a:t>
            </a:r>
            <a:r>
              <a:rPr lang="en-US" sz="2800" dirty="0" err="1">
                <a:latin typeface="+mj-lt"/>
              </a:rPr>
              <a:t>založen</a:t>
            </a:r>
            <a:r>
              <a:rPr lang="en-US" sz="2800" dirty="0">
                <a:latin typeface="+mj-lt"/>
              </a:rPr>
              <a:t> </a:t>
            </a:r>
            <a:r>
              <a:rPr lang="en-US" sz="2800" dirty="0" err="1">
                <a:latin typeface="+mj-lt"/>
              </a:rPr>
              <a:t>na</a:t>
            </a:r>
            <a:r>
              <a:rPr lang="en-US" sz="2800" dirty="0">
                <a:latin typeface="+mj-lt"/>
              </a:rPr>
              <a:t> </a:t>
            </a:r>
            <a:r>
              <a:rPr lang="en-US" sz="2800" dirty="0" err="1">
                <a:latin typeface="+mj-lt"/>
              </a:rPr>
              <a:t>kombinaci</a:t>
            </a:r>
            <a:r>
              <a:rPr lang="en-US" sz="2800" dirty="0">
                <a:latin typeface="+mj-lt"/>
              </a:rPr>
              <a:t> </a:t>
            </a:r>
            <a:r>
              <a:rPr lang="en-US" sz="2800" dirty="0" err="1">
                <a:latin typeface="+mj-lt"/>
              </a:rPr>
              <a:t>perfluorovaných</a:t>
            </a:r>
            <a:r>
              <a:rPr lang="en-US" sz="2800" dirty="0">
                <a:latin typeface="+mj-lt"/>
              </a:rPr>
              <a:t> </a:t>
            </a:r>
            <a:r>
              <a:rPr lang="en-US" sz="2800" dirty="0" err="1">
                <a:latin typeface="+mj-lt"/>
              </a:rPr>
              <a:t>uhlovodíků</a:t>
            </a:r>
            <a:r>
              <a:rPr lang="en-US" sz="2800" dirty="0">
                <a:latin typeface="+mj-lt"/>
              </a:rPr>
              <a:t> s </a:t>
            </a:r>
            <a:r>
              <a:rPr lang="en-US" sz="2800" dirty="0" err="1">
                <a:latin typeface="+mj-lt"/>
              </a:rPr>
              <a:t>různými</a:t>
            </a:r>
            <a:r>
              <a:rPr lang="en-US" sz="2800" dirty="0">
                <a:latin typeface="+mj-lt"/>
              </a:rPr>
              <a:t> </a:t>
            </a:r>
            <a:r>
              <a:rPr lang="en-US" sz="2800" dirty="0" err="1">
                <a:latin typeface="+mj-lt"/>
              </a:rPr>
              <a:t>molekulovými</a:t>
            </a:r>
            <a:r>
              <a:rPr lang="en-US" sz="2800" dirty="0">
                <a:latin typeface="+mj-lt"/>
              </a:rPr>
              <a:t> </a:t>
            </a:r>
            <a:r>
              <a:rPr lang="en-US" sz="2800" dirty="0" err="1">
                <a:latin typeface="+mj-lt"/>
              </a:rPr>
              <a:t>hmotnostmi</a:t>
            </a:r>
            <a:r>
              <a:rPr lang="en-US" sz="2800" dirty="0">
                <a:latin typeface="+mj-lt"/>
              </a:rPr>
              <a:t>, aby se </a:t>
            </a:r>
            <a:r>
              <a:rPr lang="en-US" sz="2800" dirty="0" err="1">
                <a:latin typeface="+mj-lt"/>
              </a:rPr>
              <a:t>maximalizovala</a:t>
            </a:r>
            <a:r>
              <a:rPr lang="en-US" sz="2800" dirty="0">
                <a:latin typeface="+mj-lt"/>
              </a:rPr>
              <a:t> </a:t>
            </a:r>
            <a:r>
              <a:rPr lang="en-US" sz="2800" dirty="0" err="1">
                <a:latin typeface="+mj-lt"/>
              </a:rPr>
              <a:t>doba</a:t>
            </a:r>
            <a:r>
              <a:rPr lang="en-US" sz="2800" dirty="0">
                <a:latin typeface="+mj-lt"/>
              </a:rPr>
              <a:t> </a:t>
            </a:r>
            <a:r>
              <a:rPr lang="en-US" sz="2800" dirty="0" err="1">
                <a:latin typeface="+mj-lt"/>
              </a:rPr>
              <a:t>působení</a:t>
            </a:r>
            <a:r>
              <a:rPr lang="en-US" sz="2800" dirty="0">
                <a:latin typeface="+mj-lt"/>
              </a:rPr>
              <a:t> v dermis. 
</a:t>
            </a:r>
            <a:r>
              <a:rPr lang="en-US" sz="2800" dirty="0" err="1">
                <a:latin typeface="+mj-lt"/>
              </a:rPr>
              <a:t>Nízkomolekulární</a:t>
            </a:r>
            <a:r>
              <a:rPr lang="en-US" sz="2800" dirty="0">
                <a:latin typeface="+mj-lt"/>
              </a:rPr>
              <a:t> </a:t>
            </a:r>
            <a:r>
              <a:rPr lang="en-US" sz="2800" dirty="0" err="1">
                <a:latin typeface="+mj-lt"/>
              </a:rPr>
              <a:t>zcela</a:t>
            </a:r>
            <a:r>
              <a:rPr lang="en-US" sz="2800" dirty="0">
                <a:latin typeface="+mj-lt"/>
              </a:rPr>
              <a:t> </a:t>
            </a:r>
            <a:r>
              <a:rPr lang="en-US" sz="2800" dirty="0" err="1">
                <a:latin typeface="+mj-lt"/>
              </a:rPr>
              <a:t>fluorované</a:t>
            </a:r>
            <a:r>
              <a:rPr lang="en-US" sz="2800" dirty="0">
                <a:latin typeface="+mj-lt"/>
              </a:rPr>
              <a:t> </a:t>
            </a:r>
            <a:r>
              <a:rPr lang="en-US" sz="2800" dirty="0" err="1">
                <a:latin typeface="+mj-lt"/>
              </a:rPr>
              <a:t>uhlovodíky</a:t>
            </a:r>
            <a:r>
              <a:rPr lang="en-US" sz="2800" dirty="0">
                <a:latin typeface="+mj-lt"/>
              </a:rPr>
              <a:t> </a:t>
            </a:r>
            <a:r>
              <a:rPr lang="en-US" sz="2800" dirty="0" err="1">
                <a:latin typeface="+mj-lt"/>
              </a:rPr>
              <a:t>rychle</a:t>
            </a:r>
            <a:r>
              <a:rPr lang="en-US" sz="2800" dirty="0">
                <a:latin typeface="+mj-lt"/>
              </a:rPr>
              <a:t> </a:t>
            </a:r>
            <a:r>
              <a:rPr lang="en-US" sz="2800" dirty="0" err="1">
                <a:latin typeface="+mj-lt"/>
              </a:rPr>
              <a:t>pronikají</a:t>
            </a:r>
            <a:r>
              <a:rPr lang="en-US" sz="2800" dirty="0">
                <a:latin typeface="+mj-lt"/>
              </a:rPr>
              <a:t> a </a:t>
            </a:r>
            <a:r>
              <a:rPr lang="en-US" sz="2800" dirty="0" err="1">
                <a:latin typeface="+mj-lt"/>
              </a:rPr>
              <a:t>poskytují</a:t>
            </a:r>
            <a:r>
              <a:rPr lang="en-US" sz="2800" dirty="0">
                <a:latin typeface="+mj-lt"/>
              </a:rPr>
              <a:t> </a:t>
            </a:r>
            <a:r>
              <a:rPr lang="en-US" sz="2800" dirty="0" err="1">
                <a:latin typeface="+mj-lt"/>
              </a:rPr>
              <a:t>okamžité</a:t>
            </a:r>
            <a:r>
              <a:rPr lang="en-US" sz="2800" dirty="0">
                <a:latin typeface="+mj-lt"/>
              </a:rPr>
              <a:t> </a:t>
            </a:r>
            <a:r>
              <a:rPr lang="en-US" sz="2800" dirty="0" err="1">
                <a:latin typeface="+mj-lt"/>
              </a:rPr>
              <a:t>viditelné</a:t>
            </a:r>
            <a:r>
              <a:rPr lang="en-US" sz="2800" dirty="0">
                <a:latin typeface="+mj-lt"/>
              </a:rPr>
              <a:t> </a:t>
            </a:r>
            <a:r>
              <a:rPr lang="en-US" sz="2800" dirty="0" err="1">
                <a:latin typeface="+mj-lt"/>
              </a:rPr>
              <a:t>výsledky</a:t>
            </a:r>
            <a:r>
              <a:rPr lang="en-US" sz="2800" dirty="0">
                <a:latin typeface="+mj-lt"/>
              </a:rPr>
              <a:t>.
</a:t>
            </a:r>
            <a:r>
              <a:rPr lang="en-US" sz="2800" dirty="0" err="1">
                <a:latin typeface="+mj-lt"/>
              </a:rPr>
              <a:t>Vysokomolekulární</a:t>
            </a:r>
            <a:r>
              <a:rPr lang="en-US" sz="2800" dirty="0">
                <a:latin typeface="+mj-lt"/>
              </a:rPr>
              <a:t> </a:t>
            </a:r>
            <a:r>
              <a:rPr lang="en-US" sz="2800" dirty="0" err="1">
                <a:latin typeface="+mj-lt"/>
              </a:rPr>
              <a:t>perfluorované</a:t>
            </a:r>
            <a:r>
              <a:rPr lang="en-US" sz="2800" dirty="0">
                <a:latin typeface="+mj-lt"/>
              </a:rPr>
              <a:t> </a:t>
            </a:r>
            <a:r>
              <a:rPr lang="en-US" sz="2800" dirty="0" err="1">
                <a:latin typeface="+mj-lt"/>
              </a:rPr>
              <a:t>uhlovodíky</a:t>
            </a:r>
            <a:r>
              <a:rPr lang="en-US" sz="2800" dirty="0">
                <a:latin typeface="+mj-lt"/>
              </a:rPr>
              <a:t> </a:t>
            </a:r>
            <a:r>
              <a:rPr lang="en-US" sz="2800" dirty="0" err="1">
                <a:latin typeface="+mj-lt"/>
              </a:rPr>
              <a:t>pronikají</a:t>
            </a:r>
            <a:r>
              <a:rPr lang="en-US" sz="2800" dirty="0">
                <a:latin typeface="+mj-lt"/>
              </a:rPr>
              <a:t> </a:t>
            </a:r>
            <a:r>
              <a:rPr lang="en-US" sz="2800" dirty="0" err="1">
                <a:latin typeface="+mj-lt"/>
              </a:rPr>
              <a:t>pomaleji</a:t>
            </a:r>
            <a:r>
              <a:rPr lang="en-US" sz="2800" dirty="0">
                <a:latin typeface="+mj-lt"/>
              </a:rPr>
              <a:t>, </a:t>
            </a:r>
            <a:r>
              <a:rPr lang="en-US" sz="2800" dirty="0" err="1">
                <a:latin typeface="+mj-lt"/>
              </a:rPr>
              <a:t>udržují</a:t>
            </a:r>
            <a:r>
              <a:rPr lang="en-US" sz="2800" dirty="0">
                <a:latin typeface="+mj-lt"/>
              </a:rPr>
              <a:t> </a:t>
            </a:r>
            <a:r>
              <a:rPr lang="en-US" sz="2800" dirty="0" err="1">
                <a:latin typeface="+mj-lt"/>
              </a:rPr>
              <a:t>původní</a:t>
            </a:r>
            <a:r>
              <a:rPr lang="en-US" sz="2800" dirty="0">
                <a:latin typeface="+mj-lt"/>
              </a:rPr>
              <a:t> </a:t>
            </a:r>
            <a:r>
              <a:rPr lang="en-US" sz="2800" dirty="0" err="1">
                <a:latin typeface="+mj-lt"/>
              </a:rPr>
              <a:t>výsledky</a:t>
            </a:r>
            <a:r>
              <a:rPr lang="en-US" sz="2800" dirty="0">
                <a:latin typeface="+mj-lt"/>
              </a:rPr>
              <a:t> a </a:t>
            </a:r>
            <a:r>
              <a:rPr lang="en-US" sz="2800" dirty="0" err="1">
                <a:latin typeface="+mj-lt"/>
              </a:rPr>
              <a:t>dále</a:t>
            </a:r>
            <a:r>
              <a:rPr lang="en-US" sz="2800" dirty="0">
                <a:latin typeface="+mj-lt"/>
              </a:rPr>
              <a:t> </a:t>
            </a:r>
            <a:r>
              <a:rPr lang="en-US" sz="2800" dirty="0" err="1">
                <a:latin typeface="+mj-lt"/>
              </a:rPr>
              <a:t>ošetřují</a:t>
            </a:r>
            <a:r>
              <a:rPr lang="en-US" sz="2800" dirty="0">
                <a:latin typeface="+mj-lt"/>
              </a:rPr>
              <a:t> dermis.</a:t>
            </a:r>
          </a:p>
          <a:p>
            <a:pPr lvl="0"/>
            <a:r>
              <a:rPr lang="cs-CZ" sz="2800" b="1" dirty="0">
                <a:solidFill>
                  <a:srgbClr val="0070C0"/>
                </a:solidFill>
                <a:latin typeface="+mj-lt"/>
              </a:rPr>
              <a:t>ČINOST</a:t>
            </a:r>
            <a:endParaRPr lang="en-US" sz="2800" b="1" dirty="0">
              <a:solidFill>
                <a:srgbClr val="0070C0"/>
              </a:solidFill>
              <a:latin typeface="+mj-lt"/>
            </a:endParaRPr>
          </a:p>
          <a:p>
            <a:pPr lvl="0"/>
            <a:endParaRPr lang="en-US" sz="2800" dirty="0">
              <a:latin typeface="+mj-lt"/>
            </a:endParaRPr>
          </a:p>
          <a:p>
            <a:pPr marL="285750" indent="-285750">
              <a:buClr>
                <a:srgbClr val="0070C0"/>
              </a:buClr>
              <a:buFont typeface="Wingdings" panose="05000000000000000000" pitchFamily="2" charset="2"/>
              <a:buChar char="q"/>
            </a:pPr>
            <a:r>
              <a:rPr lang="en-US" sz="2800" dirty="0">
                <a:latin typeface="+mj-lt"/>
              </a:rPr>
              <a:t> ANTIOXIDANT
 OKYSLIČENÍ TKÁNÍ
 OKAMŽITÉ ZVĚTŠENÍ OBJEMU POKOŽKY Na </a:t>
            </a:r>
            <a:r>
              <a:rPr lang="en-US" sz="2800" dirty="0" err="1">
                <a:latin typeface="+mj-lt"/>
              </a:rPr>
              <a:t>základě</a:t>
            </a:r>
            <a:r>
              <a:rPr lang="en-US" sz="2800" dirty="0">
                <a:latin typeface="+mj-lt"/>
              </a:rPr>
              <a:t> </a:t>
            </a:r>
            <a:r>
              <a:rPr lang="en-US" sz="2800" dirty="0" err="1">
                <a:latin typeface="+mj-lt"/>
              </a:rPr>
              <a:t>vědeckých</a:t>
            </a:r>
            <a:r>
              <a:rPr lang="en-US" sz="2800" dirty="0">
                <a:latin typeface="+mj-lt"/>
              </a:rPr>
              <a:t> </a:t>
            </a:r>
            <a:r>
              <a:rPr lang="en-US" sz="2800" dirty="0" err="1">
                <a:latin typeface="+mj-lt"/>
              </a:rPr>
              <a:t>studií</a:t>
            </a:r>
            <a:r>
              <a:rPr lang="en-US" sz="2800" dirty="0">
                <a:latin typeface="+mj-lt"/>
              </a:rPr>
              <a:t> </a:t>
            </a:r>
            <a:r>
              <a:rPr lang="en-US" sz="2800" dirty="0" err="1">
                <a:latin typeface="+mj-lt"/>
              </a:rPr>
              <a:t>pokožky</a:t>
            </a:r>
            <a:r>
              <a:rPr lang="en-US" sz="2800" dirty="0">
                <a:latin typeface="+mj-lt"/>
              </a:rPr>
              <a:t> </a:t>
            </a:r>
            <a:r>
              <a:rPr lang="en-US" sz="2800" dirty="0" err="1">
                <a:latin typeface="+mj-lt"/>
              </a:rPr>
              <a:t>Fiflow</a:t>
            </a:r>
            <a:r>
              <a:rPr lang="en-US" sz="2800" dirty="0">
                <a:latin typeface="+mj-lt"/>
              </a:rPr>
              <a:t>® BTX </a:t>
            </a:r>
            <a:r>
              <a:rPr lang="en-US" sz="2800" dirty="0" err="1">
                <a:latin typeface="+mj-lt"/>
              </a:rPr>
              <a:t>okamžitě</a:t>
            </a:r>
            <a:r>
              <a:rPr lang="en-US" sz="2800" dirty="0">
                <a:latin typeface="+mj-lt"/>
              </a:rPr>
              <a:t> </a:t>
            </a:r>
            <a:r>
              <a:rPr lang="en-US" sz="2800" dirty="0" err="1">
                <a:latin typeface="+mj-lt"/>
              </a:rPr>
              <a:t>zvětšuje</a:t>
            </a:r>
            <a:r>
              <a:rPr lang="en-US" sz="2800" dirty="0">
                <a:latin typeface="+mj-lt"/>
              </a:rPr>
              <a:t> </a:t>
            </a:r>
            <a:r>
              <a:rPr lang="en-US" sz="2800" dirty="0" err="1">
                <a:latin typeface="+mj-lt"/>
              </a:rPr>
              <a:t>objem</a:t>
            </a:r>
            <a:r>
              <a:rPr lang="en-US" sz="2800" dirty="0">
                <a:latin typeface="+mj-lt"/>
              </a:rPr>
              <a:t> </a:t>
            </a:r>
            <a:r>
              <a:rPr lang="en-US" sz="2800" dirty="0" err="1">
                <a:latin typeface="+mj-lt"/>
              </a:rPr>
              <a:t>pokožky</a:t>
            </a:r>
            <a:r>
              <a:rPr lang="en-US" sz="2800" dirty="0">
                <a:latin typeface="+mj-lt"/>
              </a:rPr>
              <a:t> o 10-15%, </a:t>
            </a:r>
            <a:r>
              <a:rPr lang="en-US" sz="2800" dirty="0" err="1">
                <a:latin typeface="+mj-lt"/>
              </a:rPr>
              <a:t>čímž</a:t>
            </a:r>
            <a:r>
              <a:rPr lang="en-US" sz="2800" dirty="0">
                <a:latin typeface="+mj-lt"/>
              </a:rPr>
              <a:t> </a:t>
            </a:r>
            <a:r>
              <a:rPr lang="en-US" sz="2800" dirty="0" err="1">
                <a:latin typeface="+mj-lt"/>
              </a:rPr>
              <a:t>snižuje</a:t>
            </a:r>
            <a:r>
              <a:rPr lang="en-US" sz="2800" dirty="0">
                <a:latin typeface="+mj-lt"/>
              </a:rPr>
              <a:t> </a:t>
            </a:r>
            <a:r>
              <a:rPr lang="en-US" sz="2800" dirty="0" err="1">
                <a:latin typeface="+mj-lt"/>
              </a:rPr>
              <a:t>hloubku</a:t>
            </a:r>
            <a:r>
              <a:rPr lang="en-US" sz="2800" dirty="0">
                <a:latin typeface="+mj-lt"/>
              </a:rPr>
              <a:t> </a:t>
            </a:r>
            <a:r>
              <a:rPr lang="en-US" sz="2800" dirty="0" err="1">
                <a:latin typeface="+mj-lt"/>
              </a:rPr>
              <a:t>jemných</a:t>
            </a:r>
            <a:r>
              <a:rPr lang="en-US" sz="2800" dirty="0">
                <a:latin typeface="+mj-lt"/>
              </a:rPr>
              <a:t> </a:t>
            </a:r>
            <a:r>
              <a:rPr lang="en-US" sz="2800" dirty="0" err="1">
                <a:latin typeface="+mj-lt"/>
              </a:rPr>
              <a:t>vrásek</a:t>
            </a:r>
            <a:r>
              <a:rPr lang="en-US" sz="2800" dirty="0">
                <a:latin typeface="+mj-lt"/>
              </a:rPr>
              <a:t>. </a:t>
            </a:r>
            <a:r>
              <a:rPr lang="en-US" sz="2800" dirty="0" err="1">
                <a:latin typeface="+mj-lt"/>
              </a:rPr>
              <a:t>Tento</a:t>
            </a:r>
            <a:r>
              <a:rPr lang="en-US" sz="2800" dirty="0">
                <a:latin typeface="+mj-lt"/>
              </a:rPr>
              <a:t> </a:t>
            </a:r>
            <a:r>
              <a:rPr lang="en-US" sz="2800" dirty="0" err="1">
                <a:latin typeface="+mj-lt"/>
              </a:rPr>
              <a:t>jev</a:t>
            </a:r>
            <a:r>
              <a:rPr lang="en-US" sz="2800" dirty="0">
                <a:latin typeface="+mj-lt"/>
              </a:rPr>
              <a:t> je </a:t>
            </a:r>
            <a:r>
              <a:rPr lang="en-US" sz="2800" dirty="0" err="1">
                <a:latin typeface="+mj-lt"/>
              </a:rPr>
              <a:t>srovnatelný</a:t>
            </a:r>
            <a:r>
              <a:rPr lang="en-US" sz="2800" dirty="0">
                <a:latin typeface="+mj-lt"/>
              </a:rPr>
              <a:t> se </a:t>
            </a:r>
            <a:r>
              <a:rPr lang="en-US" sz="2800" dirty="0" err="1">
                <a:latin typeface="+mj-lt"/>
              </a:rPr>
              <a:t>změnou</a:t>
            </a:r>
            <a:r>
              <a:rPr lang="en-US" sz="2800" dirty="0">
                <a:latin typeface="+mj-lt"/>
              </a:rPr>
              <a:t> </a:t>
            </a:r>
            <a:r>
              <a:rPr lang="en-US" sz="2800" dirty="0" err="1">
                <a:latin typeface="+mj-lt"/>
              </a:rPr>
              <a:t>struktury</a:t>
            </a:r>
            <a:r>
              <a:rPr lang="en-US" sz="2800" dirty="0">
                <a:latin typeface="+mj-lt"/>
              </a:rPr>
              <a:t>, </a:t>
            </a:r>
            <a:r>
              <a:rPr lang="en-US" sz="2800" dirty="0" err="1">
                <a:latin typeface="+mj-lt"/>
              </a:rPr>
              <a:t>ke</a:t>
            </a:r>
            <a:r>
              <a:rPr lang="en-US" sz="2800" dirty="0">
                <a:latin typeface="+mj-lt"/>
              </a:rPr>
              <a:t> </a:t>
            </a:r>
            <a:r>
              <a:rPr lang="en-US" sz="2800" dirty="0" err="1">
                <a:latin typeface="+mj-lt"/>
              </a:rPr>
              <a:t>které</a:t>
            </a:r>
            <a:r>
              <a:rPr lang="en-US" sz="2800" dirty="0">
                <a:latin typeface="+mj-lt"/>
              </a:rPr>
              <a:t> </a:t>
            </a:r>
            <a:r>
              <a:rPr lang="en-US" sz="2800" dirty="0" err="1">
                <a:latin typeface="+mj-lt"/>
              </a:rPr>
              <a:t>dochází</a:t>
            </a:r>
            <a:r>
              <a:rPr lang="en-US" sz="2800" dirty="0">
                <a:latin typeface="+mj-lt"/>
              </a:rPr>
              <a:t> </a:t>
            </a:r>
            <a:r>
              <a:rPr lang="en-US" sz="2800" dirty="0" err="1">
                <a:latin typeface="+mj-lt"/>
              </a:rPr>
              <a:t>ve</a:t>
            </a:r>
            <a:r>
              <a:rPr lang="en-US" sz="2800" dirty="0">
                <a:latin typeface="+mj-lt"/>
              </a:rPr>
              <a:t> </a:t>
            </a:r>
            <a:r>
              <a:rPr lang="en-US" sz="2800" dirty="0" err="1">
                <a:latin typeface="+mj-lt"/>
              </a:rPr>
              <a:t>vodě</a:t>
            </a:r>
            <a:r>
              <a:rPr lang="en-US" sz="2800" dirty="0">
                <a:latin typeface="+mj-lt"/>
              </a:rPr>
              <a:t> </a:t>
            </a:r>
            <a:r>
              <a:rPr lang="en-US" sz="2800" dirty="0" err="1">
                <a:latin typeface="+mj-lt"/>
              </a:rPr>
              <a:t>při</a:t>
            </a:r>
            <a:r>
              <a:rPr lang="en-US" sz="2800" dirty="0">
                <a:latin typeface="+mj-lt"/>
              </a:rPr>
              <a:t> </a:t>
            </a:r>
            <a:r>
              <a:rPr lang="en-US" sz="2800" dirty="0" err="1">
                <a:latin typeface="+mj-lt"/>
              </a:rPr>
              <a:t>přechodu</a:t>
            </a:r>
            <a:r>
              <a:rPr lang="en-US" sz="2800" dirty="0">
                <a:latin typeface="+mj-lt"/>
              </a:rPr>
              <a:t> z </a:t>
            </a:r>
            <a:r>
              <a:rPr lang="en-US" sz="2800" dirty="0" err="1">
                <a:latin typeface="+mj-lt"/>
              </a:rPr>
              <a:t>kapalného</a:t>
            </a:r>
            <a:r>
              <a:rPr lang="en-US" sz="2800" dirty="0">
                <a:latin typeface="+mj-lt"/>
              </a:rPr>
              <a:t> do </a:t>
            </a:r>
            <a:r>
              <a:rPr lang="en-US" sz="2800" dirty="0" err="1">
                <a:latin typeface="+mj-lt"/>
              </a:rPr>
              <a:t>pevného</a:t>
            </a:r>
            <a:r>
              <a:rPr lang="en-US" sz="2800" dirty="0">
                <a:latin typeface="+mj-lt"/>
              </a:rPr>
              <a:t> </a:t>
            </a:r>
            <a:r>
              <a:rPr lang="en-US" sz="2800" dirty="0" err="1">
                <a:latin typeface="+mj-lt"/>
              </a:rPr>
              <a:t>skupenství</a:t>
            </a:r>
            <a:r>
              <a:rPr lang="en-US" sz="2800" dirty="0">
                <a:latin typeface="+mj-lt"/>
              </a:rPr>
              <a:t> (led); Led </a:t>
            </a:r>
            <a:r>
              <a:rPr lang="en-US" sz="2800" dirty="0" err="1">
                <a:latin typeface="+mj-lt"/>
              </a:rPr>
              <a:t>ve</a:t>
            </a:r>
            <a:r>
              <a:rPr lang="en-US" sz="2800" dirty="0">
                <a:latin typeface="+mj-lt"/>
              </a:rPr>
              <a:t> </a:t>
            </a:r>
            <a:r>
              <a:rPr lang="en-US" sz="2800" dirty="0" err="1">
                <a:latin typeface="+mj-lt"/>
              </a:rPr>
              <a:t>skutečnosti</a:t>
            </a:r>
            <a:r>
              <a:rPr lang="en-US" sz="2800" dirty="0">
                <a:latin typeface="+mj-lt"/>
              </a:rPr>
              <a:t> </a:t>
            </a:r>
            <a:r>
              <a:rPr lang="en-US" sz="2800" dirty="0" err="1">
                <a:latin typeface="+mj-lt"/>
              </a:rPr>
              <a:t>zvyšuje</a:t>
            </a:r>
            <a:r>
              <a:rPr lang="en-US" sz="2800" dirty="0">
                <a:latin typeface="+mj-lt"/>
              </a:rPr>
              <a:t> </a:t>
            </a:r>
            <a:r>
              <a:rPr lang="en-US" sz="2800" dirty="0" err="1">
                <a:latin typeface="+mj-lt"/>
              </a:rPr>
              <a:t>objem</a:t>
            </a:r>
            <a:r>
              <a:rPr lang="en-US" sz="2800" dirty="0">
                <a:latin typeface="+mj-lt"/>
              </a:rPr>
              <a:t> </a:t>
            </a:r>
            <a:r>
              <a:rPr lang="en-US" sz="2800" dirty="0" err="1">
                <a:latin typeface="+mj-lt"/>
              </a:rPr>
              <a:t>vody</a:t>
            </a:r>
            <a:r>
              <a:rPr lang="en-US" sz="2800" dirty="0">
                <a:latin typeface="+mj-lt"/>
              </a:rPr>
              <a:t>.
 UVOLNĚNÍ SVALŮ </a:t>
            </a:r>
            <a:r>
              <a:rPr lang="en-US" sz="2800" dirty="0" err="1">
                <a:latin typeface="+mj-lt"/>
              </a:rPr>
              <a:t>Fiflow</a:t>
            </a:r>
            <a:r>
              <a:rPr lang="en-US" sz="2800" dirty="0">
                <a:latin typeface="+mj-lt"/>
              </a:rPr>
              <a:t>® BTX se </a:t>
            </a:r>
            <a:r>
              <a:rPr lang="en-US" sz="2800" dirty="0" err="1">
                <a:latin typeface="+mj-lt"/>
              </a:rPr>
              <a:t>skládá</a:t>
            </a:r>
            <a:r>
              <a:rPr lang="en-US" sz="2800" dirty="0">
                <a:latin typeface="+mj-lt"/>
              </a:rPr>
              <a:t> z </a:t>
            </a:r>
            <a:r>
              <a:rPr lang="en-US" sz="2800" dirty="0" err="1">
                <a:latin typeface="+mj-lt"/>
              </a:rPr>
              <a:t>dielektrických</a:t>
            </a:r>
            <a:r>
              <a:rPr lang="en-US" sz="2800" dirty="0">
                <a:latin typeface="+mj-lt"/>
              </a:rPr>
              <a:t> </a:t>
            </a:r>
            <a:r>
              <a:rPr lang="en-US" sz="2800" dirty="0" err="1">
                <a:latin typeface="+mj-lt"/>
              </a:rPr>
              <a:t>látek</a:t>
            </a:r>
            <a:r>
              <a:rPr lang="en-US" sz="2800" dirty="0">
                <a:latin typeface="+mj-lt"/>
              </a:rPr>
              <a:t> a </a:t>
            </a:r>
            <a:r>
              <a:rPr lang="en-US" sz="2800" dirty="0" err="1">
                <a:latin typeface="+mj-lt"/>
              </a:rPr>
              <a:t>jejich</a:t>
            </a:r>
            <a:r>
              <a:rPr lang="en-US" sz="2800" dirty="0">
                <a:latin typeface="+mj-lt"/>
              </a:rPr>
              <a:t> </a:t>
            </a:r>
            <a:r>
              <a:rPr lang="en-US" sz="2800" dirty="0" err="1">
                <a:latin typeface="+mj-lt"/>
              </a:rPr>
              <a:t>lokální</a:t>
            </a:r>
            <a:r>
              <a:rPr lang="en-US" sz="2800" dirty="0">
                <a:latin typeface="+mj-lt"/>
              </a:rPr>
              <a:t> </a:t>
            </a:r>
            <a:r>
              <a:rPr lang="en-US" sz="2800" dirty="0" err="1">
                <a:latin typeface="+mj-lt"/>
              </a:rPr>
              <a:t>aplikace</a:t>
            </a:r>
            <a:r>
              <a:rPr lang="en-US" sz="2800" dirty="0">
                <a:latin typeface="+mj-lt"/>
              </a:rPr>
              <a:t> </a:t>
            </a:r>
            <a:r>
              <a:rPr lang="en-US" sz="2800" dirty="0" err="1">
                <a:latin typeface="+mj-lt"/>
              </a:rPr>
              <a:t>umožňuje</a:t>
            </a:r>
            <a:r>
              <a:rPr lang="en-US" sz="2800" dirty="0">
                <a:latin typeface="+mj-lt"/>
              </a:rPr>
              <a:t> </a:t>
            </a:r>
            <a:r>
              <a:rPr lang="en-US" sz="2800" dirty="0" err="1">
                <a:latin typeface="+mj-lt"/>
              </a:rPr>
              <a:t>svalovou</a:t>
            </a:r>
            <a:r>
              <a:rPr lang="en-US" sz="2800" dirty="0">
                <a:latin typeface="+mj-lt"/>
              </a:rPr>
              <a:t> </a:t>
            </a:r>
            <a:r>
              <a:rPr lang="en-US" sz="2800" dirty="0" err="1">
                <a:latin typeface="+mj-lt"/>
              </a:rPr>
              <a:t>relaxaci</a:t>
            </a:r>
            <a:r>
              <a:rPr lang="en-US" sz="2800" dirty="0">
                <a:latin typeface="+mj-lt"/>
              </a:rPr>
              <a:t>, </a:t>
            </a:r>
            <a:r>
              <a:rPr lang="en-US" sz="2800" dirty="0" err="1">
                <a:latin typeface="+mj-lt"/>
              </a:rPr>
              <a:t>protože</a:t>
            </a:r>
            <a:r>
              <a:rPr lang="en-US" sz="2800" dirty="0">
                <a:latin typeface="+mj-lt"/>
              </a:rPr>
              <a:t> </a:t>
            </a:r>
            <a:r>
              <a:rPr lang="en-US" sz="2800" dirty="0" err="1">
                <a:latin typeface="+mj-lt"/>
              </a:rPr>
              <a:t>izoluje</a:t>
            </a:r>
            <a:r>
              <a:rPr lang="en-US" sz="2800" dirty="0">
                <a:latin typeface="+mj-lt"/>
              </a:rPr>
              <a:t> </a:t>
            </a:r>
            <a:r>
              <a:rPr lang="en-US" sz="2800" dirty="0" err="1">
                <a:latin typeface="+mj-lt"/>
              </a:rPr>
              <a:t>svaly</a:t>
            </a:r>
            <a:r>
              <a:rPr lang="en-US" sz="2800" dirty="0">
                <a:latin typeface="+mj-lt"/>
              </a:rPr>
              <a:t> od </a:t>
            </a:r>
            <a:r>
              <a:rPr lang="en-US" sz="2800" dirty="0" err="1">
                <a:latin typeface="+mj-lt"/>
              </a:rPr>
              <a:t>elektrických</a:t>
            </a:r>
            <a:r>
              <a:rPr lang="en-US" sz="2800" dirty="0">
                <a:latin typeface="+mj-lt"/>
              </a:rPr>
              <a:t> </a:t>
            </a:r>
            <a:r>
              <a:rPr lang="en-US" sz="2800" dirty="0" err="1">
                <a:latin typeface="+mj-lt"/>
              </a:rPr>
              <a:t>sil</a:t>
            </a:r>
            <a:r>
              <a:rPr lang="en-US" sz="2800" dirty="0">
                <a:latin typeface="+mj-lt"/>
              </a:rPr>
              <a:t>, </a:t>
            </a:r>
            <a:r>
              <a:rPr lang="en-US" sz="2800" dirty="0" err="1">
                <a:latin typeface="+mj-lt"/>
              </a:rPr>
              <a:t>které</a:t>
            </a:r>
            <a:r>
              <a:rPr lang="en-US" sz="2800" dirty="0">
                <a:latin typeface="+mj-lt"/>
              </a:rPr>
              <a:t> </a:t>
            </a:r>
            <a:r>
              <a:rPr lang="en-US" sz="2800" dirty="0" err="1">
                <a:latin typeface="+mj-lt"/>
              </a:rPr>
              <a:t>generují</a:t>
            </a:r>
            <a:r>
              <a:rPr lang="en-US" sz="2800" dirty="0">
                <a:latin typeface="+mj-lt"/>
              </a:rPr>
              <a:t> </a:t>
            </a:r>
            <a:r>
              <a:rPr lang="en-US" sz="2800" dirty="0" err="1">
                <a:latin typeface="+mj-lt"/>
              </a:rPr>
              <a:t>kontrakci</a:t>
            </a:r>
            <a:r>
              <a:rPr lang="en-US" sz="2800" dirty="0">
                <a:latin typeface="+mj-lt"/>
              </a:rPr>
              <a:t>, </a:t>
            </a:r>
            <a:r>
              <a:rPr lang="en-US" sz="2800" dirty="0" err="1">
                <a:latin typeface="+mj-lt"/>
              </a:rPr>
              <a:t>čímž</a:t>
            </a:r>
            <a:r>
              <a:rPr lang="en-US" sz="2800" dirty="0">
                <a:latin typeface="+mj-lt"/>
              </a:rPr>
              <a:t> se </a:t>
            </a:r>
            <a:r>
              <a:rPr lang="en-US" sz="2800" dirty="0" err="1">
                <a:latin typeface="+mj-lt"/>
              </a:rPr>
              <a:t>zlepší</a:t>
            </a:r>
            <a:r>
              <a:rPr lang="en-US" sz="2800" dirty="0">
                <a:latin typeface="+mj-lt"/>
              </a:rPr>
              <a:t> </a:t>
            </a:r>
            <a:r>
              <a:rPr lang="en-US" sz="2800" dirty="0" err="1">
                <a:latin typeface="+mj-lt"/>
              </a:rPr>
              <a:t>viditelné</a:t>
            </a:r>
            <a:r>
              <a:rPr lang="en-US" sz="2800" dirty="0">
                <a:latin typeface="+mj-lt"/>
              </a:rPr>
              <a:t> </a:t>
            </a:r>
            <a:r>
              <a:rPr lang="en-US" sz="2800" dirty="0" err="1">
                <a:latin typeface="+mj-lt"/>
              </a:rPr>
              <a:t>vrásky</a:t>
            </a:r>
            <a:r>
              <a:rPr lang="en-US" sz="2800" dirty="0">
                <a:latin typeface="+mj-lt"/>
              </a:rPr>
              <a:t>, </a:t>
            </a:r>
            <a:r>
              <a:rPr lang="en-US" sz="2800" dirty="0" err="1">
                <a:latin typeface="+mj-lt"/>
              </a:rPr>
              <a:t>jako</a:t>
            </a:r>
            <a:r>
              <a:rPr lang="en-US" sz="2800" dirty="0">
                <a:latin typeface="+mj-lt"/>
              </a:rPr>
              <a:t> </a:t>
            </a:r>
            <a:r>
              <a:rPr lang="en-US" sz="2800" dirty="0" err="1">
                <a:latin typeface="+mj-lt"/>
              </a:rPr>
              <a:t>jsou</a:t>
            </a:r>
            <a:r>
              <a:rPr lang="en-US" sz="2800" dirty="0">
                <a:latin typeface="+mj-lt"/>
              </a:rPr>
              <a:t> </a:t>
            </a:r>
            <a:r>
              <a:rPr lang="en-US" sz="2800" dirty="0" err="1">
                <a:latin typeface="+mj-lt"/>
              </a:rPr>
              <a:t>glabelární</a:t>
            </a:r>
            <a:r>
              <a:rPr lang="en-US" sz="2800" dirty="0">
                <a:latin typeface="+mj-lt"/>
              </a:rPr>
              <a:t> </a:t>
            </a:r>
            <a:r>
              <a:rPr lang="en-US" sz="2800" dirty="0" err="1">
                <a:latin typeface="+mj-lt"/>
              </a:rPr>
              <a:t>vrásky</a:t>
            </a:r>
            <a:r>
              <a:rPr lang="en-US" sz="2800" dirty="0">
                <a:latin typeface="+mj-lt"/>
              </a:rPr>
              <a:t> (</a:t>
            </a:r>
            <a:r>
              <a:rPr lang="en-US" sz="2800" dirty="0" err="1">
                <a:latin typeface="+mj-lt"/>
              </a:rPr>
              <a:t>podobný</a:t>
            </a:r>
            <a:r>
              <a:rPr lang="en-US" sz="2800" dirty="0">
                <a:latin typeface="+mj-lt"/>
              </a:rPr>
              <a:t> </a:t>
            </a:r>
            <a:r>
              <a:rPr lang="en-US" sz="2800" dirty="0" err="1">
                <a:latin typeface="+mj-lt"/>
              </a:rPr>
              <a:t>účinek</a:t>
            </a:r>
            <a:r>
              <a:rPr lang="en-US" sz="2800" dirty="0">
                <a:latin typeface="+mj-lt"/>
              </a:rPr>
              <a:t> </a:t>
            </a:r>
            <a:r>
              <a:rPr lang="en-US" sz="2800" dirty="0" err="1">
                <a:latin typeface="+mj-lt"/>
              </a:rPr>
              <a:t>botoxu</a:t>
            </a:r>
            <a:r>
              <a:rPr lang="en-US" sz="2800" dirty="0">
                <a:latin typeface="+mj-lt"/>
              </a:rPr>
              <a:t>)
 ZVÝŠIT PRONIKÁNÍ ÚČINNÝCH LÁTEK
 ZVÝŠENÁ SCHOPNOST KŮŽE ZADRŽOVAT KYSLÍK ZLEPŠENÁ MIKROCIRKULACE
 ZVÝŠENÁ SYNTÉZA KOLAGENU ZLEPŠENÝ BUNĚČNÝ METABOLISMUS
 ZVÝŠENÁ SCHOPNOST POKOŽKY "ČISTIT" SE OD OXIDU UHLIČITÉHO
 OKAMŽITÝ OSVĚŽUJÍCÍ ÚČINEK
 VHODNÉ PRO VŠECHNY TYPY PLETI
 PODPORUJE HOJENÍ (POPÁLENINY, ŠKRÁBANCE, PIH ATD.)</a:t>
            </a:r>
          </a:p>
        </p:txBody>
      </p:sp>
      <p:pic>
        <p:nvPicPr>
          <p:cNvPr id="2" name="Immagine 1">
            <a:extLst>
              <a:ext uri="{FF2B5EF4-FFF2-40B4-BE49-F238E27FC236}">
                <a16:creationId xmlns:a16="http://schemas.microsoft.com/office/drawing/2014/main" id="{90A493A9-961B-6D29-E6F7-DBC0FB6F9C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9534895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5707" y="190057"/>
            <a:ext cx="11788943" cy="838200"/>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5400" b="1" dirty="0">
                <a:solidFill>
                  <a:srgbClr val="0070C0"/>
                </a:solidFill>
                <a:latin typeface="+mj-lt"/>
              </a:rPr>
              <a:t>FLOUR 4 : </a:t>
            </a:r>
            <a:r>
              <a:rPr lang="en-GB" sz="3000" dirty="0">
                <a:solidFill>
                  <a:srgbClr val="0070C0"/>
                </a:solidFill>
                <a:latin typeface="+mj-lt"/>
              </a:rPr>
              <a:t>Na </a:t>
            </a:r>
            <a:r>
              <a:rPr lang="en-GB" sz="3000" dirty="0" err="1">
                <a:solidFill>
                  <a:srgbClr val="0070C0"/>
                </a:solidFill>
                <a:latin typeface="+mj-lt"/>
              </a:rPr>
              <a:t>bázi</a:t>
            </a:r>
            <a:r>
              <a:rPr lang="en-GB" sz="3000" dirty="0">
                <a:solidFill>
                  <a:srgbClr val="0070C0"/>
                </a:solidFill>
                <a:latin typeface="+mj-lt"/>
              </a:rPr>
              <a:t> PERFLUOROVANÝCH </a:t>
            </a:r>
            <a:r>
              <a:rPr lang="en-GB" sz="3000" dirty="0" err="1">
                <a:solidFill>
                  <a:srgbClr val="0070C0"/>
                </a:solidFill>
                <a:latin typeface="+mj-lt"/>
              </a:rPr>
              <a:t>uhlovodíků</a:t>
            </a:r>
            <a:r>
              <a:rPr lang="en-GB" sz="3000" dirty="0">
                <a:solidFill>
                  <a:srgbClr val="0070C0"/>
                </a:solidFill>
                <a:latin typeface="+mj-lt"/>
              </a:rPr>
              <a:t>, NOSIČE KYSLÍKU</a:t>
            </a:r>
            <a:endParaRPr lang="it-IT" sz="3000" dirty="0">
              <a:solidFill>
                <a:srgbClr val="0070C0"/>
              </a:solidFill>
              <a:latin typeface="+mj-lt"/>
            </a:endParaRPr>
          </a:p>
        </p:txBody>
      </p:sp>
      <p:sp>
        <p:nvSpPr>
          <p:cNvPr id="20" name="Titolo 1">
            <a:extLst>
              <a:ext uri="{FF2B5EF4-FFF2-40B4-BE49-F238E27FC236}">
                <a16:creationId xmlns:a16="http://schemas.microsoft.com/office/drawing/2014/main" id="{BBD7848D-7AF4-0625-EDBD-00F1561CF3A2}"/>
              </a:ext>
            </a:extLst>
          </p:cNvPr>
          <p:cNvSpPr txBox="1">
            <a:spLocks/>
          </p:cNvSpPr>
          <p:nvPr/>
        </p:nvSpPr>
        <p:spPr>
          <a:xfrm>
            <a:off x="298450" y="8474075"/>
            <a:ext cx="2743200" cy="533400"/>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3000" b="1" dirty="0">
                <a:solidFill>
                  <a:srgbClr val="0070C0"/>
                </a:solidFill>
                <a:latin typeface="+mj-lt"/>
              </a:rPr>
              <a:t>FLOUR 4 </a:t>
            </a:r>
          </a:p>
          <a:p>
            <a:pPr algn="ctr"/>
            <a:r>
              <a:rPr lang="it-IT" sz="3000" dirty="0">
                <a:solidFill>
                  <a:srgbClr val="0070C0"/>
                </a:solidFill>
                <a:latin typeface="+mj-lt"/>
              </a:rPr>
              <a:t>SERUM</a:t>
            </a:r>
          </a:p>
        </p:txBody>
      </p:sp>
      <p:sp>
        <p:nvSpPr>
          <p:cNvPr id="12" name="Titolo 1">
            <a:extLst>
              <a:ext uri="{FF2B5EF4-FFF2-40B4-BE49-F238E27FC236}">
                <a16:creationId xmlns:a16="http://schemas.microsoft.com/office/drawing/2014/main" id="{BBD7848D-7AF4-0625-EDBD-00F1561CF3A2}"/>
              </a:ext>
            </a:extLst>
          </p:cNvPr>
          <p:cNvSpPr txBox="1">
            <a:spLocks/>
          </p:cNvSpPr>
          <p:nvPr/>
        </p:nvSpPr>
        <p:spPr>
          <a:xfrm>
            <a:off x="4337050" y="8131979"/>
            <a:ext cx="2819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3000" b="1" dirty="0">
                <a:solidFill>
                  <a:srgbClr val="0070C0"/>
                </a:solidFill>
                <a:latin typeface="+mj-lt"/>
              </a:rPr>
              <a:t>FLOUR4 </a:t>
            </a:r>
          </a:p>
          <a:p>
            <a:pPr algn="ctr"/>
            <a:r>
              <a:rPr lang="it-IT" sz="3000" dirty="0">
                <a:solidFill>
                  <a:srgbClr val="0070C0"/>
                </a:solidFill>
                <a:latin typeface="+mj-lt"/>
              </a:rPr>
              <a:t>MOUSSE CLEANSE</a:t>
            </a:r>
          </a:p>
        </p:txBody>
      </p:sp>
      <p:sp>
        <p:nvSpPr>
          <p:cNvPr id="14" name="Titolo 1">
            <a:extLst>
              <a:ext uri="{FF2B5EF4-FFF2-40B4-BE49-F238E27FC236}">
                <a16:creationId xmlns:a16="http://schemas.microsoft.com/office/drawing/2014/main" id="{BBD7848D-7AF4-0625-EDBD-00F1561CF3A2}"/>
              </a:ext>
            </a:extLst>
          </p:cNvPr>
          <p:cNvSpPr txBox="1">
            <a:spLocks/>
          </p:cNvSpPr>
          <p:nvPr/>
        </p:nvSpPr>
        <p:spPr>
          <a:xfrm>
            <a:off x="17644260" y="8131979"/>
            <a:ext cx="2429045"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3000" b="1" dirty="0">
                <a:solidFill>
                  <a:srgbClr val="0070C0"/>
                </a:solidFill>
                <a:latin typeface="+mj-lt"/>
              </a:rPr>
              <a:t>FLUOR4</a:t>
            </a:r>
          </a:p>
          <a:p>
            <a:pPr algn="ctr"/>
            <a:r>
              <a:rPr lang="it-IT" sz="3000" dirty="0">
                <a:solidFill>
                  <a:srgbClr val="0070C0"/>
                </a:solidFill>
                <a:latin typeface="+mj-lt"/>
              </a:rPr>
              <a:t>BODY CREAM</a:t>
            </a:r>
          </a:p>
        </p:txBody>
      </p:sp>
      <p:sp>
        <p:nvSpPr>
          <p:cNvPr id="21" name="Titolo 1">
            <a:extLst>
              <a:ext uri="{FF2B5EF4-FFF2-40B4-BE49-F238E27FC236}">
                <a16:creationId xmlns:a16="http://schemas.microsoft.com/office/drawing/2014/main" id="{BBD7848D-7AF4-0625-EDBD-00F1561CF3A2}"/>
              </a:ext>
            </a:extLst>
          </p:cNvPr>
          <p:cNvSpPr txBox="1">
            <a:spLocks/>
          </p:cNvSpPr>
          <p:nvPr/>
        </p:nvSpPr>
        <p:spPr>
          <a:xfrm>
            <a:off x="12025626" y="8131979"/>
            <a:ext cx="2819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3000" b="1" dirty="0">
                <a:solidFill>
                  <a:srgbClr val="0070C0"/>
                </a:solidFill>
                <a:latin typeface="+mj-lt"/>
              </a:rPr>
              <a:t>FLOUR4 </a:t>
            </a:r>
          </a:p>
          <a:p>
            <a:pPr algn="ctr"/>
            <a:r>
              <a:rPr lang="it-IT" sz="3000" dirty="0">
                <a:solidFill>
                  <a:srgbClr val="0070C0"/>
                </a:solidFill>
                <a:latin typeface="+mj-lt"/>
              </a:rPr>
              <a:t>MASK</a:t>
            </a:r>
          </a:p>
        </p:txBody>
      </p:sp>
      <p:pic>
        <p:nvPicPr>
          <p:cNvPr id="18" name="Immagine 17">
            <a:extLst>
              <a:ext uri="{FF2B5EF4-FFF2-40B4-BE49-F238E27FC236}">
                <a16:creationId xmlns:a16="http://schemas.microsoft.com/office/drawing/2014/main" id="{7D844F89-53FE-0A5C-8F0F-D9E08B12EDA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872" r="37199"/>
          <a:stretch/>
        </p:blipFill>
        <p:spPr>
          <a:xfrm>
            <a:off x="4903058" y="1589777"/>
            <a:ext cx="1554723" cy="6655698"/>
          </a:xfrm>
          <a:prstGeom prst="rect">
            <a:avLst/>
          </a:prstGeom>
        </p:spPr>
      </p:pic>
      <p:pic>
        <p:nvPicPr>
          <p:cNvPr id="22" name="Immagine 21">
            <a:extLst>
              <a:ext uri="{FF2B5EF4-FFF2-40B4-BE49-F238E27FC236}">
                <a16:creationId xmlns:a16="http://schemas.microsoft.com/office/drawing/2014/main" id="{B36FFCA3-BFA5-D92E-9312-559158159C3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5177" t="10922" r="34252" b="16481"/>
          <a:stretch/>
        </p:blipFill>
        <p:spPr>
          <a:xfrm>
            <a:off x="7202616" y="2845295"/>
            <a:ext cx="2209800" cy="5247780"/>
          </a:xfrm>
          <a:prstGeom prst="rect">
            <a:avLst/>
          </a:prstGeom>
        </p:spPr>
      </p:pic>
      <p:sp>
        <p:nvSpPr>
          <p:cNvPr id="23" name="Titolo 1">
            <a:extLst>
              <a:ext uri="{FF2B5EF4-FFF2-40B4-BE49-F238E27FC236}">
                <a16:creationId xmlns:a16="http://schemas.microsoft.com/office/drawing/2014/main" id="{BBD7848D-7AF4-0625-EDBD-00F1561CF3A2}"/>
              </a:ext>
            </a:extLst>
          </p:cNvPr>
          <p:cNvSpPr txBox="1">
            <a:spLocks/>
          </p:cNvSpPr>
          <p:nvPr/>
        </p:nvSpPr>
        <p:spPr>
          <a:xfrm>
            <a:off x="7351661" y="8131979"/>
            <a:ext cx="2429045"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3000" b="1" dirty="0">
                <a:solidFill>
                  <a:srgbClr val="0070C0"/>
                </a:solidFill>
                <a:latin typeface="+mj-lt"/>
              </a:rPr>
              <a:t>FLUOR4</a:t>
            </a:r>
          </a:p>
          <a:p>
            <a:pPr algn="ctr"/>
            <a:r>
              <a:rPr lang="it-IT" sz="3000" dirty="0">
                <a:solidFill>
                  <a:srgbClr val="0070C0"/>
                </a:solidFill>
                <a:latin typeface="+mj-lt"/>
              </a:rPr>
              <a:t>FACE PEEL</a:t>
            </a:r>
          </a:p>
        </p:txBody>
      </p:sp>
      <p:pic>
        <p:nvPicPr>
          <p:cNvPr id="24" name="Immagine 23">
            <a:extLst>
              <a:ext uri="{FF2B5EF4-FFF2-40B4-BE49-F238E27FC236}">
                <a16:creationId xmlns:a16="http://schemas.microsoft.com/office/drawing/2014/main" id="{1D8D05CC-1507-7045-E467-F194A005203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8147" t="4491" r="37119" b="13517"/>
          <a:stretch/>
        </p:blipFill>
        <p:spPr>
          <a:xfrm>
            <a:off x="9899650" y="2607138"/>
            <a:ext cx="1654938" cy="5485937"/>
          </a:xfrm>
          <a:prstGeom prst="rect">
            <a:avLst/>
          </a:prstGeom>
        </p:spPr>
      </p:pic>
      <p:sp>
        <p:nvSpPr>
          <p:cNvPr id="25" name="Titolo 1">
            <a:extLst>
              <a:ext uri="{FF2B5EF4-FFF2-40B4-BE49-F238E27FC236}">
                <a16:creationId xmlns:a16="http://schemas.microsoft.com/office/drawing/2014/main" id="{BBD7848D-7AF4-0625-EDBD-00F1561CF3A2}"/>
              </a:ext>
            </a:extLst>
          </p:cNvPr>
          <p:cNvSpPr txBox="1">
            <a:spLocks/>
          </p:cNvSpPr>
          <p:nvPr/>
        </p:nvSpPr>
        <p:spPr>
          <a:xfrm>
            <a:off x="9671050" y="8131979"/>
            <a:ext cx="2429045"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3000" b="1" dirty="0">
                <a:solidFill>
                  <a:srgbClr val="0070C0"/>
                </a:solidFill>
                <a:latin typeface="+mj-lt"/>
              </a:rPr>
              <a:t>FLUOR4</a:t>
            </a:r>
          </a:p>
          <a:p>
            <a:pPr algn="ctr"/>
            <a:r>
              <a:rPr lang="it-IT" sz="3000" dirty="0">
                <a:solidFill>
                  <a:srgbClr val="0070C0"/>
                </a:solidFill>
                <a:latin typeface="+mj-lt"/>
              </a:rPr>
              <a:t>FACE CREAM</a:t>
            </a:r>
          </a:p>
        </p:txBody>
      </p:sp>
      <p:pic>
        <p:nvPicPr>
          <p:cNvPr id="26" name="Immagine 25">
            <a:extLst>
              <a:ext uri="{FF2B5EF4-FFF2-40B4-BE49-F238E27FC236}">
                <a16:creationId xmlns:a16="http://schemas.microsoft.com/office/drawing/2014/main" id="{4525EC93-C865-3918-7950-E82EBABAF6B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8105" t="5863" r="35048" b="8973"/>
          <a:stretch/>
        </p:blipFill>
        <p:spPr>
          <a:xfrm>
            <a:off x="734994" y="2016863"/>
            <a:ext cx="2043960" cy="6000012"/>
          </a:xfrm>
          <a:prstGeom prst="rect">
            <a:avLst/>
          </a:prstGeom>
        </p:spPr>
      </p:pic>
      <p:pic>
        <p:nvPicPr>
          <p:cNvPr id="27" name="Immagine 26">
            <a:extLst>
              <a:ext uri="{FF2B5EF4-FFF2-40B4-BE49-F238E27FC236}">
                <a16:creationId xmlns:a16="http://schemas.microsoft.com/office/drawing/2014/main" id="{577C3388-1EC3-CC77-069B-DD76A1071DD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1134" t="11595" r="30460" b="10194"/>
          <a:stretch/>
        </p:blipFill>
        <p:spPr>
          <a:xfrm>
            <a:off x="11957050" y="2722542"/>
            <a:ext cx="2674577" cy="5446733"/>
          </a:xfrm>
          <a:prstGeom prst="rect">
            <a:avLst/>
          </a:prstGeom>
        </p:spPr>
      </p:pic>
      <p:pic>
        <p:nvPicPr>
          <p:cNvPr id="28" name="Immagine 27">
            <a:extLst>
              <a:ext uri="{FF2B5EF4-FFF2-40B4-BE49-F238E27FC236}">
                <a16:creationId xmlns:a16="http://schemas.microsoft.com/office/drawing/2014/main" id="{DFC45D61-3D0A-6516-35EE-25DA4120DD81}"/>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3289" t="7322" r="34220" b="16729"/>
          <a:stretch/>
        </p:blipFill>
        <p:spPr>
          <a:xfrm>
            <a:off x="15157450" y="2648024"/>
            <a:ext cx="2329403" cy="5445051"/>
          </a:xfrm>
          <a:prstGeom prst="rect">
            <a:avLst/>
          </a:prstGeom>
        </p:spPr>
      </p:pic>
      <p:pic>
        <p:nvPicPr>
          <p:cNvPr id="29" name="Immagine 28">
            <a:extLst>
              <a:ext uri="{FF2B5EF4-FFF2-40B4-BE49-F238E27FC236}">
                <a16:creationId xmlns:a16="http://schemas.microsoft.com/office/drawing/2014/main" id="{FB25FC0E-6D37-0EC4-6534-79968A579F4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5177" t="4226" r="36524" b="4775"/>
          <a:stretch/>
        </p:blipFill>
        <p:spPr>
          <a:xfrm>
            <a:off x="17872267" y="2633629"/>
            <a:ext cx="1674074" cy="5383246"/>
          </a:xfrm>
          <a:prstGeom prst="rect">
            <a:avLst/>
          </a:prstGeom>
        </p:spPr>
      </p:pic>
      <p:sp>
        <p:nvSpPr>
          <p:cNvPr id="30" name="Titolo 1">
            <a:extLst>
              <a:ext uri="{FF2B5EF4-FFF2-40B4-BE49-F238E27FC236}">
                <a16:creationId xmlns:a16="http://schemas.microsoft.com/office/drawing/2014/main" id="{BBD7848D-7AF4-0625-EDBD-00F1561CF3A2}"/>
              </a:ext>
            </a:extLst>
          </p:cNvPr>
          <p:cNvSpPr txBox="1">
            <a:spLocks/>
          </p:cNvSpPr>
          <p:nvPr/>
        </p:nvSpPr>
        <p:spPr>
          <a:xfrm>
            <a:off x="15354666" y="8131979"/>
            <a:ext cx="2429045"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3000" b="1" dirty="0">
                <a:solidFill>
                  <a:srgbClr val="0070C0"/>
                </a:solidFill>
                <a:latin typeface="+mj-lt"/>
              </a:rPr>
              <a:t>FLUOR4</a:t>
            </a:r>
          </a:p>
          <a:p>
            <a:pPr algn="ctr"/>
            <a:r>
              <a:rPr lang="it-IT" sz="3000" dirty="0">
                <a:solidFill>
                  <a:srgbClr val="0070C0"/>
                </a:solidFill>
                <a:latin typeface="+mj-lt"/>
              </a:rPr>
              <a:t>BODY PEEL</a:t>
            </a:r>
          </a:p>
        </p:txBody>
      </p:sp>
      <p:sp>
        <p:nvSpPr>
          <p:cNvPr id="6" name="Parentesi graffa chiusa 5"/>
          <p:cNvSpPr/>
          <p:nvPr/>
        </p:nvSpPr>
        <p:spPr>
          <a:xfrm rot="5400000">
            <a:off x="8747125" y="4334859"/>
            <a:ext cx="1238250" cy="10363200"/>
          </a:xfrm>
          <a:prstGeom prst="rightBrace">
            <a:avLst>
              <a:gd name="adj1" fmla="val 8333"/>
              <a:gd name="adj2" fmla="val 4942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Parentesi graffa chiusa 30"/>
          <p:cNvSpPr/>
          <p:nvPr/>
        </p:nvSpPr>
        <p:spPr>
          <a:xfrm rot="5400000">
            <a:off x="17148066" y="7195318"/>
            <a:ext cx="1238250" cy="4534118"/>
          </a:xfrm>
          <a:prstGeom prst="rightBrace">
            <a:avLst>
              <a:gd name="adj1" fmla="val 8333"/>
              <a:gd name="adj2" fmla="val 4942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Parentesi graffa chiusa 31"/>
          <p:cNvSpPr/>
          <p:nvPr/>
        </p:nvSpPr>
        <p:spPr>
          <a:xfrm rot="5400000">
            <a:off x="1126707" y="7985759"/>
            <a:ext cx="1114729" cy="2757503"/>
          </a:xfrm>
          <a:prstGeom prst="rightBrace">
            <a:avLst>
              <a:gd name="adj1" fmla="val 8333"/>
              <a:gd name="adj2" fmla="val 4942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Titolo 1">
            <a:extLst>
              <a:ext uri="{FF2B5EF4-FFF2-40B4-BE49-F238E27FC236}">
                <a16:creationId xmlns:a16="http://schemas.microsoft.com/office/drawing/2014/main" id="{BBD7848D-7AF4-0625-EDBD-00F1561CF3A2}"/>
              </a:ext>
            </a:extLst>
          </p:cNvPr>
          <p:cNvSpPr txBox="1">
            <a:spLocks/>
          </p:cNvSpPr>
          <p:nvPr/>
        </p:nvSpPr>
        <p:spPr>
          <a:xfrm>
            <a:off x="385374" y="10032343"/>
            <a:ext cx="2743200" cy="533400"/>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2500" b="1" dirty="0">
                <a:latin typeface="+mj-lt"/>
              </a:rPr>
              <a:t>HVĚZDNÝ PRODUKT</a:t>
            </a:r>
            <a:endParaRPr lang="it-IT" sz="2500" dirty="0">
              <a:latin typeface="+mj-lt"/>
            </a:endParaRPr>
          </a:p>
        </p:txBody>
      </p:sp>
      <p:sp>
        <p:nvSpPr>
          <p:cNvPr id="34" name="Titolo 1">
            <a:extLst>
              <a:ext uri="{FF2B5EF4-FFF2-40B4-BE49-F238E27FC236}">
                <a16:creationId xmlns:a16="http://schemas.microsoft.com/office/drawing/2014/main" id="{BBD7848D-7AF4-0625-EDBD-00F1561CF3A2}"/>
              </a:ext>
            </a:extLst>
          </p:cNvPr>
          <p:cNvSpPr txBox="1">
            <a:spLocks/>
          </p:cNvSpPr>
          <p:nvPr/>
        </p:nvSpPr>
        <p:spPr>
          <a:xfrm>
            <a:off x="8142372" y="10115060"/>
            <a:ext cx="2743200" cy="533400"/>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2500" b="1" dirty="0">
                <a:latin typeface="+mj-lt"/>
              </a:rPr>
              <a:t>VÝROBKY NA OBLIČEJ</a:t>
            </a:r>
            <a:endParaRPr lang="it-IT" sz="2500" dirty="0">
              <a:latin typeface="+mj-lt"/>
            </a:endParaRPr>
          </a:p>
        </p:txBody>
      </p:sp>
      <p:sp>
        <p:nvSpPr>
          <p:cNvPr id="35" name="Titolo 1">
            <a:extLst>
              <a:ext uri="{FF2B5EF4-FFF2-40B4-BE49-F238E27FC236}">
                <a16:creationId xmlns:a16="http://schemas.microsoft.com/office/drawing/2014/main" id="{BBD7848D-7AF4-0625-EDBD-00F1561CF3A2}"/>
              </a:ext>
            </a:extLst>
          </p:cNvPr>
          <p:cNvSpPr txBox="1">
            <a:spLocks/>
          </p:cNvSpPr>
          <p:nvPr/>
        </p:nvSpPr>
        <p:spPr>
          <a:xfrm>
            <a:off x="16412111" y="10127208"/>
            <a:ext cx="2743200" cy="533400"/>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pPr algn="ctr"/>
            <a:r>
              <a:rPr lang="it-IT" sz="2500" b="1" dirty="0">
                <a:latin typeface="+mj-lt"/>
              </a:rPr>
              <a:t>TĚLOVÉ PRODUKTY</a:t>
            </a:r>
            <a:endParaRPr lang="it-IT" sz="2500" dirty="0">
              <a:latin typeface="+mj-lt"/>
            </a:endParaRPr>
          </a:p>
        </p:txBody>
      </p:sp>
      <p:pic>
        <p:nvPicPr>
          <p:cNvPr id="2" name="Immagine 1">
            <a:extLst>
              <a:ext uri="{FF2B5EF4-FFF2-40B4-BE49-F238E27FC236}">
                <a16:creationId xmlns:a16="http://schemas.microsoft.com/office/drawing/2014/main" id="{121591C1-8F19-39EB-DD34-3B83622FE56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0678645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573000" cy="998742"/>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FLOUR4 MOUSSE CLEANSE</a:t>
            </a:r>
            <a:r>
              <a:rPr lang="it-IT" sz="3500" b="1" dirty="0">
                <a:solidFill>
                  <a:srgbClr val="0070C0"/>
                </a:solidFill>
                <a:latin typeface="+mj-lt"/>
              </a:rPr>
              <a:t>: Okysličovací čisticí prostředek na pokožku</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l="33391" t="9107" r="21075" b="6907"/>
          <a:stretch/>
        </p:blipFill>
        <p:spPr>
          <a:xfrm>
            <a:off x="15538450" y="2128302"/>
            <a:ext cx="3657600" cy="6746240"/>
          </a:xfrm>
          <a:prstGeom prst="rect">
            <a:avLst/>
          </a:prstGeom>
        </p:spPr>
      </p:pic>
      <p:graphicFrame>
        <p:nvGraphicFramePr>
          <p:cNvPr id="12" name="object 10">
            <a:extLst>
              <a:ext uri="{FF2B5EF4-FFF2-40B4-BE49-F238E27FC236}">
                <a16:creationId xmlns:a16="http://schemas.microsoft.com/office/drawing/2014/main" id="{53A4189C-C2E1-F2AC-AF0B-7CB2F6226AE2}"/>
              </a:ext>
            </a:extLst>
          </p:cNvPr>
          <p:cNvGraphicFramePr>
            <a:graphicFrameLocks noGrp="1"/>
          </p:cNvGraphicFramePr>
          <p:nvPr>
            <p:extLst>
              <p:ext uri="{D42A27DB-BD31-4B8C-83A1-F6EECF244321}">
                <p14:modId xmlns:p14="http://schemas.microsoft.com/office/powerpoint/2010/main" val="139816605"/>
              </p:ext>
            </p:extLst>
          </p:nvPr>
        </p:nvGraphicFramePr>
        <p:xfrm>
          <a:off x="146050" y="7067264"/>
          <a:ext cx="14249400" cy="3728016"/>
        </p:xfrm>
        <a:graphic>
          <a:graphicData uri="http://schemas.openxmlformats.org/drawingml/2006/table">
            <a:tbl>
              <a:tblPr firstRow="1" bandRow="1">
                <a:tableStyleId>{2D5ABB26-0587-4C30-8999-92F81FD0307C}</a:tableStyleId>
              </a:tblPr>
              <a:tblGrid>
                <a:gridCol w="5065399">
                  <a:extLst>
                    <a:ext uri="{9D8B030D-6E8A-4147-A177-3AD203B41FA5}">
                      <a16:colId xmlns:a16="http://schemas.microsoft.com/office/drawing/2014/main" val="20000"/>
                    </a:ext>
                  </a:extLst>
                </a:gridCol>
                <a:gridCol w="9184001">
                  <a:extLst>
                    <a:ext uri="{9D8B030D-6E8A-4147-A177-3AD203B41FA5}">
                      <a16:colId xmlns:a16="http://schemas.microsoft.com/office/drawing/2014/main" val="20001"/>
                    </a:ext>
                  </a:extLst>
                </a:gridCol>
              </a:tblGrid>
              <a:tr h="659696">
                <a:tc>
                  <a:txBody>
                    <a:bodyPr/>
                    <a:lstStyle/>
                    <a:p>
                      <a:pPr marL="0" marR="0" lvl="0" indent="0" algn="l" defTabSz="1507846" rtl="0" eaLnBrk="1" fontAlgn="auto" latinLnBrk="0" hangingPunct="1">
                        <a:lnSpc>
                          <a:spcPct val="100000"/>
                        </a:lnSpc>
                        <a:spcBef>
                          <a:spcPts val="0"/>
                        </a:spcBef>
                        <a:spcAft>
                          <a:spcPts val="0"/>
                        </a:spcAft>
                        <a:buClrTx/>
                        <a:buSzTx/>
                        <a:buFontTx/>
                        <a:buNone/>
                        <a:tabLst/>
                        <a:defRPr/>
                      </a:pPr>
                      <a:r>
                        <a:rPr lang="en-GB" sz="2500" b="1" i="0" u="none" strike="noStrike" kern="1200" baseline="0" dirty="0">
                          <a:solidFill>
                            <a:srgbClr val="0070C0"/>
                          </a:solidFill>
                          <a:latin typeface="+mj-lt"/>
                          <a:ea typeface="+mn-ea"/>
                          <a:cs typeface="+mn-cs"/>
                        </a:rPr>
                        <a:t> ZCELA FLUOROVANÉ UHLOVODÍKY</a:t>
                      </a:r>
                    </a:p>
                  </a:txBody>
                  <a:tcPr marL="0" marR="0" marT="8699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tc>
                  <a:txBody>
                    <a:bodyPr/>
                    <a:lstStyle/>
                    <a:p>
                      <a:pPr marL="0" marR="0" lvl="0" indent="0" algn="l" defTabSz="1507846" rtl="0" eaLnBrk="1" fontAlgn="auto" latinLnBrk="0" hangingPunct="1">
                        <a:lnSpc>
                          <a:spcPct val="100000"/>
                        </a:lnSpc>
                        <a:spcBef>
                          <a:spcPts val="0"/>
                        </a:spcBef>
                        <a:spcAft>
                          <a:spcPts val="0"/>
                        </a:spcAft>
                        <a:buClrTx/>
                        <a:buSzTx/>
                        <a:buFontTx/>
                        <a:buNone/>
                        <a:tabLst/>
                        <a:defRPr/>
                      </a:pP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Zvyšuje</a:t>
                      </a:r>
                      <a:r>
                        <a:rPr lang="en-GB" sz="2500" b="0" i="0" u="none" strike="noStrike" kern="1200" baseline="0" dirty="0">
                          <a:solidFill>
                            <a:schemeClr val="tx1"/>
                          </a:solidFill>
                          <a:latin typeface="+mj-lt"/>
                          <a:ea typeface="+mn-ea"/>
                          <a:cs typeface="+mn-cs"/>
                        </a:rPr>
                        <a:t> transport </a:t>
                      </a:r>
                      <a:r>
                        <a:rPr lang="en-GB" sz="2500" b="0" i="0" u="none" strike="noStrike" kern="1200" baseline="0" dirty="0" err="1">
                          <a:solidFill>
                            <a:schemeClr val="tx1"/>
                          </a:solidFill>
                          <a:latin typeface="+mj-lt"/>
                          <a:ea typeface="+mn-ea"/>
                          <a:cs typeface="+mn-cs"/>
                        </a:rPr>
                        <a:t>účinných</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látek</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zklidňuje</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regeneruje</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hydratuje</a:t>
                      </a:r>
                      <a:r>
                        <a:rPr lang="en-GB" sz="2500" b="0" i="0" u="none" strike="noStrike" kern="1200" baseline="0" dirty="0">
                          <a:solidFill>
                            <a:schemeClr val="tx1"/>
                          </a:solidFill>
                          <a:latin typeface="+mj-lt"/>
                          <a:ea typeface="+mn-ea"/>
                          <a:cs typeface="+mn-cs"/>
                        </a:rPr>
                        <a:t>, antioxidant.</a:t>
                      </a:r>
                    </a:p>
                  </a:txBody>
                  <a:tcPr marL="0" marR="0" marT="10033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extLst>
                  <a:ext uri="{0D108BD9-81ED-4DB2-BD59-A6C34878D82A}">
                    <a16:rowId xmlns:a16="http://schemas.microsoft.com/office/drawing/2014/main" val="10000"/>
                  </a:ext>
                </a:extLst>
              </a:tr>
              <a:tr h="368225">
                <a:tc>
                  <a:txBody>
                    <a:bodyPr/>
                    <a:lstStyle/>
                    <a:p>
                      <a:r>
                        <a:rPr lang="en-GB" sz="2500" b="1" i="0" u="none" strike="noStrike" kern="1200" baseline="0" dirty="0">
                          <a:solidFill>
                            <a:srgbClr val="0070C0"/>
                          </a:solidFill>
                          <a:latin typeface="+mj-lt"/>
                          <a:ea typeface="+mn-ea"/>
                          <a:cs typeface="+mn-cs"/>
                        </a:rPr>
                        <a:t> GLYCEROL</a:t>
                      </a:r>
                    </a:p>
                  </a:txBody>
                  <a:tcPr marL="0" marR="0" marT="8699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tc>
                  <a:txBody>
                    <a:bodyPr/>
                    <a:lstStyle/>
                    <a:p>
                      <a:pPr marL="189865" marR="0" lvl="0" indent="0" algn="l" defTabSz="1507846" rtl="0" eaLnBrk="1" fontAlgn="auto" latinLnBrk="0" hangingPunct="1">
                        <a:lnSpc>
                          <a:spcPct val="100000"/>
                        </a:lnSpc>
                        <a:spcBef>
                          <a:spcPts val="790"/>
                        </a:spcBef>
                        <a:spcAft>
                          <a:spcPts val="0"/>
                        </a:spcAft>
                        <a:buClrTx/>
                        <a:buSzTx/>
                        <a:buFontTx/>
                        <a:buNone/>
                        <a:tabLst/>
                        <a:defRPr/>
                      </a:pPr>
                      <a:r>
                        <a:rPr lang="en-GB" sz="2500" b="0" i="0" u="none" strike="noStrike" kern="1200" baseline="0" dirty="0" err="1">
                          <a:solidFill>
                            <a:schemeClr val="tx1"/>
                          </a:solidFill>
                          <a:latin typeface="+mj-lt"/>
                          <a:ea typeface="+mn-ea"/>
                          <a:cs typeface="+mn-cs"/>
                        </a:rPr>
                        <a:t>Pomáhá</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zajistit</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jemnost</a:t>
                      </a:r>
                      <a:r>
                        <a:rPr lang="en-GB" sz="2500" b="0" i="0" u="none" strike="noStrike" kern="1200" baseline="0" dirty="0">
                          <a:solidFill>
                            <a:schemeClr val="tx1"/>
                          </a:solidFill>
                          <a:latin typeface="+mj-lt"/>
                          <a:ea typeface="+mn-ea"/>
                          <a:cs typeface="+mn-cs"/>
                        </a:rPr>
                        <a:t> a </a:t>
                      </a:r>
                      <a:r>
                        <a:rPr lang="en-GB" sz="2500" b="0" i="0" u="none" strike="noStrike" kern="1200" baseline="0" dirty="0" err="1">
                          <a:solidFill>
                            <a:schemeClr val="tx1"/>
                          </a:solidFill>
                          <a:latin typeface="+mj-lt"/>
                          <a:ea typeface="+mn-ea"/>
                          <a:cs typeface="+mn-cs"/>
                        </a:rPr>
                        <a:t>sametovou</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pokožku</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Rostlinné</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zvlhčovadlo</a:t>
                      </a:r>
                      <a:endParaRPr lang="en-GB" sz="2500" dirty="0">
                        <a:latin typeface="+mj-lt"/>
                        <a:cs typeface="Arial"/>
                      </a:endParaRPr>
                    </a:p>
                  </a:txBody>
                  <a:tcPr marL="0" marR="0" marT="10033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extLst>
                  <a:ext uri="{0D108BD9-81ED-4DB2-BD59-A6C34878D82A}">
                    <a16:rowId xmlns:a16="http://schemas.microsoft.com/office/drawing/2014/main" val="10001"/>
                  </a:ext>
                </a:extLst>
              </a:tr>
              <a:tr h="659696">
                <a:tc>
                  <a:txBody>
                    <a:bodyPr/>
                    <a:lstStyle/>
                    <a:p>
                      <a:r>
                        <a:rPr lang="en-GB" sz="2500" b="1" i="0" u="none" strike="noStrike" kern="1200" baseline="0" dirty="0">
                          <a:solidFill>
                            <a:srgbClr val="0070C0"/>
                          </a:solidFill>
                          <a:latin typeface="+mj-lt"/>
                          <a:ea typeface="+mn-ea"/>
                          <a:cs typeface="+mn-cs"/>
                        </a:rPr>
                        <a:t> GLYCERICKÝ EXTRAKT Z HEŘMÁNKU</a:t>
                      </a:r>
                    </a:p>
                  </a:txBody>
                  <a:tcPr marL="0" marR="0" marT="8699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tc>
                  <a:txBody>
                    <a:bodyPr/>
                    <a:lstStyle/>
                    <a:p>
                      <a:pPr marL="189865" marR="0" lvl="0" indent="0" algn="l" defTabSz="1507846" rtl="0" eaLnBrk="1" fontAlgn="auto" latinLnBrk="0" hangingPunct="1">
                        <a:lnSpc>
                          <a:spcPct val="100000"/>
                        </a:lnSpc>
                        <a:spcBef>
                          <a:spcPts val="790"/>
                        </a:spcBef>
                        <a:spcAft>
                          <a:spcPts val="0"/>
                        </a:spcAft>
                        <a:buClrTx/>
                        <a:buSzTx/>
                        <a:buFontTx/>
                        <a:buNone/>
                        <a:tabLst/>
                        <a:defRPr/>
                      </a:pPr>
                      <a:r>
                        <a:rPr lang="en-GB" sz="2500" b="0" i="0" u="none" strike="noStrike" kern="1200" baseline="0" dirty="0" err="1">
                          <a:solidFill>
                            <a:schemeClr val="tx1"/>
                          </a:solidFill>
                          <a:latin typeface="+mj-lt"/>
                          <a:ea typeface="+mn-ea"/>
                          <a:cs typeface="+mn-cs"/>
                        </a:rPr>
                        <a:t>Uklidňující</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Pomáhá</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snižovat</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pocity</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pálení</a:t>
                      </a:r>
                      <a:r>
                        <a:rPr lang="en-GB" sz="2500" b="0" i="0" u="none" strike="noStrike" kern="1200" baseline="0" dirty="0">
                          <a:solidFill>
                            <a:schemeClr val="tx1"/>
                          </a:solidFill>
                          <a:latin typeface="+mj-lt"/>
                          <a:ea typeface="+mn-ea"/>
                          <a:cs typeface="+mn-cs"/>
                        </a:rPr>
                        <a:t> a </a:t>
                      </a:r>
                      <a:r>
                        <a:rPr lang="en-GB" sz="2500" b="0" i="0" u="none" strike="noStrike" kern="1200" baseline="0" dirty="0" err="1">
                          <a:solidFill>
                            <a:schemeClr val="tx1"/>
                          </a:solidFill>
                          <a:latin typeface="+mj-lt"/>
                          <a:ea typeface="+mn-ea"/>
                          <a:cs typeface="+mn-cs"/>
                        </a:rPr>
                        <a:t>svědění</a:t>
                      </a:r>
                      <a:r>
                        <a:rPr lang="en-GB" sz="2500" b="0" i="0" u="none" strike="noStrike" kern="1200" baseline="0" dirty="0">
                          <a:solidFill>
                            <a:schemeClr val="tx1"/>
                          </a:solidFill>
                          <a:latin typeface="+mj-lt"/>
                          <a:ea typeface="+mn-ea"/>
                          <a:cs typeface="+mn-cs"/>
                        </a:rPr>
                        <a:t> u </a:t>
                      </a:r>
                      <a:r>
                        <a:rPr lang="en-GB" sz="2500" b="0" i="0" u="none" strike="noStrike" kern="1200" baseline="0" dirty="0" err="1">
                          <a:solidFill>
                            <a:schemeClr val="tx1"/>
                          </a:solidFill>
                          <a:latin typeface="+mj-lt"/>
                          <a:ea typeface="+mn-ea"/>
                          <a:cs typeface="+mn-cs"/>
                        </a:rPr>
                        <a:t>nejcitlivější</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pokožky</a:t>
                      </a:r>
                      <a:r>
                        <a:rPr lang="en-GB" sz="2500" b="0" i="0" u="none" strike="noStrike" kern="1200" baseline="0" dirty="0">
                          <a:solidFill>
                            <a:schemeClr val="tx1"/>
                          </a:solidFill>
                          <a:latin typeface="+mj-lt"/>
                          <a:ea typeface="+mn-ea"/>
                          <a:cs typeface="+mn-cs"/>
                        </a:rPr>
                        <a:t>.</a:t>
                      </a:r>
                      <a:endParaRPr lang="en-GB" sz="2500" dirty="0">
                        <a:latin typeface="+mj-lt"/>
                        <a:cs typeface="Arial"/>
                      </a:endParaRPr>
                    </a:p>
                  </a:txBody>
                  <a:tcPr marL="0" marR="0" marT="10033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extLst>
                  <a:ext uri="{0D108BD9-81ED-4DB2-BD59-A6C34878D82A}">
                    <a16:rowId xmlns:a16="http://schemas.microsoft.com/office/drawing/2014/main" val="10002"/>
                  </a:ext>
                </a:extLst>
              </a:tr>
              <a:tr h="659696">
                <a:tc>
                  <a:txBody>
                    <a:bodyPr/>
                    <a:lstStyle/>
                    <a:p>
                      <a:r>
                        <a:rPr lang="cs-CZ" sz="2500" b="1" i="0" u="none" strike="noStrike" kern="1200" baseline="0" dirty="0">
                          <a:solidFill>
                            <a:srgbClr val="0070C0"/>
                          </a:solidFill>
                          <a:latin typeface="+mj-lt"/>
                          <a:ea typeface="+mn-ea"/>
                          <a:cs typeface="+mn-cs"/>
                        </a:rPr>
                        <a:t>GLYCERICKÝ </a:t>
                      </a:r>
                      <a:r>
                        <a:rPr lang="en-GB" sz="2500" b="1" i="0" u="none" strike="noStrike" kern="1200" baseline="0" dirty="0">
                          <a:solidFill>
                            <a:srgbClr val="0070C0"/>
                          </a:solidFill>
                          <a:latin typeface="+mj-lt"/>
                          <a:ea typeface="+mn-ea"/>
                          <a:cs typeface="+mn-cs"/>
                        </a:rPr>
                        <a:t>EXTRAKT Z ROZMARÝNU </a:t>
                      </a:r>
                    </a:p>
                  </a:txBody>
                  <a:tcPr marL="0" marR="0" marT="8699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noFill/>
                  </a:tcPr>
                </a:tc>
                <a:tc>
                  <a:txBody>
                    <a:bodyPr/>
                    <a:lstStyle/>
                    <a:p>
                      <a:pPr marL="189865" marR="0" lvl="0" indent="0" algn="l" defTabSz="1507846" rtl="0" eaLnBrk="1" fontAlgn="auto" latinLnBrk="0" hangingPunct="1">
                        <a:lnSpc>
                          <a:spcPct val="100000"/>
                        </a:lnSpc>
                        <a:spcBef>
                          <a:spcPts val="790"/>
                        </a:spcBef>
                        <a:spcAft>
                          <a:spcPts val="0"/>
                        </a:spcAft>
                        <a:buClrTx/>
                        <a:buSzTx/>
                        <a:buFontTx/>
                        <a:buNone/>
                        <a:tabLst/>
                        <a:defRPr/>
                      </a:pPr>
                      <a:r>
                        <a:rPr lang="en-GB" sz="2500" b="0" i="0" u="none" strike="noStrike" kern="1200" baseline="0" dirty="0" err="1">
                          <a:solidFill>
                            <a:schemeClr val="tx1"/>
                          </a:solidFill>
                          <a:latin typeface="+mj-lt"/>
                          <a:ea typeface="+mn-ea"/>
                          <a:cs typeface="+mn-cs"/>
                        </a:rPr>
                        <a:t>Zklidňující</a:t>
                      </a:r>
                      <a:r>
                        <a:rPr lang="en-GB" sz="2500" b="0" i="0" u="none" strike="noStrike" kern="1200" baseline="0" dirty="0">
                          <a:solidFill>
                            <a:schemeClr val="tx1"/>
                          </a:solidFill>
                          <a:latin typeface="+mj-lt"/>
                          <a:ea typeface="+mn-ea"/>
                          <a:cs typeface="+mn-cs"/>
                        </a:rPr>
                        <a:t> a </a:t>
                      </a:r>
                      <a:r>
                        <a:rPr lang="en-GB" sz="2500" b="0" i="0" u="none" strike="noStrike" kern="1200" baseline="0" dirty="0" err="1">
                          <a:solidFill>
                            <a:schemeClr val="tx1"/>
                          </a:solidFill>
                          <a:latin typeface="+mj-lt"/>
                          <a:ea typeface="+mn-ea"/>
                          <a:cs typeface="+mn-cs"/>
                        </a:rPr>
                        <a:t>čistící</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vlastnosti</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Přispívá</a:t>
                      </a:r>
                      <a:r>
                        <a:rPr lang="en-GB" sz="2500" b="0" i="0" u="none" strike="noStrike" kern="1200" baseline="0" dirty="0">
                          <a:solidFill>
                            <a:schemeClr val="tx1"/>
                          </a:solidFill>
                          <a:latin typeface="+mj-lt"/>
                          <a:ea typeface="+mn-ea"/>
                          <a:cs typeface="+mn-cs"/>
                        </a:rPr>
                        <a:t> k </a:t>
                      </a:r>
                      <a:r>
                        <a:rPr lang="en-GB" sz="2500" b="0" i="0" u="none" strike="noStrike" kern="1200" baseline="0" dirty="0" err="1">
                          <a:solidFill>
                            <a:schemeClr val="tx1"/>
                          </a:solidFill>
                          <a:latin typeface="+mj-lt"/>
                          <a:ea typeface="+mn-ea"/>
                          <a:cs typeface="+mn-cs"/>
                        </a:rPr>
                        <a:t>optimálnímu</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čištění</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pleti</a:t>
                      </a:r>
                      <a:r>
                        <a:rPr lang="en-GB" sz="2500" b="0" i="0" u="none" strike="noStrike" kern="1200" baseline="0" dirty="0">
                          <a:solidFill>
                            <a:schemeClr val="tx1"/>
                          </a:solidFill>
                          <a:latin typeface="+mj-lt"/>
                          <a:ea typeface="+mn-ea"/>
                          <a:cs typeface="+mn-cs"/>
                        </a:rPr>
                        <a:t>.	</a:t>
                      </a:r>
                      <a:endParaRPr lang="en-GB" sz="2500" dirty="0">
                        <a:latin typeface="+mj-lt"/>
                        <a:cs typeface="Arial"/>
                      </a:endParaRPr>
                    </a:p>
                  </a:txBody>
                  <a:tcPr marL="0" marR="0" marT="10033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15114121"/>
                  </a:ext>
                </a:extLst>
              </a:tr>
              <a:tr h="659696">
                <a:tc>
                  <a:txBody>
                    <a:bodyPr/>
                    <a:lstStyle/>
                    <a:p>
                      <a:r>
                        <a:rPr lang="en-GB" sz="2500" b="1" i="0" u="none" strike="noStrike" kern="1200" baseline="0" dirty="0">
                          <a:solidFill>
                            <a:srgbClr val="0070C0"/>
                          </a:solidFill>
                          <a:latin typeface="+mj-lt"/>
                          <a:ea typeface="+mn-ea"/>
                          <a:cs typeface="+mn-cs"/>
                        </a:rPr>
                        <a:t> GLYCERICKÝ EXTRAKT ZE ŠALVĚJE</a:t>
                      </a:r>
                    </a:p>
                  </a:txBody>
                  <a:tcPr marL="0" marR="0" marT="86995" marB="0" anchor="ctr">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noFill/>
                  </a:tcPr>
                </a:tc>
                <a:tc>
                  <a:txBody>
                    <a:bodyPr/>
                    <a:lstStyle/>
                    <a:p>
                      <a:pPr marL="189865" marR="0" lvl="0" indent="0" algn="l" defTabSz="1507846" rtl="0" eaLnBrk="1" fontAlgn="auto" latinLnBrk="0" hangingPunct="1">
                        <a:lnSpc>
                          <a:spcPct val="100000"/>
                        </a:lnSpc>
                        <a:spcBef>
                          <a:spcPts val="790"/>
                        </a:spcBef>
                        <a:spcAft>
                          <a:spcPts val="0"/>
                        </a:spcAft>
                        <a:buClrTx/>
                        <a:buSzTx/>
                        <a:buFontTx/>
                        <a:buNone/>
                        <a:tabLst/>
                        <a:defRPr/>
                      </a:pPr>
                      <a:r>
                        <a:rPr lang="en-GB" sz="2500" b="0" i="0" u="none" strike="noStrike" kern="1200" baseline="0" dirty="0" err="1">
                          <a:solidFill>
                            <a:schemeClr val="tx1"/>
                          </a:solidFill>
                          <a:latin typeface="+mj-lt"/>
                          <a:ea typeface="+mn-ea"/>
                          <a:cs typeface="+mn-cs"/>
                        </a:rPr>
                        <a:t>Normalizační</a:t>
                      </a:r>
                      <a:r>
                        <a:rPr lang="en-GB" sz="2500" b="0" i="0" u="none" strike="noStrike" kern="1200" baseline="0" dirty="0">
                          <a:solidFill>
                            <a:schemeClr val="tx1"/>
                          </a:solidFill>
                          <a:latin typeface="+mj-lt"/>
                          <a:ea typeface="+mn-ea"/>
                          <a:cs typeface="+mn-cs"/>
                        </a:rPr>
                        <a:t>, derma-</a:t>
                      </a:r>
                      <a:r>
                        <a:rPr lang="en-GB" sz="2500" b="0" i="0" u="none" strike="noStrike" kern="1200" baseline="0" dirty="0" err="1">
                          <a:solidFill>
                            <a:schemeClr val="tx1"/>
                          </a:solidFill>
                          <a:latin typeface="+mj-lt"/>
                          <a:ea typeface="+mn-ea"/>
                          <a:cs typeface="+mn-cs"/>
                        </a:rPr>
                        <a:t>čistící</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Pomáhá</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stimulovat</a:t>
                      </a:r>
                      <a:r>
                        <a:rPr lang="en-GB" sz="2500" b="0" i="0" u="none" strike="noStrike" kern="1200" baseline="0" dirty="0">
                          <a:solidFill>
                            <a:schemeClr val="tx1"/>
                          </a:solidFill>
                          <a:latin typeface="+mj-lt"/>
                          <a:ea typeface="+mn-ea"/>
                          <a:cs typeface="+mn-cs"/>
                        </a:rPr>
                        <a:t> a </a:t>
                      </a:r>
                      <a:r>
                        <a:rPr lang="en-GB" sz="2500" b="0" i="0" u="none" strike="noStrike" kern="1200" baseline="0" dirty="0" err="1">
                          <a:solidFill>
                            <a:schemeClr val="tx1"/>
                          </a:solidFill>
                          <a:latin typeface="+mj-lt"/>
                          <a:ea typeface="+mn-ea"/>
                          <a:cs typeface="+mn-cs"/>
                        </a:rPr>
                        <a:t>normalizovat</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funkce</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pokožky</a:t>
                      </a:r>
                      <a:r>
                        <a:rPr lang="en-GB" sz="2500" b="0" i="0" u="none" strike="noStrike" kern="1200" baseline="0" dirty="0">
                          <a:solidFill>
                            <a:schemeClr val="tx1"/>
                          </a:solidFill>
                          <a:latin typeface="+mj-lt"/>
                          <a:ea typeface="+mn-ea"/>
                          <a:cs typeface="+mn-cs"/>
                        </a:rPr>
                        <a:t>.	</a:t>
                      </a:r>
                    </a:p>
                  </a:txBody>
                  <a:tcPr marL="0" marR="0" marT="100330"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13" name="CasellaDiTesto 12">
            <a:extLst>
              <a:ext uri="{FF2B5EF4-FFF2-40B4-BE49-F238E27FC236}">
                <a16:creationId xmlns:a16="http://schemas.microsoft.com/office/drawing/2014/main" id="{77EF29FE-4A9A-2C46-93E1-A62691E7B45C}"/>
              </a:ext>
            </a:extLst>
          </p:cNvPr>
          <p:cNvSpPr txBox="1"/>
          <p:nvPr/>
        </p:nvSpPr>
        <p:spPr>
          <a:xfrm>
            <a:off x="146050" y="1647808"/>
            <a:ext cx="14249400" cy="3554819"/>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a:solidFill>
                  <a:srgbClr val="000000"/>
                </a:solidFill>
                <a:latin typeface="+mj-lt"/>
              </a:rPr>
              <a:t>Fluor4 Mousse Cleanse </a:t>
            </a:r>
            <a:r>
              <a:rPr lang="en-GB" sz="2500" dirty="0" err="1">
                <a:solidFill>
                  <a:srgbClr val="000000"/>
                </a:solidFill>
                <a:latin typeface="+mj-lt"/>
              </a:rPr>
              <a:t>jemně</a:t>
            </a:r>
            <a:r>
              <a:rPr lang="en-GB" sz="2500" dirty="0">
                <a:solidFill>
                  <a:srgbClr val="000000"/>
                </a:solidFill>
                <a:latin typeface="+mj-lt"/>
              </a:rPr>
              <a:t> </a:t>
            </a:r>
            <a:r>
              <a:rPr lang="en-GB" sz="2500" dirty="0" err="1">
                <a:solidFill>
                  <a:srgbClr val="000000"/>
                </a:solidFill>
                <a:latin typeface="+mj-lt"/>
              </a:rPr>
              <a:t>čistí</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a:t>
            </a:r>
            <a:r>
              <a:rPr lang="en-GB" sz="2500" dirty="0" err="1">
                <a:solidFill>
                  <a:srgbClr val="000000"/>
                </a:solidFill>
                <a:latin typeface="+mj-lt"/>
              </a:rPr>
              <a:t>aniž</a:t>
            </a:r>
            <a:r>
              <a:rPr lang="en-GB" sz="2500" dirty="0">
                <a:solidFill>
                  <a:srgbClr val="000000"/>
                </a:solidFill>
                <a:latin typeface="+mj-lt"/>
              </a:rPr>
              <a:t> by ji </a:t>
            </a:r>
            <a:r>
              <a:rPr lang="en-GB" sz="2500" dirty="0" err="1">
                <a:solidFill>
                  <a:srgbClr val="000000"/>
                </a:solidFill>
                <a:latin typeface="+mj-lt"/>
              </a:rPr>
              <a:t>dehydratovala</a:t>
            </a:r>
            <a:r>
              <a:rPr lang="en-GB" sz="2500" dirty="0">
                <a:solidFill>
                  <a:srgbClr val="000000"/>
                </a:solidFill>
                <a:latin typeface="+mj-lt"/>
              </a:rPr>
              <a:t>, </a:t>
            </a:r>
            <a:r>
              <a:rPr lang="en-GB" sz="2500" dirty="0" err="1">
                <a:solidFill>
                  <a:srgbClr val="000000"/>
                </a:solidFill>
                <a:latin typeface="+mj-lt"/>
              </a:rPr>
              <a:t>odstraňuje</a:t>
            </a:r>
            <a:r>
              <a:rPr lang="en-GB" sz="2500" dirty="0">
                <a:solidFill>
                  <a:srgbClr val="000000"/>
                </a:solidFill>
                <a:latin typeface="+mj-lt"/>
              </a:rPr>
              <a:t> make-up a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nečistoty</a:t>
            </a:r>
            <a:r>
              <a:rPr lang="en-GB" sz="2500" dirty="0">
                <a:solidFill>
                  <a:srgbClr val="000000"/>
                </a:solidFill>
                <a:latin typeface="+mj-lt"/>
              </a:rPr>
              <a:t>, </a:t>
            </a:r>
            <a:r>
              <a:rPr lang="en-GB" sz="2500" dirty="0" err="1">
                <a:solidFill>
                  <a:srgbClr val="000000"/>
                </a:solidFill>
                <a:latin typeface="+mj-lt"/>
              </a:rPr>
              <a:t>které</a:t>
            </a:r>
            <a:r>
              <a:rPr lang="en-GB" sz="2500" dirty="0">
                <a:solidFill>
                  <a:srgbClr val="000000"/>
                </a:solidFill>
                <a:latin typeface="+mj-lt"/>
              </a:rPr>
              <a:t> se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obličeji</a:t>
            </a:r>
            <a:r>
              <a:rPr lang="en-GB" sz="2500" dirty="0">
                <a:solidFill>
                  <a:srgbClr val="000000"/>
                </a:solidFill>
                <a:latin typeface="+mj-lt"/>
              </a:rPr>
              <a:t> </a:t>
            </a:r>
            <a:r>
              <a:rPr lang="en-GB" sz="2500" dirty="0" err="1">
                <a:solidFill>
                  <a:srgbClr val="000000"/>
                </a:solidFill>
                <a:latin typeface="+mj-lt"/>
              </a:rPr>
              <a:t>během</a:t>
            </a:r>
            <a:r>
              <a:rPr lang="en-GB" sz="2500" dirty="0">
                <a:solidFill>
                  <a:srgbClr val="000000"/>
                </a:solidFill>
                <a:latin typeface="+mj-lt"/>
              </a:rPr>
              <a:t> </a:t>
            </a:r>
            <a:r>
              <a:rPr lang="en-GB" sz="2500" dirty="0" err="1">
                <a:solidFill>
                  <a:srgbClr val="000000"/>
                </a:solidFill>
                <a:latin typeface="+mj-lt"/>
              </a:rPr>
              <a:t>dne</a:t>
            </a:r>
            <a:r>
              <a:rPr lang="en-GB" sz="2500" dirty="0">
                <a:solidFill>
                  <a:srgbClr val="000000"/>
                </a:solidFill>
                <a:latin typeface="+mj-lt"/>
              </a:rPr>
              <a:t> </a:t>
            </a:r>
            <a:r>
              <a:rPr lang="en-GB" sz="2500" dirty="0" err="1">
                <a:solidFill>
                  <a:srgbClr val="000000"/>
                </a:solidFill>
                <a:latin typeface="+mj-lt"/>
              </a:rPr>
              <a:t>usazují</a:t>
            </a:r>
            <a:r>
              <a:rPr lang="en-GB" sz="2500" dirty="0">
                <a:solidFill>
                  <a:srgbClr val="000000"/>
                </a:solidFill>
                <a:latin typeface="+mj-lt"/>
              </a:rPr>
              <a:t>. </a:t>
            </a:r>
            <a:r>
              <a:rPr lang="en-GB" sz="2500" dirty="0" err="1">
                <a:solidFill>
                  <a:srgbClr val="000000"/>
                </a:solidFill>
                <a:latin typeface="+mj-lt"/>
              </a:rPr>
              <a:t>Okamžitě</a:t>
            </a:r>
            <a:r>
              <a:rPr lang="en-GB" sz="2500" dirty="0">
                <a:solidFill>
                  <a:srgbClr val="000000"/>
                </a:solidFill>
                <a:latin typeface="+mj-lt"/>
              </a:rPr>
              <a:t> </a:t>
            </a:r>
            <a:r>
              <a:rPr lang="en-GB" sz="2500" dirty="0" err="1">
                <a:solidFill>
                  <a:srgbClr val="000000"/>
                </a:solidFill>
                <a:latin typeface="+mj-lt"/>
              </a:rPr>
              <a:t>okysličuje</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a:t>
            </a:r>
            <a:r>
              <a:rPr lang="en-GB" sz="2500" dirty="0" err="1">
                <a:solidFill>
                  <a:srgbClr val="000000"/>
                </a:solidFill>
                <a:latin typeface="+mj-lt"/>
              </a:rPr>
              <a:t>díky</a:t>
            </a:r>
            <a:r>
              <a:rPr lang="en-GB" sz="2500" dirty="0">
                <a:solidFill>
                  <a:srgbClr val="000000"/>
                </a:solidFill>
                <a:latin typeface="+mj-lt"/>
              </a:rPr>
              <a:t> </a:t>
            </a:r>
            <a:r>
              <a:rPr lang="en-GB" sz="2500" dirty="0" err="1">
                <a:solidFill>
                  <a:srgbClr val="000000"/>
                </a:solidFill>
                <a:latin typeface="+mj-lt"/>
              </a:rPr>
              <a:t>čemuž</a:t>
            </a:r>
            <a:r>
              <a:rPr lang="en-GB" sz="2500" dirty="0">
                <a:solidFill>
                  <a:srgbClr val="000000"/>
                </a:solidFill>
                <a:latin typeface="+mj-lt"/>
              </a:rPr>
              <a:t> </a:t>
            </a:r>
            <a:r>
              <a:rPr lang="en-GB" sz="2500" dirty="0" err="1">
                <a:solidFill>
                  <a:srgbClr val="000000"/>
                </a:solidFill>
                <a:latin typeface="+mj-lt"/>
              </a:rPr>
              <a:t>pokožka</a:t>
            </a:r>
            <a:r>
              <a:rPr lang="en-GB" sz="2500" dirty="0">
                <a:solidFill>
                  <a:srgbClr val="000000"/>
                </a:solidFill>
                <a:latin typeface="+mj-lt"/>
              </a:rPr>
              <a:t> </a:t>
            </a:r>
            <a:r>
              <a:rPr lang="en-GB" sz="2500" dirty="0" err="1">
                <a:solidFill>
                  <a:srgbClr val="000000"/>
                </a:solidFill>
                <a:latin typeface="+mj-lt"/>
              </a:rPr>
              <a:t>přirozeně</a:t>
            </a:r>
            <a:r>
              <a:rPr lang="en-GB" sz="2500" dirty="0">
                <a:solidFill>
                  <a:srgbClr val="000000"/>
                </a:solidFill>
                <a:latin typeface="+mj-lt"/>
              </a:rPr>
              <a:t> </a:t>
            </a:r>
            <a:r>
              <a:rPr lang="en-GB" sz="2500" dirty="0" err="1">
                <a:solidFill>
                  <a:srgbClr val="000000"/>
                </a:solidFill>
                <a:latin typeface="+mj-lt"/>
              </a:rPr>
              <a:t>září</a:t>
            </a:r>
            <a:r>
              <a:rPr lang="en-GB" sz="2500" dirty="0">
                <a:solidFill>
                  <a:srgbClr val="000000"/>
                </a:solidFill>
                <a:latin typeface="+mj-lt"/>
              </a:rPr>
              <a:t>.</a:t>
            </a: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typy</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a:t>
            </a:r>
            <a:r>
              <a:rPr lang="en-GB" sz="2500" dirty="0" err="1">
                <a:solidFill>
                  <a:srgbClr val="000000"/>
                </a:solidFill>
                <a:latin typeface="+mj-lt"/>
              </a:rPr>
              <a:t>zejména</a:t>
            </a:r>
            <a:r>
              <a:rPr lang="en-GB" sz="2500" dirty="0">
                <a:solidFill>
                  <a:srgbClr val="000000"/>
                </a:solidFill>
                <a:latin typeface="+mj-lt"/>
              </a:rPr>
              <a:t> pro </a:t>
            </a:r>
            <a:r>
              <a:rPr lang="en-GB" sz="2500" dirty="0" err="1">
                <a:solidFill>
                  <a:srgbClr val="000000"/>
                </a:solidFill>
                <a:latin typeface="+mj-lt"/>
              </a:rPr>
              <a:t>suchou</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a:t>
            </a:r>
            <a:r>
              <a:rPr lang="en-GB" sz="2500" dirty="0" err="1">
                <a:solidFill>
                  <a:srgbClr val="000000"/>
                </a:solidFill>
                <a:latin typeface="+mj-lt"/>
              </a:rPr>
              <a:t>Doporučuje</a:t>
            </a:r>
            <a:r>
              <a:rPr lang="en-GB" sz="2500" dirty="0">
                <a:solidFill>
                  <a:srgbClr val="000000"/>
                </a:solidFill>
                <a:latin typeface="+mj-lt"/>
              </a:rPr>
              <a:t> se </a:t>
            </a:r>
            <a:r>
              <a:rPr lang="en-GB" sz="2500" dirty="0" err="1">
                <a:solidFill>
                  <a:srgbClr val="000000"/>
                </a:solidFill>
                <a:latin typeface="+mj-lt"/>
              </a:rPr>
              <a:t>používat</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aplikací</a:t>
            </a:r>
            <a:r>
              <a:rPr lang="en-GB" sz="2500" dirty="0">
                <a:solidFill>
                  <a:srgbClr val="000000"/>
                </a:solidFill>
                <a:latin typeface="+mj-lt"/>
              </a:rPr>
              <a:t> </a:t>
            </a:r>
            <a:r>
              <a:rPr lang="en-GB" sz="2500" dirty="0" err="1">
                <a:solidFill>
                  <a:srgbClr val="000000"/>
                </a:solidFill>
                <a:latin typeface="+mj-lt"/>
              </a:rPr>
              <a:t>jakéhokoli</a:t>
            </a:r>
            <a:r>
              <a:rPr lang="en-GB" sz="2500" dirty="0">
                <a:solidFill>
                  <a:srgbClr val="000000"/>
                </a:solidFill>
                <a:latin typeface="+mj-lt"/>
              </a:rPr>
              <a:t> </a:t>
            </a:r>
            <a:r>
              <a:rPr lang="en-GB" sz="2500" dirty="0" err="1">
                <a:solidFill>
                  <a:srgbClr val="000000"/>
                </a:solidFill>
                <a:latin typeface="+mj-lt"/>
              </a:rPr>
              <a:t>ošetření</a:t>
            </a:r>
            <a:r>
              <a:rPr lang="en-GB" sz="2500" dirty="0">
                <a:solidFill>
                  <a:srgbClr val="000000"/>
                </a:solidFill>
                <a:latin typeface="+mj-lt"/>
              </a:rPr>
              <a:t>, aby se </a:t>
            </a:r>
            <a:r>
              <a:rPr lang="en-GB" sz="2500" dirty="0" err="1">
                <a:solidFill>
                  <a:srgbClr val="000000"/>
                </a:solidFill>
                <a:latin typeface="+mj-lt"/>
              </a:rPr>
              <a:t>pokožka</a:t>
            </a:r>
            <a:r>
              <a:rPr lang="en-GB" sz="2500" dirty="0">
                <a:solidFill>
                  <a:srgbClr val="000000"/>
                </a:solidFill>
                <a:latin typeface="+mj-lt"/>
              </a:rPr>
              <a:t> </a:t>
            </a:r>
            <a:r>
              <a:rPr lang="en-GB" sz="2500" dirty="0" err="1">
                <a:solidFill>
                  <a:srgbClr val="000000"/>
                </a:solidFill>
                <a:latin typeface="+mj-lt"/>
              </a:rPr>
              <a:t>optimálně</a:t>
            </a:r>
            <a:r>
              <a:rPr lang="en-GB" sz="2500" dirty="0">
                <a:solidFill>
                  <a:srgbClr val="000000"/>
                </a:solidFill>
                <a:latin typeface="+mj-lt"/>
              </a:rPr>
              <a:t> </a:t>
            </a:r>
            <a:r>
              <a:rPr lang="en-GB" sz="2500" dirty="0" err="1">
                <a:solidFill>
                  <a:srgbClr val="000000"/>
                </a:solidFill>
                <a:latin typeface="+mj-lt"/>
              </a:rPr>
              <a:t>vyčistila</a:t>
            </a:r>
            <a:r>
              <a:rPr lang="en-GB" sz="2500" dirty="0">
                <a:solidFill>
                  <a:srgbClr val="000000"/>
                </a:solidFill>
                <a:latin typeface="+mj-lt"/>
              </a:rPr>
              <a:t> a </a:t>
            </a:r>
            <a:r>
              <a:rPr lang="en-GB" sz="2500" dirty="0" err="1">
                <a:solidFill>
                  <a:srgbClr val="000000"/>
                </a:solidFill>
                <a:latin typeface="+mj-lt"/>
              </a:rPr>
              <a:t>připravila</a:t>
            </a:r>
            <a:r>
              <a:rPr lang="en-GB" sz="2500" dirty="0">
                <a:solidFill>
                  <a:srgbClr val="000000"/>
                </a:solidFill>
                <a:latin typeface="+mj-lt"/>
              </a:rPr>
              <a:t>. </a:t>
            </a:r>
            <a:r>
              <a:rPr lang="en-GB" sz="2500" dirty="0" err="1">
                <a:solidFill>
                  <a:srgbClr val="000000"/>
                </a:solidFill>
                <a:latin typeface="+mj-lt"/>
              </a:rPr>
              <a:t>Velmi</a:t>
            </a:r>
            <a:r>
              <a:rPr lang="en-GB" sz="2500" dirty="0">
                <a:solidFill>
                  <a:srgbClr val="000000"/>
                </a:solidFill>
                <a:latin typeface="+mj-lt"/>
              </a:rPr>
              <a:t> </a:t>
            </a:r>
            <a:r>
              <a:rPr lang="en-GB" sz="2500" dirty="0" err="1">
                <a:solidFill>
                  <a:srgbClr val="000000"/>
                </a:solidFill>
                <a:latin typeface="+mj-lt"/>
              </a:rPr>
              <a:t>dobré</a:t>
            </a:r>
            <a:r>
              <a:rPr lang="en-GB" sz="2500" dirty="0">
                <a:solidFill>
                  <a:srgbClr val="000000"/>
                </a:solidFill>
                <a:latin typeface="+mj-lt"/>
              </a:rPr>
              <a:t> </a:t>
            </a:r>
            <a:r>
              <a:rPr lang="en-GB" sz="2500" dirty="0" err="1">
                <a:solidFill>
                  <a:srgbClr val="000000"/>
                </a:solidFill>
                <a:latin typeface="+mj-lt"/>
              </a:rPr>
              <a:t>i</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holení</a:t>
            </a:r>
            <a:r>
              <a:rPr lang="cs-CZ" sz="2500" dirty="0">
                <a:solidFill>
                  <a:srgbClr val="000000"/>
                </a:solidFill>
                <a:latin typeface="+mj-lt"/>
              </a:rPr>
              <a:t>m</a:t>
            </a:r>
            <a:r>
              <a:rPr lang="en-GB" sz="2500" dirty="0">
                <a:solidFill>
                  <a:srgbClr val="000000"/>
                </a:solidFill>
                <a:latin typeface="+mj-lt"/>
              </a:rPr>
              <a:t>.</a:t>
            </a:r>
            <a:endParaRPr lang="cs-CZ" sz="250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Vezměte</a:t>
            </a:r>
            <a:r>
              <a:rPr lang="en-GB" sz="2500" dirty="0">
                <a:solidFill>
                  <a:srgbClr val="000000"/>
                </a:solidFill>
                <a:latin typeface="+mj-lt"/>
              </a:rPr>
              <a:t> </a:t>
            </a:r>
            <a:r>
              <a:rPr lang="en-GB" sz="2500" dirty="0" err="1">
                <a:solidFill>
                  <a:srgbClr val="000000"/>
                </a:solidFill>
                <a:latin typeface="+mj-lt"/>
              </a:rPr>
              <a:t>malé</a:t>
            </a:r>
            <a:r>
              <a:rPr lang="en-GB" sz="2500" dirty="0">
                <a:solidFill>
                  <a:srgbClr val="000000"/>
                </a:solidFill>
                <a:latin typeface="+mj-lt"/>
              </a:rPr>
              <a:t> </a:t>
            </a:r>
            <a:r>
              <a:rPr lang="en-GB" sz="2500" dirty="0" err="1">
                <a:solidFill>
                  <a:srgbClr val="000000"/>
                </a:solidFill>
                <a:latin typeface="+mj-lt"/>
              </a:rPr>
              <a:t>množství</a:t>
            </a:r>
            <a:r>
              <a:rPr lang="en-GB" sz="2500" dirty="0">
                <a:solidFill>
                  <a:srgbClr val="000000"/>
                </a:solidFill>
                <a:latin typeface="+mj-lt"/>
              </a:rPr>
              <a:t> </a:t>
            </a:r>
            <a:r>
              <a:rPr lang="en-GB" sz="2500" dirty="0" err="1">
                <a:solidFill>
                  <a:srgbClr val="000000"/>
                </a:solidFill>
                <a:latin typeface="+mj-lt"/>
              </a:rPr>
              <a:t>přípravku</a:t>
            </a:r>
            <a:r>
              <a:rPr lang="en-GB" sz="2500" dirty="0">
                <a:solidFill>
                  <a:srgbClr val="000000"/>
                </a:solidFill>
                <a:latin typeface="+mj-lt"/>
              </a:rPr>
              <a:t> a </a:t>
            </a:r>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jej</a:t>
            </a:r>
            <a:r>
              <a:rPr lang="en-GB" sz="2500" dirty="0">
                <a:solidFill>
                  <a:srgbClr val="000000"/>
                </a:solidFill>
                <a:latin typeface="+mj-lt"/>
              </a:rPr>
              <a:t> </a:t>
            </a:r>
            <a:r>
              <a:rPr lang="en-GB" sz="2500" dirty="0" err="1">
                <a:solidFill>
                  <a:srgbClr val="000000"/>
                </a:solidFill>
                <a:latin typeface="+mj-lt"/>
              </a:rPr>
              <a:t>jemnou</a:t>
            </a:r>
            <a:r>
              <a:rPr lang="en-GB" sz="2500" dirty="0">
                <a:solidFill>
                  <a:srgbClr val="000000"/>
                </a:solidFill>
                <a:latin typeface="+mj-lt"/>
              </a:rPr>
              <a:t> </a:t>
            </a:r>
            <a:r>
              <a:rPr lang="en-GB" sz="2500" dirty="0" err="1">
                <a:solidFill>
                  <a:srgbClr val="000000"/>
                </a:solidFill>
                <a:latin typeface="+mj-lt"/>
              </a:rPr>
              <a:t>masáží</a:t>
            </a:r>
            <a:r>
              <a:rPr lang="en-GB" sz="2500" dirty="0">
                <a:solidFill>
                  <a:srgbClr val="000000"/>
                </a:solidFill>
                <a:latin typeface="+mj-lt"/>
              </a:rPr>
              <a:t> </a:t>
            </a:r>
            <a:r>
              <a:rPr lang="cs-CZ" sz="2500" dirty="0">
                <a:solidFill>
                  <a:srgbClr val="000000"/>
                </a:solidFill>
                <a:latin typeface="+mj-lt"/>
              </a:rPr>
              <a:t> na </a:t>
            </a:r>
            <a:r>
              <a:rPr lang="en-GB" sz="2500" dirty="0">
                <a:solidFill>
                  <a:srgbClr val="000000"/>
                </a:solidFill>
                <a:latin typeface="+mj-lt"/>
              </a:rPr>
              <a:t>cel</a:t>
            </a:r>
            <a:r>
              <a:rPr lang="cs-CZ" sz="2500" dirty="0">
                <a:solidFill>
                  <a:srgbClr val="000000"/>
                </a:solidFill>
                <a:latin typeface="+mj-lt"/>
              </a:rPr>
              <a:t>ý</a:t>
            </a:r>
            <a:r>
              <a:rPr lang="en-GB" sz="2500" dirty="0">
                <a:solidFill>
                  <a:srgbClr val="000000"/>
                </a:solidFill>
                <a:latin typeface="+mj-lt"/>
              </a:rPr>
              <a:t> </a:t>
            </a:r>
            <a:r>
              <a:rPr lang="en-GB" sz="2500" dirty="0" err="1">
                <a:solidFill>
                  <a:srgbClr val="000000"/>
                </a:solidFill>
                <a:latin typeface="+mj-lt"/>
              </a:rPr>
              <a:t>povrch</a:t>
            </a:r>
            <a:r>
              <a:rPr lang="en-GB" sz="2500" dirty="0">
                <a:solidFill>
                  <a:srgbClr val="000000"/>
                </a:solidFill>
                <a:latin typeface="+mj-lt"/>
              </a:rPr>
              <a:t> </a:t>
            </a:r>
            <a:r>
              <a:rPr lang="en-GB" sz="2500" dirty="0" err="1">
                <a:solidFill>
                  <a:srgbClr val="000000"/>
                </a:solidFill>
                <a:latin typeface="+mj-lt"/>
              </a:rPr>
              <a:t>obličeje</a:t>
            </a:r>
            <a:r>
              <a:rPr lang="en-GB" sz="2500" dirty="0">
                <a:solidFill>
                  <a:srgbClr val="000000"/>
                </a:solidFill>
                <a:latin typeface="+mj-lt"/>
              </a:rPr>
              <a:t>. </a:t>
            </a:r>
            <a:r>
              <a:rPr lang="en-GB" sz="2500" dirty="0" err="1">
                <a:solidFill>
                  <a:srgbClr val="000000"/>
                </a:solidFill>
                <a:latin typeface="+mj-lt"/>
              </a:rPr>
              <a:t>Opláchněte</a:t>
            </a:r>
            <a:r>
              <a:rPr lang="en-GB" sz="2500" dirty="0">
                <a:solidFill>
                  <a:srgbClr val="000000"/>
                </a:solidFill>
                <a:latin typeface="+mj-lt"/>
              </a:rPr>
              <a:t> vodou.
</a:t>
            </a:r>
            <a:r>
              <a:rPr lang="en-GB" sz="2500" dirty="0" err="1">
                <a:solidFill>
                  <a:srgbClr val="000000"/>
                </a:solidFill>
                <a:latin typeface="+mj-lt"/>
              </a:rPr>
              <a:t>Přípravek</a:t>
            </a:r>
            <a:r>
              <a:rPr lang="en-GB" sz="2500" dirty="0">
                <a:solidFill>
                  <a:srgbClr val="000000"/>
                </a:solidFill>
                <a:latin typeface="+mj-lt"/>
              </a:rPr>
              <a:t> </a:t>
            </a:r>
            <a:r>
              <a:rPr lang="en-GB" sz="2500" dirty="0" err="1">
                <a:solidFill>
                  <a:srgbClr val="000000"/>
                </a:solidFill>
                <a:latin typeface="+mj-lt"/>
              </a:rPr>
              <a:t>lze</a:t>
            </a:r>
            <a:r>
              <a:rPr lang="en-GB" sz="2500" dirty="0">
                <a:solidFill>
                  <a:srgbClr val="000000"/>
                </a:solidFill>
                <a:latin typeface="+mj-lt"/>
              </a:rPr>
              <a:t> </a:t>
            </a:r>
            <a:r>
              <a:rPr lang="en-GB" sz="2500" dirty="0" err="1">
                <a:solidFill>
                  <a:srgbClr val="000000"/>
                </a:solidFill>
                <a:latin typeface="+mj-lt"/>
              </a:rPr>
              <a:t>aplikovat</a:t>
            </a:r>
            <a:r>
              <a:rPr lang="en-GB" sz="2500" dirty="0">
                <a:solidFill>
                  <a:srgbClr val="000000"/>
                </a:solidFill>
                <a:latin typeface="+mj-lt"/>
              </a:rPr>
              <a:t> </a:t>
            </a:r>
            <a:r>
              <a:rPr lang="en-GB" sz="2500" dirty="0" err="1">
                <a:solidFill>
                  <a:srgbClr val="000000"/>
                </a:solidFill>
                <a:latin typeface="+mj-lt"/>
              </a:rPr>
              <a:t>ráno</a:t>
            </a:r>
            <a:r>
              <a:rPr lang="en-GB" sz="2500" dirty="0">
                <a:solidFill>
                  <a:srgbClr val="000000"/>
                </a:solidFill>
                <a:latin typeface="+mj-lt"/>
              </a:rPr>
              <a:t> </a:t>
            </a:r>
            <a:r>
              <a:rPr lang="en-GB" sz="2500" dirty="0" err="1">
                <a:solidFill>
                  <a:srgbClr val="000000"/>
                </a:solidFill>
                <a:latin typeface="+mj-lt"/>
              </a:rPr>
              <a:t>i</a:t>
            </a:r>
            <a:r>
              <a:rPr lang="en-GB" sz="2500" dirty="0">
                <a:solidFill>
                  <a:srgbClr val="000000"/>
                </a:solidFill>
                <a:latin typeface="+mj-lt"/>
              </a:rPr>
              <a:t> </a:t>
            </a:r>
            <a:r>
              <a:rPr lang="en-GB" sz="2500" dirty="0" err="1">
                <a:solidFill>
                  <a:srgbClr val="000000"/>
                </a:solidFill>
                <a:latin typeface="+mj-lt"/>
              </a:rPr>
              <a:t>večer</a:t>
            </a:r>
            <a:r>
              <a:rPr lang="en-GB" sz="2500" dirty="0">
                <a:solidFill>
                  <a:srgbClr val="000000"/>
                </a:solidFill>
                <a:latin typeface="+mj-lt"/>
              </a:rPr>
              <a:t>.</a:t>
            </a:r>
            <a:endParaRPr lang="en-GB" sz="2500" dirty="0">
              <a:latin typeface="+mj-lt"/>
              <a:cs typeface="Arial"/>
            </a:endParaRPr>
          </a:p>
        </p:txBody>
      </p:sp>
      <p:pic>
        <p:nvPicPr>
          <p:cNvPr id="3" name="Immagine 2">
            <a:extLst>
              <a:ext uri="{FF2B5EF4-FFF2-40B4-BE49-F238E27FC236}">
                <a16:creationId xmlns:a16="http://schemas.microsoft.com/office/drawing/2014/main" id="{4057C6D5-5276-1C47-8545-1C1093CAE7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8091523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24182" y="11017618"/>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500">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24182" y="11017618"/>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500">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FLOUR4 SERUM</a:t>
            </a:r>
            <a:r>
              <a:rPr lang="it-IT" sz="3500" b="1" dirty="0">
                <a:solidFill>
                  <a:srgbClr val="0070C0"/>
                </a:solidFill>
                <a:latin typeface="+mj-lt"/>
              </a:rPr>
              <a:t>: Aktivní okysličení</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26511" t="10399" r="31266" b="3234"/>
          <a:stretch/>
        </p:blipFill>
        <p:spPr>
          <a:xfrm>
            <a:off x="15389833" y="1449842"/>
            <a:ext cx="3581400" cy="7325591"/>
          </a:xfrm>
          <a:prstGeom prst="rect">
            <a:avLst/>
          </a:prstGeom>
        </p:spPr>
      </p:pic>
      <p:sp>
        <p:nvSpPr>
          <p:cNvPr id="9" name="CasellaDiTesto 8">
            <a:extLst>
              <a:ext uri="{FF2B5EF4-FFF2-40B4-BE49-F238E27FC236}">
                <a16:creationId xmlns:a16="http://schemas.microsoft.com/office/drawing/2014/main" id="{77EF29FE-4A9A-2C46-93E1-A62691E7B45C}"/>
              </a:ext>
            </a:extLst>
          </p:cNvPr>
          <p:cNvSpPr txBox="1"/>
          <p:nvPr/>
        </p:nvSpPr>
        <p:spPr>
          <a:xfrm>
            <a:off x="48353" y="1485789"/>
            <a:ext cx="14804297" cy="4708981"/>
          </a:xfrm>
          <a:prstGeom prst="rect">
            <a:avLst/>
          </a:prstGeom>
          <a:noFill/>
        </p:spPr>
        <p:txBody>
          <a:bodyPr wrap="square">
            <a:spAutoFit/>
          </a:bodyPr>
          <a:lstStyle/>
          <a:p>
            <a:r>
              <a:rPr lang="cs-CZ" sz="2500" b="1" dirty="0">
                <a:solidFill>
                  <a:srgbClr val="0070C0"/>
                </a:solidFill>
                <a:latin typeface="+mj-lt"/>
              </a:rPr>
              <a:t>VLASTNOSTI PRODUKTU</a:t>
            </a:r>
            <a:endParaRPr lang="en-GB" sz="2500" b="1" i="0" u="none" strike="noStrike" baseline="0" dirty="0">
              <a:solidFill>
                <a:srgbClr val="0070C0"/>
              </a:solidFill>
              <a:latin typeface="+mj-lt"/>
            </a:endParaRPr>
          </a:p>
          <a:p>
            <a:r>
              <a:rPr lang="en-GB" sz="2500" dirty="0">
                <a:solidFill>
                  <a:srgbClr val="000000"/>
                </a:solidFill>
                <a:latin typeface="+mj-lt"/>
              </a:rPr>
              <a:t>Fluor4 je </a:t>
            </a:r>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stárn</a:t>
            </a:r>
            <a:r>
              <a:rPr lang="cs-CZ" sz="2500" dirty="0" err="1">
                <a:solidFill>
                  <a:srgbClr val="000000"/>
                </a:solidFill>
                <a:latin typeface="+mj-lt"/>
              </a:rPr>
              <a:t>oucí</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zklidnění</a:t>
            </a:r>
            <a:r>
              <a:rPr lang="en-GB" sz="2500" dirty="0">
                <a:solidFill>
                  <a:srgbClr val="000000"/>
                </a:solidFill>
                <a:latin typeface="+mj-lt"/>
              </a:rPr>
              <a:t> a </a:t>
            </a:r>
            <a:r>
              <a:rPr lang="en-GB" sz="2500" dirty="0" err="1">
                <a:solidFill>
                  <a:srgbClr val="000000"/>
                </a:solidFill>
                <a:latin typeface="+mj-lt"/>
              </a:rPr>
              <a:t>regeneraci</a:t>
            </a:r>
            <a:r>
              <a:rPr lang="en-GB" sz="2500" dirty="0">
                <a:solidFill>
                  <a:srgbClr val="000000"/>
                </a:solidFill>
                <a:latin typeface="+mj-lt"/>
              </a:rPr>
              <a:t> </a:t>
            </a:r>
            <a:r>
              <a:rPr lang="en-GB" sz="2500" dirty="0" err="1">
                <a:solidFill>
                  <a:srgbClr val="000000"/>
                </a:solidFill>
                <a:latin typeface="+mj-lt"/>
              </a:rPr>
              <a:t>tkání</a:t>
            </a:r>
            <a:r>
              <a:rPr lang="en-GB" sz="2500" dirty="0">
                <a:solidFill>
                  <a:srgbClr val="000000"/>
                </a:solidFill>
                <a:latin typeface="+mj-lt"/>
              </a:rPr>
              <a:t>. </a:t>
            </a:r>
            <a:r>
              <a:rPr lang="en-GB" sz="2500" dirty="0" err="1">
                <a:solidFill>
                  <a:srgbClr val="000000"/>
                </a:solidFill>
                <a:latin typeface="+mj-lt"/>
              </a:rPr>
              <a:t>Tím</a:t>
            </a:r>
            <a:r>
              <a:rPr lang="en-GB" sz="2500" dirty="0">
                <a:solidFill>
                  <a:srgbClr val="000000"/>
                </a:solidFill>
                <a:latin typeface="+mj-lt"/>
              </a:rPr>
              <a:t> se </a:t>
            </a:r>
            <a:r>
              <a:rPr lang="en-GB" sz="2500" dirty="0" err="1">
                <a:solidFill>
                  <a:srgbClr val="000000"/>
                </a:solidFill>
                <a:latin typeface="+mj-lt"/>
              </a:rPr>
              <a:t>zlepšuje</a:t>
            </a:r>
            <a:r>
              <a:rPr lang="en-GB" sz="2500" dirty="0">
                <a:solidFill>
                  <a:srgbClr val="000000"/>
                </a:solidFill>
                <a:latin typeface="+mj-lt"/>
              </a:rPr>
              <a:t> </a:t>
            </a:r>
            <a:r>
              <a:rPr lang="en-GB" sz="2500" dirty="0" err="1">
                <a:solidFill>
                  <a:srgbClr val="000000"/>
                </a:solidFill>
                <a:latin typeface="+mj-lt"/>
              </a:rPr>
              <a:t>obnova</a:t>
            </a:r>
            <a:r>
              <a:rPr lang="en-GB" sz="2500" dirty="0">
                <a:solidFill>
                  <a:srgbClr val="000000"/>
                </a:solidFill>
                <a:latin typeface="+mj-lt"/>
              </a:rPr>
              <a:t>, </a:t>
            </a:r>
            <a:r>
              <a:rPr lang="en-GB" sz="2500" dirty="0" err="1">
                <a:solidFill>
                  <a:srgbClr val="000000"/>
                </a:solidFill>
                <a:latin typeface="+mj-lt"/>
              </a:rPr>
              <a:t>okysličení</a:t>
            </a:r>
            <a:r>
              <a:rPr lang="en-GB" sz="2500" dirty="0">
                <a:solidFill>
                  <a:srgbClr val="000000"/>
                </a:solidFill>
                <a:latin typeface="+mj-lt"/>
              </a:rPr>
              <a:t> a </a:t>
            </a:r>
            <a:r>
              <a:rPr lang="en-GB" sz="2500" dirty="0" err="1">
                <a:solidFill>
                  <a:srgbClr val="000000"/>
                </a:solidFill>
                <a:latin typeface="+mj-lt"/>
              </a:rPr>
              <a:t>pružnost</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Tento</a:t>
            </a:r>
            <a:r>
              <a:rPr lang="en-GB" sz="2500" dirty="0">
                <a:solidFill>
                  <a:srgbClr val="000000"/>
                </a:solidFill>
                <a:latin typeface="+mj-lt"/>
              </a:rPr>
              <a:t> </a:t>
            </a:r>
            <a:r>
              <a:rPr lang="en-GB" sz="2500" dirty="0" err="1">
                <a:solidFill>
                  <a:srgbClr val="000000"/>
                </a:solidFill>
                <a:latin typeface="+mj-lt"/>
              </a:rPr>
              <a:t>produkt</a:t>
            </a:r>
            <a:r>
              <a:rPr lang="en-GB" sz="2500" dirty="0">
                <a:solidFill>
                  <a:srgbClr val="000000"/>
                </a:solidFill>
                <a:latin typeface="+mj-lt"/>
              </a:rPr>
              <a:t>, </a:t>
            </a:r>
            <a:r>
              <a:rPr lang="en-GB" sz="2500" dirty="0" err="1">
                <a:solidFill>
                  <a:srgbClr val="000000"/>
                </a:solidFill>
                <a:latin typeface="+mj-lt"/>
              </a:rPr>
              <a:t>pokud</a:t>
            </a:r>
            <a:r>
              <a:rPr lang="en-GB" sz="2500" dirty="0">
                <a:solidFill>
                  <a:srgbClr val="000000"/>
                </a:solidFill>
                <a:latin typeface="+mj-lt"/>
              </a:rPr>
              <a:t> je </a:t>
            </a:r>
            <a:r>
              <a:rPr lang="en-GB" sz="2500" dirty="0" err="1">
                <a:solidFill>
                  <a:srgbClr val="000000"/>
                </a:solidFill>
                <a:latin typeface="+mj-lt"/>
              </a:rPr>
              <a:t>aplikován</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ostatními</a:t>
            </a:r>
            <a:r>
              <a:rPr lang="en-GB" sz="2500" dirty="0">
                <a:solidFill>
                  <a:srgbClr val="000000"/>
                </a:solidFill>
                <a:latin typeface="+mj-lt"/>
              </a:rPr>
              <a:t>, </a:t>
            </a:r>
            <a:r>
              <a:rPr lang="en-GB" sz="2500" dirty="0" err="1">
                <a:solidFill>
                  <a:srgbClr val="000000"/>
                </a:solidFill>
                <a:latin typeface="+mj-lt"/>
              </a:rPr>
              <a:t>zvyšuje</a:t>
            </a:r>
            <a:r>
              <a:rPr lang="en-GB" sz="2500" dirty="0">
                <a:solidFill>
                  <a:srgbClr val="000000"/>
                </a:solidFill>
                <a:latin typeface="+mj-lt"/>
              </a:rPr>
              <a:t> transport </a:t>
            </a:r>
            <a:r>
              <a:rPr lang="en-GB" sz="2500" dirty="0" err="1">
                <a:solidFill>
                  <a:srgbClr val="000000"/>
                </a:solidFill>
                <a:latin typeface="+mj-lt"/>
              </a:rPr>
              <a:t>účinných</a:t>
            </a:r>
            <a:r>
              <a:rPr lang="en-GB" sz="2500" dirty="0">
                <a:solidFill>
                  <a:srgbClr val="000000"/>
                </a:solidFill>
                <a:latin typeface="+mj-lt"/>
              </a:rPr>
              <a:t> </a:t>
            </a:r>
            <a:r>
              <a:rPr lang="en-GB" sz="2500" dirty="0" err="1">
                <a:solidFill>
                  <a:srgbClr val="000000"/>
                </a:solidFill>
                <a:latin typeface="+mj-lt"/>
              </a:rPr>
              <a:t>látek</a:t>
            </a:r>
            <a:r>
              <a:rPr lang="en-GB" sz="2500" dirty="0">
                <a:solidFill>
                  <a:srgbClr val="000000"/>
                </a:solidFill>
                <a:latin typeface="+mj-lt"/>
              </a:rPr>
              <a:t>.</a:t>
            </a:r>
            <a:endParaRPr lang="en-GB" sz="2500" b="0" i="0" u="none" strike="noStrike" baseline="0" dirty="0">
              <a:solidFill>
                <a:srgbClr val="000000"/>
              </a:solidFill>
              <a:latin typeface="+mj-lt"/>
            </a:endParaRPr>
          </a:p>
          <a:p>
            <a:pPr>
              <a:buClr>
                <a:srgbClr val="33CCCC"/>
              </a:buClr>
            </a:pPr>
            <a:r>
              <a:rPr lang="en-GB" sz="2500" b="1" dirty="0">
                <a:solidFill>
                  <a:srgbClr val="0070C0"/>
                </a:solidFill>
                <a:latin typeface="+mj-lt"/>
              </a:rPr>
              <a:t>KOMU JE DOPORUČENO</a:t>
            </a:r>
            <a:endParaRPr lang="cs-CZ" sz="2500" b="1" dirty="0">
              <a:solidFill>
                <a:srgbClr val="0070C0"/>
              </a:solidFill>
              <a:latin typeface="+mj-lt"/>
            </a:endParaRPr>
          </a:p>
          <a:p>
            <a:pPr>
              <a:buClr>
                <a:srgbClr val="33CCCC"/>
              </a:buClr>
            </a:pPr>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typy</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Je </a:t>
            </a:r>
            <a:r>
              <a:rPr lang="en-GB" sz="2500" dirty="0" err="1">
                <a:solidFill>
                  <a:srgbClr val="000000"/>
                </a:solidFill>
                <a:latin typeface="+mj-lt"/>
              </a:rPr>
              <a:t>účinný</a:t>
            </a:r>
            <a:r>
              <a:rPr lang="en-GB" sz="2500" dirty="0">
                <a:solidFill>
                  <a:srgbClr val="000000"/>
                </a:solidFill>
                <a:latin typeface="+mj-lt"/>
              </a:rPr>
              <a:t> </a:t>
            </a:r>
            <a:r>
              <a:rPr lang="en-GB" sz="2500" dirty="0" err="1">
                <a:solidFill>
                  <a:srgbClr val="000000"/>
                </a:solidFill>
                <a:latin typeface="+mj-lt"/>
              </a:rPr>
              <a:t>při</a:t>
            </a:r>
            <a:r>
              <a:rPr lang="en-GB" sz="2500" dirty="0">
                <a:solidFill>
                  <a:srgbClr val="000000"/>
                </a:solidFill>
                <a:latin typeface="+mj-lt"/>
              </a:rPr>
              <a:t>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spálenin</a:t>
            </a:r>
            <a:r>
              <a:rPr lang="en-GB" sz="2500" dirty="0">
                <a:solidFill>
                  <a:srgbClr val="000000"/>
                </a:solidFill>
                <a:latin typeface="+mj-lt"/>
              </a:rPr>
              <a:t> od </a:t>
            </a:r>
            <a:r>
              <a:rPr lang="en-GB" sz="2500" dirty="0" err="1">
                <a:solidFill>
                  <a:srgbClr val="000000"/>
                </a:solidFill>
                <a:latin typeface="+mj-lt"/>
              </a:rPr>
              <a:t>slunce</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citlivé</a:t>
            </a:r>
            <a:r>
              <a:rPr lang="en-GB" sz="2500" dirty="0">
                <a:solidFill>
                  <a:srgbClr val="000000"/>
                </a:solidFill>
                <a:latin typeface="+mj-lt"/>
              </a:rPr>
              <a:t> </a:t>
            </a:r>
            <a:r>
              <a:rPr lang="en-GB" sz="2500" dirty="0" err="1">
                <a:solidFill>
                  <a:srgbClr val="000000"/>
                </a:solidFill>
                <a:latin typeface="+mj-lt"/>
              </a:rPr>
              <a:t>pokožce</a:t>
            </a:r>
            <a:r>
              <a:rPr lang="en-GB" sz="2500" dirty="0">
                <a:solidFill>
                  <a:srgbClr val="000000"/>
                </a:solidFill>
                <a:latin typeface="+mj-lt"/>
              </a:rPr>
              <a:t> po </a:t>
            </a:r>
            <a:r>
              <a:rPr lang="en-GB" sz="2500" dirty="0" err="1">
                <a:solidFill>
                  <a:srgbClr val="000000"/>
                </a:solidFill>
                <a:latin typeface="+mj-lt"/>
              </a:rPr>
              <a:t>fotoepilaci</a:t>
            </a:r>
            <a:r>
              <a:rPr lang="en-GB" sz="2500" dirty="0">
                <a:solidFill>
                  <a:srgbClr val="000000"/>
                </a:solidFill>
                <a:latin typeface="+mj-lt"/>
              </a:rPr>
              <a:t>, </a:t>
            </a:r>
            <a:r>
              <a:rPr lang="en-GB" sz="2500" dirty="0" err="1">
                <a:solidFill>
                  <a:srgbClr val="000000"/>
                </a:solidFill>
                <a:latin typeface="+mj-lt"/>
              </a:rPr>
              <a:t>laseru</a:t>
            </a:r>
            <a:r>
              <a:rPr lang="en-GB" sz="2500" dirty="0">
                <a:solidFill>
                  <a:srgbClr val="000000"/>
                </a:solidFill>
                <a:latin typeface="+mj-lt"/>
              </a:rPr>
              <a:t>, </a:t>
            </a:r>
            <a:r>
              <a:rPr lang="en-GB" sz="2500" dirty="0" err="1">
                <a:solidFill>
                  <a:srgbClr val="000000"/>
                </a:solidFill>
                <a:latin typeface="+mj-lt"/>
              </a:rPr>
              <a:t>mikrodermabrazi</a:t>
            </a:r>
            <a:r>
              <a:rPr lang="en-GB" sz="2500" dirty="0">
                <a:solidFill>
                  <a:srgbClr val="000000"/>
                </a:solidFill>
                <a:latin typeface="+mj-lt"/>
              </a:rPr>
              <a:t>, HIFU, RF, </a:t>
            </a:r>
            <a:r>
              <a:rPr lang="en-GB" sz="2500" dirty="0" err="1">
                <a:solidFill>
                  <a:srgbClr val="000000"/>
                </a:solidFill>
                <a:latin typeface="+mj-lt"/>
              </a:rPr>
              <a:t>peelingu</a:t>
            </a:r>
            <a:r>
              <a:rPr lang="cs-CZ" sz="2500" dirty="0">
                <a:solidFill>
                  <a:srgbClr val="000000"/>
                </a:solidFill>
                <a:latin typeface="+mj-lt"/>
              </a:rPr>
              <a:t> kyselinou</a:t>
            </a:r>
            <a:r>
              <a:rPr lang="en-GB" sz="2500" dirty="0">
                <a:solidFill>
                  <a:srgbClr val="000000"/>
                </a:solidFill>
                <a:latin typeface="+mj-lt"/>
              </a:rPr>
              <a:t> a pro </a:t>
            </a:r>
            <a:r>
              <a:rPr lang="en-GB" sz="2500" dirty="0" err="1">
                <a:solidFill>
                  <a:srgbClr val="000000"/>
                </a:solidFill>
                <a:latin typeface="+mj-lt"/>
              </a:rPr>
              <a:t>muže</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balzám</a:t>
            </a:r>
            <a:r>
              <a:rPr lang="en-GB" sz="2500" dirty="0">
                <a:solidFill>
                  <a:srgbClr val="000000"/>
                </a:solidFill>
                <a:latin typeface="+mj-lt"/>
              </a:rPr>
              <a:t> po </a:t>
            </a:r>
            <a:r>
              <a:rPr lang="en-GB" sz="2500" dirty="0" err="1">
                <a:solidFill>
                  <a:srgbClr val="000000"/>
                </a:solidFill>
                <a:latin typeface="+mj-lt"/>
              </a:rPr>
              <a:t>holení</a:t>
            </a:r>
            <a:r>
              <a:rPr lang="en-GB" sz="2500" dirty="0">
                <a:solidFill>
                  <a:srgbClr val="000000"/>
                </a:solidFill>
                <a:latin typeface="+mj-lt"/>
              </a:rPr>
              <a:t>, </a:t>
            </a:r>
            <a:r>
              <a:rPr lang="en-GB" sz="2500" dirty="0" err="1">
                <a:solidFill>
                  <a:srgbClr val="000000"/>
                </a:solidFill>
                <a:latin typeface="+mj-lt"/>
              </a:rPr>
              <a:t>má</a:t>
            </a:r>
            <a:r>
              <a:rPr lang="en-GB" sz="2500" dirty="0">
                <a:solidFill>
                  <a:srgbClr val="000000"/>
                </a:solidFill>
                <a:latin typeface="+mj-lt"/>
              </a:rPr>
              <a:t> </a:t>
            </a:r>
            <a:r>
              <a:rPr lang="en-GB" sz="2500" dirty="0" err="1">
                <a:solidFill>
                  <a:srgbClr val="000000"/>
                </a:solidFill>
                <a:latin typeface="+mj-lt"/>
              </a:rPr>
              <a:t>vynikající</a:t>
            </a:r>
            <a:r>
              <a:rPr lang="en-GB" sz="2500" dirty="0">
                <a:solidFill>
                  <a:srgbClr val="000000"/>
                </a:solidFill>
                <a:latin typeface="+mj-lt"/>
              </a:rPr>
              <a:t> </a:t>
            </a:r>
            <a:r>
              <a:rPr lang="en-GB" sz="2500" dirty="0" err="1">
                <a:solidFill>
                  <a:srgbClr val="000000"/>
                </a:solidFill>
                <a:latin typeface="+mj-lt"/>
              </a:rPr>
              <a:t>antioxidační</a:t>
            </a:r>
            <a:r>
              <a:rPr lang="en-GB" sz="2500" dirty="0">
                <a:solidFill>
                  <a:srgbClr val="000000"/>
                </a:solidFill>
                <a:latin typeface="+mj-lt"/>
              </a:rPr>
              <a:t> a anti-age </a:t>
            </a:r>
            <a:r>
              <a:rPr lang="en-GB" sz="2500" dirty="0" err="1">
                <a:solidFill>
                  <a:srgbClr val="000000"/>
                </a:solidFill>
                <a:latin typeface="+mj-lt"/>
              </a:rPr>
              <a:t>vlastnosti</a:t>
            </a:r>
            <a:r>
              <a:rPr lang="en-GB" sz="2500" dirty="0">
                <a:solidFill>
                  <a:srgbClr val="000000"/>
                </a:solidFill>
                <a:latin typeface="+mj-lt"/>
              </a:rPr>
              <a:t>. 
</a:t>
            </a:r>
            <a:r>
              <a:rPr lang="en-GB" sz="2500" dirty="0" err="1">
                <a:solidFill>
                  <a:srgbClr val="000000"/>
                </a:solidFill>
                <a:latin typeface="+mj-lt"/>
              </a:rPr>
              <a:t>Doporučeno</a:t>
            </a:r>
            <a:r>
              <a:rPr lang="en-GB" sz="2500" dirty="0">
                <a:solidFill>
                  <a:srgbClr val="000000"/>
                </a:solidFill>
                <a:latin typeface="+mj-lt"/>
              </a:rPr>
              <a:t> v </a:t>
            </a:r>
            <a:r>
              <a:rPr lang="en-GB" sz="2500" dirty="0" err="1">
                <a:solidFill>
                  <a:srgbClr val="000000"/>
                </a:solidFill>
                <a:latin typeface="+mj-lt"/>
              </a:rPr>
              <a:t>kombinaci</a:t>
            </a:r>
            <a:r>
              <a:rPr lang="en-GB" sz="2500" dirty="0">
                <a:solidFill>
                  <a:srgbClr val="000000"/>
                </a:solidFill>
                <a:latin typeface="+mj-lt"/>
              </a:rPr>
              <a:t> s </a:t>
            </a:r>
            <a:r>
              <a:rPr lang="en-GB" sz="2500" dirty="0" err="1">
                <a:solidFill>
                  <a:srgbClr val="000000"/>
                </a:solidFill>
                <a:latin typeface="+mj-lt"/>
              </a:rPr>
              <a:t>peelingem</a:t>
            </a:r>
            <a:r>
              <a:rPr lang="en-GB" sz="2500" dirty="0">
                <a:solidFill>
                  <a:srgbClr val="000000"/>
                </a:solidFill>
                <a:latin typeface="+mj-lt"/>
              </a:rPr>
              <a:t> FLOUR4 k </a:t>
            </a:r>
            <a:r>
              <a:rPr lang="en-GB" sz="2500" dirty="0" err="1">
                <a:solidFill>
                  <a:srgbClr val="000000"/>
                </a:solidFill>
                <a:latin typeface="+mj-lt"/>
              </a:rPr>
              <a:t>odstranění</a:t>
            </a:r>
            <a:r>
              <a:rPr lang="en-GB" sz="2500" dirty="0">
                <a:solidFill>
                  <a:srgbClr val="000000"/>
                </a:solidFill>
                <a:latin typeface="+mj-lt"/>
              </a:rPr>
              <a:t> </a:t>
            </a:r>
            <a:r>
              <a:rPr lang="en-GB" sz="2500" dirty="0" err="1">
                <a:solidFill>
                  <a:srgbClr val="000000"/>
                </a:solidFill>
                <a:latin typeface="+mj-lt"/>
              </a:rPr>
              <a:t>pozánětlivé</a:t>
            </a:r>
            <a:r>
              <a:rPr lang="en-GB" sz="2500" dirty="0">
                <a:solidFill>
                  <a:srgbClr val="000000"/>
                </a:solidFill>
                <a:latin typeface="+mj-lt"/>
              </a:rPr>
              <a:t> </a:t>
            </a:r>
            <a:r>
              <a:rPr lang="en-GB" sz="2500" dirty="0" err="1">
                <a:solidFill>
                  <a:srgbClr val="000000"/>
                </a:solidFill>
                <a:latin typeface="+mj-lt"/>
              </a:rPr>
              <a:t>hyperpigmentace</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tenkou</a:t>
            </a:r>
            <a:r>
              <a:rPr lang="en-GB" sz="2500" dirty="0">
                <a:solidFill>
                  <a:srgbClr val="000000"/>
                </a:solidFill>
                <a:latin typeface="+mj-lt"/>
              </a:rPr>
              <a:t> </a:t>
            </a:r>
            <a:r>
              <a:rPr lang="en-GB" sz="2500" dirty="0" err="1">
                <a:solidFill>
                  <a:srgbClr val="000000"/>
                </a:solidFill>
                <a:latin typeface="+mj-lt"/>
              </a:rPr>
              <a:t>vrstvu</a:t>
            </a:r>
            <a:r>
              <a:rPr lang="en-GB" sz="2500" dirty="0">
                <a:solidFill>
                  <a:srgbClr val="000000"/>
                </a:solidFill>
                <a:latin typeface="+mj-lt"/>
              </a:rPr>
              <a:t> </a:t>
            </a:r>
            <a:r>
              <a:rPr lang="en-GB" sz="2500" dirty="0" err="1">
                <a:solidFill>
                  <a:srgbClr val="000000"/>
                </a:solidFill>
                <a:latin typeface="+mj-lt"/>
              </a:rPr>
              <a:t>přípravku</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suchý</a:t>
            </a:r>
            <a:r>
              <a:rPr lang="en-GB" sz="2500" dirty="0">
                <a:solidFill>
                  <a:srgbClr val="000000"/>
                </a:solidFill>
                <a:latin typeface="+mj-lt"/>
              </a:rPr>
              <a:t>, </a:t>
            </a:r>
            <a:r>
              <a:rPr lang="en-GB" sz="2500" dirty="0" err="1">
                <a:solidFill>
                  <a:srgbClr val="000000"/>
                </a:solidFill>
                <a:latin typeface="+mj-lt"/>
              </a:rPr>
              <a:t>čistý</a:t>
            </a:r>
            <a:r>
              <a:rPr lang="en-GB" sz="2500" dirty="0">
                <a:solidFill>
                  <a:srgbClr val="000000"/>
                </a:solidFill>
                <a:latin typeface="+mj-lt"/>
              </a:rPr>
              <a:t> </a:t>
            </a:r>
            <a:r>
              <a:rPr lang="en-GB" sz="2500" dirty="0" err="1">
                <a:solidFill>
                  <a:srgbClr val="000000"/>
                </a:solidFill>
                <a:latin typeface="+mj-lt"/>
              </a:rPr>
              <a:t>obličej</a:t>
            </a:r>
            <a:r>
              <a:rPr lang="en-GB" sz="2500" dirty="0">
                <a:solidFill>
                  <a:srgbClr val="000000"/>
                </a:solidFill>
                <a:latin typeface="+mj-lt"/>
              </a:rPr>
              <a:t> a </a:t>
            </a:r>
            <a:r>
              <a:rPr lang="en-GB" sz="2500" dirty="0" err="1">
                <a:solidFill>
                  <a:srgbClr val="000000"/>
                </a:solidFill>
                <a:latin typeface="+mj-lt"/>
              </a:rPr>
              <a:t>vmasírujte</a:t>
            </a:r>
            <a:r>
              <a:rPr lang="en-GB" sz="2500" dirty="0">
                <a:solidFill>
                  <a:srgbClr val="000000"/>
                </a:solidFill>
                <a:latin typeface="+mj-lt"/>
              </a:rPr>
              <a:t>, </a:t>
            </a:r>
            <a:r>
              <a:rPr lang="en-GB" sz="2500" dirty="0" err="1">
                <a:solidFill>
                  <a:srgbClr val="000000"/>
                </a:solidFill>
                <a:latin typeface="+mj-lt"/>
              </a:rPr>
              <a:t>dokud</a:t>
            </a:r>
            <a:r>
              <a:rPr lang="en-GB" sz="2500" dirty="0">
                <a:solidFill>
                  <a:srgbClr val="000000"/>
                </a:solidFill>
                <a:latin typeface="+mj-lt"/>
              </a:rPr>
              <a:t> se </a:t>
            </a:r>
            <a:r>
              <a:rPr lang="en-GB" sz="2500" dirty="0" err="1">
                <a:solidFill>
                  <a:srgbClr val="000000"/>
                </a:solidFill>
                <a:latin typeface="+mj-lt"/>
              </a:rPr>
              <a:t>zcela</a:t>
            </a:r>
            <a:r>
              <a:rPr lang="en-GB" sz="2500" dirty="0">
                <a:solidFill>
                  <a:srgbClr val="000000"/>
                </a:solidFill>
                <a:latin typeface="+mj-lt"/>
              </a:rPr>
              <a:t> </a:t>
            </a:r>
            <a:r>
              <a:rPr lang="en-GB" sz="2500" dirty="0" err="1">
                <a:solidFill>
                  <a:srgbClr val="000000"/>
                </a:solidFill>
                <a:latin typeface="+mj-lt"/>
              </a:rPr>
              <a:t>nevstřebá</a:t>
            </a:r>
            <a:r>
              <a:rPr lang="en-GB" sz="2500" dirty="0">
                <a:solidFill>
                  <a:srgbClr val="000000"/>
                </a:solidFill>
                <a:latin typeface="+mj-lt"/>
              </a:rPr>
              <a:t>. </a:t>
            </a:r>
            <a:r>
              <a:rPr lang="en-GB" sz="2500" dirty="0" err="1">
                <a:solidFill>
                  <a:srgbClr val="000000"/>
                </a:solidFill>
                <a:latin typeface="+mj-lt"/>
              </a:rPr>
              <a:t>Můžete</a:t>
            </a:r>
            <a:r>
              <a:rPr lang="en-GB" sz="2500" dirty="0">
                <a:solidFill>
                  <a:srgbClr val="000000"/>
                </a:solidFill>
                <a:latin typeface="+mj-lt"/>
              </a:rPr>
              <a:t> </a:t>
            </a:r>
            <a:r>
              <a:rPr lang="en-GB" sz="2500" dirty="0" err="1">
                <a:solidFill>
                  <a:srgbClr val="000000"/>
                </a:solidFill>
                <a:latin typeface="+mj-lt"/>
              </a:rPr>
              <a:t>jej</a:t>
            </a:r>
            <a:r>
              <a:rPr lang="en-GB" sz="2500" dirty="0">
                <a:solidFill>
                  <a:srgbClr val="000000"/>
                </a:solidFill>
                <a:latin typeface="+mj-lt"/>
              </a:rPr>
              <a:t> </a:t>
            </a:r>
            <a:r>
              <a:rPr lang="en-GB" sz="2500" dirty="0" err="1">
                <a:solidFill>
                  <a:srgbClr val="000000"/>
                </a:solidFill>
                <a:latin typeface="+mj-lt"/>
              </a:rPr>
              <a:t>smíchat</a:t>
            </a:r>
            <a:r>
              <a:rPr lang="en-GB" sz="2500" dirty="0">
                <a:solidFill>
                  <a:srgbClr val="000000"/>
                </a:solidFill>
                <a:latin typeface="+mj-lt"/>
              </a:rPr>
              <a:t> s </a:t>
            </a:r>
            <a:r>
              <a:rPr lang="en-GB" sz="2500" dirty="0" err="1">
                <a:solidFill>
                  <a:srgbClr val="000000"/>
                </a:solidFill>
                <a:latin typeface="+mj-lt"/>
              </a:rPr>
              <a:t>jinými</a:t>
            </a:r>
            <a:r>
              <a:rPr lang="en-GB" sz="2500" dirty="0">
                <a:solidFill>
                  <a:srgbClr val="000000"/>
                </a:solidFill>
                <a:latin typeface="+mj-lt"/>
              </a:rPr>
              <a:t> </a:t>
            </a:r>
            <a:r>
              <a:rPr lang="en-GB" sz="2500" dirty="0" err="1">
                <a:solidFill>
                  <a:srgbClr val="000000"/>
                </a:solidFill>
                <a:latin typeface="+mj-lt"/>
              </a:rPr>
              <a:t>produkty</a:t>
            </a:r>
            <a:r>
              <a:rPr lang="en-GB" sz="2500" dirty="0">
                <a:solidFill>
                  <a:srgbClr val="000000"/>
                </a:solidFill>
                <a:latin typeface="+mj-lt"/>
              </a:rPr>
              <a:t> ( </a:t>
            </a:r>
            <a:r>
              <a:rPr lang="en-GB" sz="2500" dirty="0" err="1">
                <a:solidFill>
                  <a:srgbClr val="000000"/>
                </a:solidFill>
                <a:latin typeface="+mj-lt"/>
              </a:rPr>
              <a:t>Krém</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séra</a:t>
            </a:r>
            <a:r>
              <a:rPr lang="en-GB" sz="2500" dirty="0">
                <a:solidFill>
                  <a:srgbClr val="000000"/>
                </a:solidFill>
                <a:latin typeface="+mj-lt"/>
              </a:rPr>
              <a:t>). </a:t>
            </a:r>
            <a:r>
              <a:rPr lang="en-GB" sz="2500" dirty="0" err="1">
                <a:solidFill>
                  <a:srgbClr val="000000"/>
                </a:solidFill>
                <a:latin typeface="+mj-lt"/>
              </a:rPr>
              <a:t>Přípravek</a:t>
            </a:r>
            <a:r>
              <a:rPr lang="en-GB" sz="2500" dirty="0">
                <a:solidFill>
                  <a:srgbClr val="000000"/>
                </a:solidFill>
                <a:latin typeface="+mj-lt"/>
              </a:rPr>
              <a:t> </a:t>
            </a:r>
            <a:r>
              <a:rPr lang="en-GB" sz="2500" dirty="0" err="1">
                <a:solidFill>
                  <a:srgbClr val="000000"/>
                </a:solidFill>
                <a:latin typeface="+mj-lt"/>
              </a:rPr>
              <a:t>lze</a:t>
            </a:r>
            <a:r>
              <a:rPr lang="en-GB" sz="2500" dirty="0">
                <a:solidFill>
                  <a:srgbClr val="000000"/>
                </a:solidFill>
                <a:latin typeface="+mj-lt"/>
              </a:rPr>
              <a:t> </a:t>
            </a:r>
            <a:r>
              <a:rPr lang="en-GB" sz="2500" dirty="0" err="1">
                <a:solidFill>
                  <a:srgbClr val="000000"/>
                </a:solidFill>
                <a:latin typeface="+mj-lt"/>
              </a:rPr>
              <a:t>aplikovat</a:t>
            </a:r>
            <a:r>
              <a:rPr lang="en-GB" sz="2500" dirty="0">
                <a:solidFill>
                  <a:srgbClr val="000000"/>
                </a:solidFill>
                <a:latin typeface="+mj-lt"/>
              </a:rPr>
              <a:t> </a:t>
            </a:r>
            <a:r>
              <a:rPr lang="en-GB" sz="2500" dirty="0" err="1">
                <a:solidFill>
                  <a:srgbClr val="000000"/>
                </a:solidFill>
                <a:latin typeface="+mj-lt"/>
              </a:rPr>
              <a:t>ráno</a:t>
            </a:r>
            <a:r>
              <a:rPr lang="en-GB" sz="2500" dirty="0">
                <a:solidFill>
                  <a:srgbClr val="000000"/>
                </a:solidFill>
                <a:latin typeface="+mj-lt"/>
              </a:rPr>
              <a:t> a </a:t>
            </a:r>
            <a:r>
              <a:rPr lang="en-GB" sz="2500" dirty="0" err="1">
                <a:solidFill>
                  <a:srgbClr val="000000"/>
                </a:solidFill>
                <a:latin typeface="+mj-lt"/>
              </a:rPr>
              <a:t>večer</a:t>
            </a:r>
            <a:r>
              <a:rPr lang="en-GB" sz="2500" dirty="0">
                <a:solidFill>
                  <a:srgbClr val="000000"/>
                </a:solidFill>
                <a:latin typeface="+mj-lt"/>
              </a:rPr>
              <a:t>, </a:t>
            </a:r>
            <a:r>
              <a:rPr lang="en-GB" sz="2500" dirty="0" err="1">
                <a:solidFill>
                  <a:srgbClr val="000000"/>
                </a:solidFill>
                <a:latin typeface="+mj-lt"/>
              </a:rPr>
              <a:t>dokonce</a:t>
            </a:r>
            <a:r>
              <a:rPr lang="en-GB" sz="2500" dirty="0">
                <a:solidFill>
                  <a:srgbClr val="000000"/>
                </a:solidFill>
                <a:latin typeface="+mj-lt"/>
              </a:rPr>
              <a:t> </a:t>
            </a:r>
            <a:r>
              <a:rPr lang="en-GB" sz="2500" dirty="0" err="1">
                <a:solidFill>
                  <a:srgbClr val="000000"/>
                </a:solidFill>
                <a:latin typeface="+mj-lt"/>
              </a:rPr>
              <a:t>i</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krémem</a:t>
            </a:r>
            <a:r>
              <a:rPr lang="en-GB" sz="2500" dirty="0">
                <a:solidFill>
                  <a:srgbClr val="000000"/>
                </a:solidFill>
                <a:latin typeface="+mj-lt"/>
              </a:rPr>
              <a:t>. </a:t>
            </a:r>
            <a:r>
              <a:rPr lang="en-GB" sz="2500" dirty="0" err="1">
                <a:solidFill>
                  <a:srgbClr val="000000"/>
                </a:solidFill>
                <a:latin typeface="+mj-lt"/>
              </a:rPr>
              <a:t>Vynikající</a:t>
            </a:r>
            <a:r>
              <a:rPr lang="en-GB" sz="2500" dirty="0">
                <a:solidFill>
                  <a:srgbClr val="000000"/>
                </a:solidFill>
                <a:latin typeface="+mj-lt"/>
              </a:rPr>
              <a:t> po </a:t>
            </a:r>
            <a:r>
              <a:rPr lang="en-GB" sz="2500" dirty="0" err="1">
                <a:solidFill>
                  <a:srgbClr val="000000"/>
                </a:solidFill>
                <a:latin typeface="+mj-lt"/>
              </a:rPr>
              <a:t>holení</a:t>
            </a:r>
            <a:r>
              <a:rPr lang="en-GB" sz="2500" dirty="0">
                <a:solidFill>
                  <a:srgbClr val="000000"/>
                </a:solidFill>
                <a:latin typeface="+mj-lt"/>
              </a:rPr>
              <a:t>.</a:t>
            </a:r>
            <a:endParaRPr lang="en-GB" sz="2500" dirty="0">
              <a:latin typeface="+mj-lt"/>
              <a:cs typeface="Arial"/>
            </a:endParaRPr>
          </a:p>
        </p:txBody>
      </p:sp>
      <p:graphicFrame>
        <p:nvGraphicFramePr>
          <p:cNvPr id="13" name="object 6">
            <a:extLst>
              <a:ext uri="{FF2B5EF4-FFF2-40B4-BE49-F238E27FC236}">
                <a16:creationId xmlns:a16="http://schemas.microsoft.com/office/drawing/2014/main" id="{2E847467-0B70-C5A1-670F-D7BFDA7F9A86}"/>
              </a:ext>
            </a:extLst>
          </p:cNvPr>
          <p:cNvGraphicFramePr>
            <a:graphicFrameLocks noGrp="1"/>
          </p:cNvGraphicFramePr>
          <p:nvPr>
            <p:extLst>
              <p:ext uri="{D42A27DB-BD31-4B8C-83A1-F6EECF244321}">
                <p14:modId xmlns:p14="http://schemas.microsoft.com/office/powerpoint/2010/main" val="174571521"/>
              </p:ext>
            </p:extLst>
          </p:nvPr>
        </p:nvGraphicFramePr>
        <p:xfrm>
          <a:off x="146050" y="7102475"/>
          <a:ext cx="14401800" cy="3462824"/>
        </p:xfrm>
        <a:graphic>
          <a:graphicData uri="http://schemas.openxmlformats.org/drawingml/2006/table">
            <a:tbl>
              <a:tblPr firstRow="1" bandRow="1">
                <a:tableStyleId>{2D5ABB26-0587-4C30-8999-92F81FD0307C}</a:tableStyleId>
              </a:tblPr>
              <a:tblGrid>
                <a:gridCol w="4826549">
                  <a:extLst>
                    <a:ext uri="{9D8B030D-6E8A-4147-A177-3AD203B41FA5}">
                      <a16:colId xmlns:a16="http://schemas.microsoft.com/office/drawing/2014/main" val="20000"/>
                    </a:ext>
                  </a:extLst>
                </a:gridCol>
                <a:gridCol w="9575251">
                  <a:extLst>
                    <a:ext uri="{9D8B030D-6E8A-4147-A177-3AD203B41FA5}">
                      <a16:colId xmlns:a16="http://schemas.microsoft.com/office/drawing/2014/main" val="20001"/>
                    </a:ext>
                  </a:extLst>
                </a:gridCol>
              </a:tblGrid>
              <a:tr h="522774">
                <a:tc>
                  <a:txBody>
                    <a:bodyPr/>
                    <a:lstStyle/>
                    <a:p>
                      <a:pPr marL="133985">
                        <a:lnSpc>
                          <a:spcPct val="100000"/>
                        </a:lnSpc>
                        <a:spcBef>
                          <a:spcPts val="245"/>
                        </a:spcBef>
                      </a:pPr>
                      <a:r>
                        <a:rPr lang="en-US" sz="2500" b="1" spc="-50" dirty="0">
                          <a:solidFill>
                            <a:srgbClr val="0070C0"/>
                          </a:solidFill>
                          <a:latin typeface="+mj-lt"/>
                          <a:cs typeface="Arial"/>
                        </a:rPr>
                        <a:t>ZCELA FLUOROVANÉ UHLOVODÍKY</a:t>
                      </a:r>
                      <a:endParaRPr sz="2500" b="1" dirty="0">
                        <a:solidFill>
                          <a:srgbClr val="0070C0"/>
                        </a:solidFill>
                        <a:latin typeface="+mj-lt"/>
                        <a:cs typeface="Arial"/>
                      </a:endParaRPr>
                    </a:p>
                  </a:txBody>
                  <a:tcPr marL="0" marR="0" marT="311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985" marR="0" lvl="0" indent="0" algn="l" defTabSz="1507846" rtl="0" eaLnBrk="1" fontAlgn="auto" latinLnBrk="0" hangingPunct="1">
                        <a:lnSpc>
                          <a:spcPct val="100000"/>
                        </a:lnSpc>
                        <a:spcBef>
                          <a:spcPts val="345"/>
                        </a:spcBef>
                        <a:spcAft>
                          <a:spcPts val="0"/>
                        </a:spcAft>
                        <a:buClrTx/>
                        <a:buSzTx/>
                        <a:buFontTx/>
                        <a:buNone/>
                        <a:tabLst/>
                        <a:defRPr/>
                      </a:pPr>
                      <a:r>
                        <a:rPr lang="en-US" sz="2300" kern="1200" spc="-65" dirty="0">
                          <a:solidFill>
                            <a:schemeClr val="tx1"/>
                          </a:solidFill>
                          <a:latin typeface="+mj-lt"/>
                          <a:ea typeface="+mn-ea"/>
                          <a:cs typeface="Arial"/>
                        </a:rPr>
                        <a:t>10% </a:t>
                      </a:r>
                      <a:r>
                        <a:rPr lang="en-US" sz="2300" kern="1200" spc="-65" dirty="0" err="1">
                          <a:solidFill>
                            <a:schemeClr val="tx1"/>
                          </a:solidFill>
                          <a:latin typeface="+mj-lt"/>
                          <a:ea typeface="+mn-ea"/>
                          <a:cs typeface="Arial"/>
                        </a:rPr>
                        <a:t>Zvyšuje</a:t>
                      </a:r>
                      <a:r>
                        <a:rPr lang="en-US" sz="2300" kern="1200" spc="-65" dirty="0">
                          <a:solidFill>
                            <a:schemeClr val="tx1"/>
                          </a:solidFill>
                          <a:latin typeface="+mj-lt"/>
                          <a:ea typeface="+mn-ea"/>
                          <a:cs typeface="Arial"/>
                        </a:rPr>
                        <a:t> transport </a:t>
                      </a:r>
                      <a:r>
                        <a:rPr lang="en-US" sz="2300" kern="1200" spc="-65" dirty="0" err="1">
                          <a:solidFill>
                            <a:schemeClr val="tx1"/>
                          </a:solidFill>
                          <a:latin typeface="+mj-lt"/>
                          <a:ea typeface="+mn-ea"/>
                          <a:cs typeface="Arial"/>
                        </a:rPr>
                        <a:t>účinných</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látek</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zklidňuje</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regeneruje</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hydratuje</a:t>
                      </a:r>
                      <a:r>
                        <a:rPr lang="en-US" sz="2300" kern="1200" spc="-65" dirty="0">
                          <a:solidFill>
                            <a:schemeClr val="tx1"/>
                          </a:solidFill>
                          <a:latin typeface="+mj-lt"/>
                          <a:ea typeface="+mn-ea"/>
                          <a:cs typeface="Arial"/>
                        </a:rPr>
                        <a:t>, antioxidant.</a:t>
                      </a:r>
                      <a:endParaRPr sz="2300" dirty="0">
                        <a:latin typeface="+mj-lt"/>
                        <a:cs typeface="Arial"/>
                      </a:endParaRPr>
                    </a:p>
                  </a:txBody>
                  <a:tcPr marL="0" marR="0" marT="438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338889">
                <a:tc>
                  <a:txBody>
                    <a:bodyPr/>
                    <a:lstStyle/>
                    <a:p>
                      <a:pPr marL="133985">
                        <a:lnSpc>
                          <a:spcPct val="100000"/>
                        </a:lnSpc>
                        <a:spcBef>
                          <a:spcPts val="245"/>
                        </a:spcBef>
                      </a:pPr>
                      <a:r>
                        <a:rPr lang="en-US" sz="2500" b="1" spc="60" dirty="0">
                          <a:solidFill>
                            <a:srgbClr val="0070C0"/>
                          </a:solidFill>
                          <a:latin typeface="+mj-lt"/>
                          <a:cs typeface="Arial"/>
                        </a:rPr>
                        <a:t>PRUNUS AMYGDALUS DUCIS</a:t>
                      </a:r>
                      <a:endParaRPr sz="2500" b="1" dirty="0">
                        <a:solidFill>
                          <a:srgbClr val="0070C0"/>
                        </a:solidFill>
                        <a:latin typeface="+mj-lt"/>
                        <a:cs typeface="Arial"/>
                      </a:endParaRPr>
                    </a:p>
                  </a:txBody>
                  <a:tcPr marL="0" marR="0" marT="311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74930">
                        <a:lnSpc>
                          <a:spcPts val="3845"/>
                        </a:lnSpc>
                      </a:pPr>
                      <a:r>
                        <a:rPr lang="en-US" sz="2300" kern="1200" spc="-55" dirty="0" err="1">
                          <a:solidFill>
                            <a:schemeClr val="tx1"/>
                          </a:solidFill>
                          <a:latin typeface="+mj-lt"/>
                          <a:ea typeface="+mn-ea"/>
                          <a:cs typeface="Arial"/>
                        </a:rPr>
                        <a:t>Zklidňující</a:t>
                      </a:r>
                      <a:r>
                        <a:rPr lang="en-US" sz="2300" kern="1200" spc="-55" dirty="0">
                          <a:solidFill>
                            <a:schemeClr val="tx1"/>
                          </a:solidFill>
                          <a:latin typeface="+mj-lt"/>
                          <a:ea typeface="+mn-ea"/>
                          <a:cs typeface="Arial"/>
                        </a:rPr>
                        <a:t>, </a:t>
                      </a:r>
                      <a:r>
                        <a:rPr lang="en-US" sz="2300" kern="1200" spc="-55" dirty="0" err="1">
                          <a:solidFill>
                            <a:schemeClr val="tx1"/>
                          </a:solidFill>
                          <a:latin typeface="+mj-lt"/>
                          <a:ea typeface="+mn-ea"/>
                          <a:cs typeface="Arial"/>
                        </a:rPr>
                        <a:t>hydratační</a:t>
                      </a:r>
                      <a:r>
                        <a:rPr lang="en-US" sz="2300" kern="1200" spc="-55" dirty="0">
                          <a:solidFill>
                            <a:schemeClr val="tx1"/>
                          </a:solidFill>
                          <a:latin typeface="+mj-lt"/>
                          <a:ea typeface="+mn-ea"/>
                          <a:cs typeface="Arial"/>
                        </a:rPr>
                        <a:t>, </a:t>
                      </a:r>
                      <a:r>
                        <a:rPr lang="en-US" sz="2300" kern="1200" spc="-55" dirty="0" err="1">
                          <a:solidFill>
                            <a:schemeClr val="tx1"/>
                          </a:solidFill>
                          <a:latin typeface="+mj-lt"/>
                          <a:ea typeface="+mn-ea"/>
                          <a:cs typeface="Arial"/>
                        </a:rPr>
                        <a:t>vyživující</a:t>
                      </a:r>
                      <a:r>
                        <a:rPr lang="en-US" sz="2300" kern="1200" spc="-55" dirty="0">
                          <a:solidFill>
                            <a:schemeClr val="tx1"/>
                          </a:solidFill>
                          <a:latin typeface="+mj-lt"/>
                          <a:ea typeface="+mn-ea"/>
                          <a:cs typeface="Arial"/>
                        </a:rPr>
                        <a:t>.</a:t>
                      </a:r>
                      <a:endParaRPr lang="en-US" sz="2300" kern="1200" dirty="0">
                        <a:solidFill>
                          <a:schemeClr val="tx1"/>
                        </a:solidFill>
                        <a:latin typeface="+mj-lt"/>
                        <a:ea typeface="+mn-ea"/>
                        <a:cs typeface="Arial"/>
                      </a:endParaRPr>
                    </a:p>
                  </a:txBody>
                  <a:tcPr marL="0" marR="0" marT="43815"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8138">
                <a:tc>
                  <a:txBody>
                    <a:bodyPr/>
                    <a:lstStyle/>
                    <a:p>
                      <a:pPr marL="133985">
                        <a:lnSpc>
                          <a:spcPct val="100000"/>
                        </a:lnSpc>
                        <a:spcBef>
                          <a:spcPts val="245"/>
                        </a:spcBef>
                      </a:pPr>
                      <a:r>
                        <a:rPr lang="en-US" sz="2500" b="1" spc="-10" dirty="0">
                          <a:solidFill>
                            <a:srgbClr val="0070C0"/>
                          </a:solidFill>
                          <a:latin typeface="+mj-lt"/>
                          <a:cs typeface="Arial"/>
                        </a:rPr>
                        <a:t>PANTENOL</a:t>
                      </a:r>
                      <a:endParaRPr sz="2500" b="1" dirty="0">
                        <a:solidFill>
                          <a:srgbClr val="0070C0"/>
                        </a:solidFill>
                        <a:latin typeface="+mj-lt"/>
                        <a:cs typeface="Arial"/>
                      </a:endParaRPr>
                    </a:p>
                  </a:txBody>
                  <a:tcPr marL="0" marR="0" marT="3111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a:solidFill>
                        <a:srgbClr val="000000"/>
                      </a:solidFill>
                      <a:prstDash val="solid"/>
                    </a:lnB>
                  </a:tcPr>
                </a:tc>
                <a:tc>
                  <a:txBody>
                    <a:bodyPr/>
                    <a:lstStyle/>
                    <a:p>
                      <a:pPr marL="74930">
                        <a:lnSpc>
                          <a:spcPts val="3845"/>
                        </a:lnSpc>
                      </a:pPr>
                      <a:r>
                        <a:rPr lang="it-IT" sz="2300" spc="-55" dirty="0">
                          <a:latin typeface="+mj-lt"/>
                          <a:cs typeface="Arial"/>
                        </a:rPr>
                        <a:t>Hydratační, zklidňující</a:t>
                      </a:r>
                      <a:endParaRPr sz="2300" dirty="0">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308138">
                <a:tc>
                  <a:txBody>
                    <a:bodyPr/>
                    <a:lstStyle/>
                    <a:p>
                      <a:pPr marL="133985">
                        <a:lnSpc>
                          <a:spcPct val="100000"/>
                        </a:lnSpc>
                        <a:spcBef>
                          <a:spcPts val="245"/>
                        </a:spcBef>
                      </a:pPr>
                      <a:r>
                        <a:rPr lang="en-US" sz="2500" b="1" spc="-90" dirty="0">
                          <a:solidFill>
                            <a:srgbClr val="0070C0"/>
                          </a:solidFill>
                          <a:latin typeface="+mj-lt"/>
                          <a:cs typeface="Arial"/>
                        </a:rPr>
                        <a:t>BISABOLOL</a:t>
                      </a:r>
                      <a:endParaRPr sz="2500" b="1" dirty="0">
                        <a:solidFill>
                          <a:srgbClr val="0070C0"/>
                        </a:solidFill>
                        <a:latin typeface="+mj-lt"/>
                        <a:cs typeface="Arial"/>
                      </a:endParaRPr>
                    </a:p>
                  </a:txBody>
                  <a:tcPr marL="0" marR="0" marT="3111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74930">
                        <a:lnSpc>
                          <a:spcPts val="3845"/>
                        </a:lnSpc>
                      </a:pPr>
                      <a:r>
                        <a:rPr lang="it-IT" sz="2300" spc="-5" dirty="0">
                          <a:latin typeface="+mj-lt"/>
                          <a:cs typeface="Arial"/>
                        </a:rPr>
                        <a:t>Zklidňující, protizánětlivé</a:t>
                      </a:r>
                      <a:endParaRPr sz="2300" dirty="0">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8138">
                <a:tc>
                  <a:txBody>
                    <a:bodyPr/>
                    <a:lstStyle/>
                    <a:p>
                      <a:pPr marL="133985">
                        <a:lnSpc>
                          <a:spcPct val="100000"/>
                        </a:lnSpc>
                        <a:spcBef>
                          <a:spcPts val="245"/>
                        </a:spcBef>
                      </a:pPr>
                      <a:r>
                        <a:rPr lang="en-US" sz="2500" b="1" dirty="0">
                          <a:solidFill>
                            <a:srgbClr val="0070C0"/>
                          </a:solidFill>
                          <a:latin typeface="+mj-lt"/>
                          <a:cs typeface="Arial"/>
                        </a:rPr>
                        <a:t>KYSELINA GLYCYRRHETINOVÁ</a:t>
                      </a:r>
                      <a:endParaRPr sz="2500" b="1" dirty="0">
                        <a:solidFill>
                          <a:srgbClr val="0070C0"/>
                        </a:solidFill>
                        <a:latin typeface="+mj-lt"/>
                        <a:cs typeface="Arial"/>
                      </a:endParaRPr>
                    </a:p>
                  </a:txBody>
                  <a:tcPr marL="0" marR="0" marT="3111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74930">
                        <a:lnSpc>
                          <a:spcPts val="3845"/>
                        </a:lnSpc>
                      </a:pPr>
                      <a:r>
                        <a:rPr lang="it-IT" sz="2300" spc="10" dirty="0">
                          <a:latin typeface="+mj-lt"/>
                          <a:cs typeface="Arial"/>
                        </a:rPr>
                        <a:t>Zklidňující,  protizánětlivý, bělící</a:t>
                      </a:r>
                      <a:endParaRPr sz="2300" dirty="0">
                        <a:latin typeface="+mj-lt"/>
                        <a:cs typeface="Arial"/>
                      </a:endParaRPr>
                    </a:p>
                  </a:txBody>
                  <a:tcPr marL="0" marR="0" marT="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78046">
                <a:tc>
                  <a:txBody>
                    <a:bodyPr/>
                    <a:lstStyle/>
                    <a:p>
                      <a:pPr marL="133985">
                        <a:lnSpc>
                          <a:spcPct val="100000"/>
                        </a:lnSpc>
                        <a:spcBef>
                          <a:spcPts val="245"/>
                        </a:spcBef>
                      </a:pPr>
                      <a:r>
                        <a:rPr lang="en-US" sz="2500" b="1" dirty="0">
                          <a:solidFill>
                            <a:srgbClr val="0070C0"/>
                          </a:solidFill>
                          <a:latin typeface="+mj-lt"/>
                          <a:cs typeface="Arial"/>
                        </a:rPr>
                        <a:t>BETAGLUKAN</a:t>
                      </a:r>
                      <a:endParaRPr sz="2500" b="1" dirty="0">
                        <a:solidFill>
                          <a:srgbClr val="0070C0"/>
                        </a:solidFill>
                        <a:latin typeface="+mj-lt"/>
                        <a:cs typeface="Arial"/>
                      </a:endParaRPr>
                    </a:p>
                  </a:txBody>
                  <a:tcPr marL="0" marR="0" marT="3111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74930" marR="329565">
                        <a:lnSpc>
                          <a:spcPct val="100000"/>
                        </a:lnSpc>
                      </a:pPr>
                      <a:r>
                        <a:rPr lang="it-IT" sz="2300" spc="15" dirty="0">
                          <a:latin typeface="+mj-lt"/>
                          <a:cs typeface="Arial"/>
                        </a:rPr>
                        <a:t>Zklidňuje a napomáhá hojení podrážděné pokožky, má antioxidační účinek. Ochrana pokožky před vnějším poškozením.</a:t>
                      </a:r>
                      <a:endParaRPr sz="2300" dirty="0">
                        <a:latin typeface="+mj-lt"/>
                        <a:cs typeface="Arial"/>
                      </a:endParaRPr>
                    </a:p>
                  </a:txBody>
                  <a:tcPr marL="0" marR="0" marT="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8138">
                <a:tc>
                  <a:txBody>
                    <a:bodyPr/>
                    <a:lstStyle/>
                    <a:p>
                      <a:pPr marL="133985">
                        <a:lnSpc>
                          <a:spcPct val="100000"/>
                        </a:lnSpc>
                        <a:spcBef>
                          <a:spcPts val="245"/>
                        </a:spcBef>
                      </a:pPr>
                      <a:r>
                        <a:rPr lang="en-US" sz="2500" b="1" dirty="0">
                          <a:solidFill>
                            <a:srgbClr val="0070C0"/>
                          </a:solidFill>
                          <a:latin typeface="+mj-lt"/>
                          <a:cs typeface="Arial"/>
                        </a:rPr>
                        <a:t>ALLANTOIN</a:t>
                      </a:r>
                      <a:endParaRPr sz="2500" b="1" dirty="0">
                        <a:solidFill>
                          <a:srgbClr val="0070C0"/>
                        </a:solidFill>
                        <a:latin typeface="+mj-lt"/>
                        <a:cs typeface="Arial"/>
                      </a:endParaRPr>
                    </a:p>
                  </a:txBody>
                  <a:tcPr marL="0" marR="0" marT="31115" marB="0" anchor="ctr">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a:solidFill>
                        <a:srgbClr val="000000"/>
                      </a:solidFill>
                      <a:prstDash val="solid"/>
                    </a:lnB>
                  </a:tcPr>
                </a:tc>
                <a:tc>
                  <a:txBody>
                    <a:bodyPr/>
                    <a:lstStyle/>
                    <a:p>
                      <a:pPr marL="74930">
                        <a:lnSpc>
                          <a:spcPts val="3845"/>
                        </a:lnSpc>
                      </a:pPr>
                      <a:r>
                        <a:rPr lang="it-IT" sz="2300" spc="-20" dirty="0">
                          <a:latin typeface="+mj-lt"/>
                          <a:cs typeface="Arial"/>
                        </a:rPr>
                        <a:t>Regenerační, zklidňující</a:t>
                      </a:r>
                      <a:r>
                        <a:rPr sz="2300" spc="10" dirty="0">
                          <a:latin typeface="+mj-lt"/>
                          <a:cs typeface="Arial"/>
                        </a:rPr>
                        <a:t>.</a:t>
                      </a:r>
                      <a:endParaRPr sz="2300" dirty="0">
                        <a:latin typeface="+mj-lt"/>
                        <a:cs typeface="Arial"/>
                      </a:endParaRPr>
                    </a:p>
                  </a:txBody>
                  <a:tcPr marL="0" marR="0" marT="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6"/>
                  </a:ext>
                </a:extLst>
              </a:tr>
            </a:tbl>
          </a:graphicData>
        </a:graphic>
      </p:graphicFrame>
      <p:sp>
        <p:nvSpPr>
          <p:cNvPr id="12" name="object 9">
            <a:extLst>
              <a:ext uri="{FF2B5EF4-FFF2-40B4-BE49-F238E27FC236}">
                <a16:creationId xmlns:a16="http://schemas.microsoft.com/office/drawing/2014/main" id="{58E57A6C-3F8C-E2C1-1DCC-C8FC67908149}"/>
              </a:ext>
            </a:extLst>
          </p:cNvPr>
          <p:cNvSpPr txBox="1"/>
          <p:nvPr/>
        </p:nvSpPr>
        <p:spPr>
          <a:xfrm>
            <a:off x="16769563" y="9083675"/>
            <a:ext cx="1447800" cy="474489"/>
          </a:xfrm>
          <a:prstGeom prst="rect">
            <a:avLst/>
          </a:prstGeom>
        </p:spPr>
        <p:txBody>
          <a:bodyPr vert="horz" wrap="square" lIns="0" tIns="12700" rIns="0" bIns="0" rtlCol="0">
            <a:spAutoFit/>
          </a:bodyPr>
          <a:lstStyle/>
          <a:p>
            <a:pPr marL="12700">
              <a:lnSpc>
                <a:spcPct val="100000"/>
              </a:lnSpc>
              <a:spcBef>
                <a:spcPts val="100"/>
              </a:spcBef>
            </a:pPr>
            <a:r>
              <a:rPr lang="it-IT" sz="3000" spc="30" dirty="0">
                <a:latin typeface="+mj-lt"/>
                <a:cs typeface="Arial"/>
              </a:rPr>
              <a:t>50 </a:t>
            </a:r>
            <a:r>
              <a:rPr sz="3000" spc="35" dirty="0">
                <a:latin typeface="+mj-lt"/>
                <a:cs typeface="Arial"/>
              </a:rPr>
              <a:t>ml</a:t>
            </a:r>
            <a:endParaRPr sz="3000" dirty="0">
              <a:latin typeface="+mj-lt"/>
              <a:cs typeface="Arial"/>
            </a:endParaRPr>
          </a:p>
        </p:txBody>
      </p:sp>
      <p:pic>
        <p:nvPicPr>
          <p:cNvPr id="2" name="Immagine 1">
            <a:extLst>
              <a:ext uri="{FF2B5EF4-FFF2-40B4-BE49-F238E27FC236}">
                <a16:creationId xmlns:a16="http://schemas.microsoft.com/office/drawing/2014/main" id="{2E03D6EB-06AF-7EDB-7C0D-47845629C7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1111836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DERMA LIGHT</a:t>
            </a:r>
            <a:r>
              <a:rPr lang="it-IT" sz="3500" b="1" dirty="0">
                <a:solidFill>
                  <a:srgbClr val="0070C0"/>
                </a:solidFill>
                <a:latin typeface="+mj-lt"/>
              </a:rPr>
              <a:t>: Zesvětlující sérum</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l="27091" t="17684" r="31135" b="6748"/>
          <a:stretch/>
        </p:blipFill>
        <p:spPr>
          <a:xfrm>
            <a:off x="15690850" y="1980929"/>
            <a:ext cx="3428176" cy="6192834"/>
          </a:xfrm>
          <a:prstGeom prst="rect">
            <a:avLst/>
          </a:prstGeom>
        </p:spPr>
      </p:pic>
      <p:graphicFrame>
        <p:nvGraphicFramePr>
          <p:cNvPr id="12" name="object 9">
            <a:extLst>
              <a:ext uri="{FF2B5EF4-FFF2-40B4-BE49-F238E27FC236}">
                <a16:creationId xmlns:a16="http://schemas.microsoft.com/office/drawing/2014/main" id="{B2221BF2-FD41-59AB-3972-685303127A69}"/>
              </a:ext>
            </a:extLst>
          </p:cNvPr>
          <p:cNvGraphicFramePr>
            <a:graphicFrameLocks noGrp="1"/>
          </p:cNvGraphicFramePr>
          <p:nvPr>
            <p:extLst>
              <p:ext uri="{D42A27DB-BD31-4B8C-83A1-F6EECF244321}">
                <p14:modId xmlns:p14="http://schemas.microsoft.com/office/powerpoint/2010/main" val="3442495674"/>
              </p:ext>
            </p:extLst>
          </p:nvPr>
        </p:nvGraphicFramePr>
        <p:xfrm>
          <a:off x="298450" y="8382984"/>
          <a:ext cx="13888085" cy="2626995"/>
        </p:xfrm>
        <a:graphic>
          <a:graphicData uri="http://schemas.openxmlformats.org/drawingml/2006/table">
            <a:tbl>
              <a:tblPr firstRow="1" bandRow="1">
                <a:tableStyleId>{2D5ABB26-0587-4C30-8999-92F81FD0307C}</a:tableStyleId>
              </a:tblPr>
              <a:tblGrid>
                <a:gridCol w="6440805">
                  <a:extLst>
                    <a:ext uri="{9D8B030D-6E8A-4147-A177-3AD203B41FA5}">
                      <a16:colId xmlns:a16="http://schemas.microsoft.com/office/drawing/2014/main" val="20000"/>
                    </a:ext>
                  </a:extLst>
                </a:gridCol>
                <a:gridCol w="7447280">
                  <a:extLst>
                    <a:ext uri="{9D8B030D-6E8A-4147-A177-3AD203B41FA5}">
                      <a16:colId xmlns:a16="http://schemas.microsoft.com/office/drawing/2014/main" val="20001"/>
                    </a:ext>
                  </a:extLst>
                </a:gridCol>
              </a:tblGrid>
              <a:tr h="378856">
                <a:tc>
                  <a:txBody>
                    <a:bodyPr/>
                    <a:lstStyle/>
                    <a:p>
                      <a:pPr marL="129539">
                        <a:lnSpc>
                          <a:spcPct val="100000"/>
                        </a:lnSpc>
                        <a:spcBef>
                          <a:spcPts val="210"/>
                        </a:spcBef>
                      </a:pPr>
                      <a:r>
                        <a:rPr lang="it-IT" sz="2500" b="1" spc="5" dirty="0">
                          <a:solidFill>
                            <a:srgbClr val="0070C0"/>
                          </a:solidFill>
                          <a:latin typeface="+mj-lt"/>
                          <a:cs typeface="Arial"/>
                        </a:rPr>
                        <a:t>ARBUTIN</a:t>
                      </a:r>
                      <a:endParaRPr sz="2500" b="1" dirty="0">
                        <a:solidFill>
                          <a:srgbClr val="0070C0"/>
                        </a:solidFill>
                        <a:latin typeface="+mj-lt"/>
                        <a:cs typeface="Arial"/>
                      </a:endParaRPr>
                    </a:p>
                  </a:txBody>
                  <a:tcPr marL="0" marR="0" marT="2667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9539" marR="930910">
                        <a:lnSpc>
                          <a:spcPts val="3579"/>
                        </a:lnSpc>
                        <a:spcBef>
                          <a:spcPts val="750"/>
                        </a:spcBef>
                      </a:pPr>
                      <a:r>
                        <a:rPr lang="it-IT" sz="2500" spc="-85" dirty="0">
                          <a:latin typeface="+mj-lt"/>
                          <a:cs typeface="Arial"/>
                        </a:rPr>
                        <a:t>inhibitor syntézy melaninu, zesvětlovající činidlo</a:t>
                      </a:r>
                      <a:endParaRPr sz="2500" dirty="0">
                        <a:latin typeface="+mj-lt"/>
                        <a:cs typeface="Arial"/>
                      </a:endParaRPr>
                    </a:p>
                  </a:txBody>
                  <a:tcPr marL="0" marR="0" marT="9525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305574">
                <a:tc>
                  <a:txBody>
                    <a:bodyPr/>
                    <a:lstStyle/>
                    <a:p>
                      <a:pPr marL="129539">
                        <a:lnSpc>
                          <a:spcPct val="100000"/>
                        </a:lnSpc>
                        <a:spcBef>
                          <a:spcPts val="210"/>
                        </a:spcBef>
                      </a:pPr>
                      <a:r>
                        <a:rPr lang="it-IT" sz="2500" b="1" spc="5" dirty="0">
                          <a:solidFill>
                            <a:srgbClr val="0070C0"/>
                          </a:solidFill>
                          <a:latin typeface="+mj-lt"/>
                          <a:cs typeface="Arial"/>
                        </a:rPr>
                        <a:t>ASKORBYLFOSFÁT</a:t>
                      </a:r>
                      <a:endParaRPr sz="2500" b="1" dirty="0">
                        <a:solidFill>
                          <a:srgbClr val="0070C0"/>
                        </a:solidFill>
                        <a:latin typeface="+mj-lt"/>
                        <a:cs typeface="Arial"/>
                      </a:endParaRPr>
                    </a:p>
                  </a:txBody>
                  <a:tcPr marL="0" marR="0" marT="2667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9539">
                        <a:lnSpc>
                          <a:spcPct val="100000"/>
                        </a:lnSpc>
                        <a:spcBef>
                          <a:spcPts val="315"/>
                        </a:spcBef>
                      </a:pPr>
                      <a:r>
                        <a:rPr lang="it-IT" sz="2500" spc="-80" dirty="0">
                          <a:latin typeface="+mj-lt"/>
                          <a:cs typeface="Arial"/>
                        </a:rPr>
                        <a:t>Inhibitor melanogeneze</a:t>
                      </a:r>
                      <a:endParaRPr sz="2500" dirty="0">
                        <a:latin typeface="+mj-lt"/>
                        <a:cs typeface="Arial"/>
                      </a:endParaRPr>
                    </a:p>
                  </a:txBody>
                  <a:tcPr marL="0" marR="0" marT="4000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305574">
                <a:tc>
                  <a:txBody>
                    <a:bodyPr/>
                    <a:lstStyle/>
                    <a:p>
                      <a:pPr marL="129539">
                        <a:lnSpc>
                          <a:spcPct val="100000"/>
                        </a:lnSpc>
                        <a:spcBef>
                          <a:spcPts val="210"/>
                        </a:spcBef>
                      </a:pPr>
                      <a:r>
                        <a:rPr lang="it-IT" sz="2500" b="1" spc="5" dirty="0">
                          <a:solidFill>
                            <a:srgbClr val="0070C0"/>
                          </a:solidFill>
                          <a:latin typeface="+mj-lt"/>
                          <a:cs typeface="Arial"/>
                        </a:rPr>
                        <a:t>KYSELINA HYALURONOVÁ</a:t>
                      </a:r>
                      <a:endParaRPr sz="2500" b="1" dirty="0">
                        <a:solidFill>
                          <a:srgbClr val="0070C0"/>
                        </a:solidFill>
                        <a:latin typeface="+mj-lt"/>
                        <a:cs typeface="Arial"/>
                      </a:endParaRPr>
                    </a:p>
                  </a:txBody>
                  <a:tcPr marL="0" marR="0" marT="2667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9539">
                        <a:lnSpc>
                          <a:spcPct val="100000"/>
                        </a:lnSpc>
                        <a:spcBef>
                          <a:spcPts val="315"/>
                        </a:spcBef>
                      </a:pPr>
                      <a:r>
                        <a:rPr lang="it-IT" sz="2500" spc="-50" dirty="0">
                          <a:latin typeface="+mj-lt"/>
                          <a:cs typeface="Arial"/>
                        </a:rPr>
                        <a:t>hydratace, vyhlazení vrásek</a:t>
                      </a:r>
                      <a:endParaRPr sz="2500" dirty="0">
                        <a:latin typeface="+mj-lt"/>
                        <a:cs typeface="Arial"/>
                      </a:endParaRPr>
                    </a:p>
                  </a:txBody>
                  <a:tcPr marL="0" marR="0" marT="4000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305574">
                <a:tc>
                  <a:txBody>
                    <a:bodyPr/>
                    <a:lstStyle/>
                    <a:p>
                      <a:pPr marL="129539">
                        <a:lnSpc>
                          <a:spcPct val="100000"/>
                        </a:lnSpc>
                        <a:spcBef>
                          <a:spcPts val="210"/>
                        </a:spcBef>
                      </a:pPr>
                      <a:r>
                        <a:rPr sz="2500" b="1" spc="-50" dirty="0">
                          <a:solidFill>
                            <a:srgbClr val="0070C0"/>
                          </a:solidFill>
                          <a:latin typeface="+mj-lt"/>
                          <a:cs typeface="Arial"/>
                        </a:rPr>
                        <a:t>VITAMIN </a:t>
                      </a:r>
                      <a:r>
                        <a:rPr sz="2500" b="1" spc="5" dirty="0">
                          <a:solidFill>
                            <a:srgbClr val="0070C0"/>
                          </a:solidFill>
                          <a:latin typeface="+mj-lt"/>
                          <a:cs typeface="Arial"/>
                        </a:rPr>
                        <a:t>A</a:t>
                      </a:r>
                      <a:endParaRPr sz="2500" b="1" dirty="0">
                        <a:solidFill>
                          <a:srgbClr val="0070C0"/>
                        </a:solidFill>
                        <a:latin typeface="+mj-lt"/>
                        <a:cs typeface="Arial"/>
                      </a:endParaRPr>
                    </a:p>
                  </a:txBody>
                  <a:tcPr marL="0" marR="0" marT="2667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9539">
                        <a:lnSpc>
                          <a:spcPct val="100000"/>
                        </a:lnSpc>
                        <a:spcBef>
                          <a:spcPts val="315"/>
                        </a:spcBef>
                      </a:pPr>
                      <a:r>
                        <a:rPr lang="it-IT" sz="2500" spc="15" dirty="0">
                          <a:latin typeface="+mj-lt"/>
                          <a:cs typeface="Arial"/>
                        </a:rPr>
                        <a:t>antioxidant, regenerační</a:t>
                      </a:r>
                      <a:endParaRPr sz="2500" dirty="0">
                        <a:latin typeface="+mj-lt"/>
                        <a:cs typeface="Arial"/>
                      </a:endParaRPr>
                    </a:p>
                  </a:txBody>
                  <a:tcPr marL="0" marR="0" marT="4000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3"/>
                  </a:ext>
                </a:extLst>
              </a:tr>
              <a:tr h="305574">
                <a:tc>
                  <a:txBody>
                    <a:bodyPr/>
                    <a:lstStyle/>
                    <a:p>
                      <a:pPr marL="129539">
                        <a:lnSpc>
                          <a:spcPct val="100000"/>
                        </a:lnSpc>
                        <a:spcBef>
                          <a:spcPts val="210"/>
                        </a:spcBef>
                      </a:pPr>
                      <a:r>
                        <a:rPr sz="2500" b="1" spc="-50" dirty="0">
                          <a:solidFill>
                            <a:srgbClr val="0070C0"/>
                          </a:solidFill>
                          <a:latin typeface="+mj-lt"/>
                          <a:cs typeface="Arial"/>
                        </a:rPr>
                        <a:t>VITAMIN </a:t>
                      </a:r>
                      <a:r>
                        <a:rPr sz="2500" b="1" spc="-135" dirty="0">
                          <a:solidFill>
                            <a:srgbClr val="0070C0"/>
                          </a:solidFill>
                          <a:latin typeface="+mj-lt"/>
                          <a:cs typeface="Arial"/>
                        </a:rPr>
                        <a:t>E</a:t>
                      </a:r>
                      <a:endParaRPr sz="2500" b="1" dirty="0">
                        <a:solidFill>
                          <a:srgbClr val="0070C0"/>
                        </a:solidFill>
                        <a:latin typeface="+mj-lt"/>
                        <a:cs typeface="Arial"/>
                      </a:endParaRPr>
                    </a:p>
                  </a:txBody>
                  <a:tcPr marL="0" marR="0" marT="2667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9539">
                        <a:lnSpc>
                          <a:spcPct val="100000"/>
                        </a:lnSpc>
                        <a:spcBef>
                          <a:spcPts val="315"/>
                        </a:spcBef>
                      </a:pPr>
                      <a:r>
                        <a:rPr lang="it-IT" sz="2500" spc="15" dirty="0">
                          <a:latin typeface="+mj-lt"/>
                          <a:cs typeface="Arial"/>
                        </a:rPr>
                        <a:t>antioxidant, reepitelizuje</a:t>
                      </a:r>
                      <a:endParaRPr sz="2500" dirty="0">
                        <a:latin typeface="+mj-lt"/>
                        <a:cs typeface="Arial"/>
                      </a:endParaRPr>
                    </a:p>
                  </a:txBody>
                  <a:tcPr marL="0" marR="0" marT="4000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4"/>
                  </a:ext>
                </a:extLst>
              </a:tr>
              <a:tr h="305574">
                <a:tc>
                  <a:txBody>
                    <a:bodyPr/>
                    <a:lstStyle/>
                    <a:p>
                      <a:pPr marL="129539">
                        <a:lnSpc>
                          <a:spcPct val="100000"/>
                        </a:lnSpc>
                        <a:spcBef>
                          <a:spcPts val="210"/>
                        </a:spcBef>
                      </a:pPr>
                      <a:r>
                        <a:rPr lang="it-IT" sz="2500" b="1" spc="-30" dirty="0">
                          <a:solidFill>
                            <a:srgbClr val="0070C0"/>
                          </a:solidFill>
                          <a:latin typeface="+mj-lt"/>
                          <a:cs typeface="Arial"/>
                        </a:rPr>
                        <a:t>FYZICKÝ SLUNEČNÍ FILTR</a:t>
                      </a:r>
                      <a:endParaRPr sz="2500" b="1" dirty="0">
                        <a:solidFill>
                          <a:srgbClr val="0070C0"/>
                        </a:solidFill>
                        <a:latin typeface="+mj-lt"/>
                        <a:cs typeface="Arial"/>
                      </a:endParaRPr>
                    </a:p>
                  </a:txBody>
                  <a:tcPr marL="0" marR="0" marT="2667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9539">
                        <a:lnSpc>
                          <a:spcPct val="100000"/>
                        </a:lnSpc>
                        <a:spcBef>
                          <a:spcPts val="315"/>
                        </a:spcBef>
                      </a:pPr>
                      <a:r>
                        <a:rPr lang="it-IT" sz="2500" spc="-25" dirty="0">
                          <a:latin typeface="+mj-lt"/>
                          <a:cs typeface="Arial"/>
                        </a:rPr>
                        <a:t>opalovací krém</a:t>
                      </a:r>
                      <a:endParaRPr sz="2500" dirty="0">
                        <a:latin typeface="+mj-lt"/>
                        <a:cs typeface="Arial"/>
                      </a:endParaRPr>
                    </a:p>
                  </a:txBody>
                  <a:tcPr marL="0" marR="0" marT="4000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5"/>
                  </a:ext>
                </a:extLst>
              </a:tr>
            </a:tbl>
          </a:graphicData>
        </a:graphic>
      </p:graphicFrame>
      <p:sp>
        <p:nvSpPr>
          <p:cNvPr id="13" name="CasellaDiTesto 12">
            <a:extLst>
              <a:ext uri="{FF2B5EF4-FFF2-40B4-BE49-F238E27FC236}">
                <a16:creationId xmlns:a16="http://schemas.microsoft.com/office/drawing/2014/main" id="{7B7C3936-FF98-C43A-ABB9-A3A1B8B58E9C}"/>
              </a:ext>
            </a:extLst>
          </p:cNvPr>
          <p:cNvSpPr txBox="1"/>
          <p:nvPr/>
        </p:nvSpPr>
        <p:spPr>
          <a:xfrm>
            <a:off x="146050" y="1382089"/>
            <a:ext cx="14782800" cy="6247864"/>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Jedná</a:t>
            </a:r>
            <a:r>
              <a:rPr lang="en-GB" sz="2500" dirty="0">
                <a:solidFill>
                  <a:srgbClr val="000000"/>
                </a:solidFill>
                <a:latin typeface="+mj-lt"/>
              </a:rPr>
              <a:t> se o </a:t>
            </a:r>
            <a:r>
              <a:rPr lang="en-GB" sz="2500" dirty="0" err="1">
                <a:solidFill>
                  <a:srgbClr val="000000"/>
                </a:solidFill>
                <a:latin typeface="+mj-lt"/>
              </a:rPr>
              <a:t>inovativní</a:t>
            </a:r>
            <a:r>
              <a:rPr lang="en-GB" sz="2500" dirty="0">
                <a:solidFill>
                  <a:srgbClr val="000000"/>
                </a:solidFill>
                <a:latin typeface="+mj-lt"/>
              </a:rPr>
              <a:t> </a:t>
            </a:r>
            <a:r>
              <a:rPr lang="en-GB" sz="2500" dirty="0" err="1">
                <a:solidFill>
                  <a:srgbClr val="000000"/>
                </a:solidFill>
                <a:latin typeface="+mj-lt"/>
              </a:rPr>
              <a:t>recepturu</a:t>
            </a:r>
            <a:r>
              <a:rPr lang="en-GB" sz="2500" dirty="0">
                <a:solidFill>
                  <a:srgbClr val="000000"/>
                </a:solidFill>
                <a:latin typeface="+mj-lt"/>
              </a:rPr>
              <a:t>, </a:t>
            </a:r>
            <a:r>
              <a:rPr lang="en-GB" sz="2500" dirty="0" err="1">
                <a:solidFill>
                  <a:srgbClr val="000000"/>
                </a:solidFill>
                <a:latin typeface="+mj-lt"/>
              </a:rPr>
              <a:t>která</a:t>
            </a:r>
            <a:r>
              <a:rPr lang="en-GB" sz="2500" dirty="0">
                <a:solidFill>
                  <a:srgbClr val="000000"/>
                </a:solidFill>
                <a:latin typeface="+mj-lt"/>
              </a:rPr>
              <a:t> </a:t>
            </a:r>
            <a:r>
              <a:rPr lang="en-GB" sz="2500" dirty="0" err="1">
                <a:solidFill>
                  <a:srgbClr val="000000"/>
                </a:solidFill>
                <a:latin typeface="+mj-lt"/>
              </a:rPr>
              <a:t>využívá</a:t>
            </a:r>
            <a:r>
              <a:rPr lang="en-GB" sz="2500" dirty="0">
                <a:solidFill>
                  <a:srgbClr val="000000"/>
                </a:solidFill>
                <a:latin typeface="+mj-lt"/>
              </a:rPr>
              <a:t> </a:t>
            </a:r>
            <a:r>
              <a:rPr lang="en-GB" sz="2500" dirty="0" err="1">
                <a:solidFill>
                  <a:srgbClr val="000000"/>
                </a:solidFill>
                <a:latin typeface="+mj-lt"/>
              </a:rPr>
              <a:t>zcela</a:t>
            </a:r>
            <a:r>
              <a:rPr lang="en-GB" sz="2500" dirty="0">
                <a:solidFill>
                  <a:srgbClr val="000000"/>
                </a:solidFill>
                <a:latin typeface="+mj-lt"/>
              </a:rPr>
              <a:t> </a:t>
            </a:r>
            <a:r>
              <a:rPr lang="en-GB" sz="2500" dirty="0" err="1">
                <a:solidFill>
                  <a:srgbClr val="000000"/>
                </a:solidFill>
                <a:latin typeface="+mj-lt"/>
              </a:rPr>
              <a:t>přírodní</a:t>
            </a:r>
            <a:r>
              <a:rPr lang="en-GB" sz="2500" dirty="0">
                <a:solidFill>
                  <a:srgbClr val="000000"/>
                </a:solidFill>
                <a:latin typeface="+mj-lt"/>
              </a:rPr>
              <a:t> </a:t>
            </a:r>
            <a:r>
              <a:rPr lang="en-GB" sz="2500" dirty="0" err="1">
                <a:solidFill>
                  <a:srgbClr val="000000"/>
                </a:solidFill>
                <a:latin typeface="+mj-lt"/>
              </a:rPr>
              <a:t>složky</a:t>
            </a:r>
            <a:r>
              <a:rPr lang="en-GB" sz="2500" dirty="0">
                <a:solidFill>
                  <a:srgbClr val="000000"/>
                </a:solidFill>
                <a:latin typeface="+mj-lt"/>
              </a:rPr>
              <a:t> v </a:t>
            </a:r>
            <a:r>
              <a:rPr lang="en-GB" sz="2500" dirty="0" err="1">
                <a:solidFill>
                  <a:srgbClr val="000000"/>
                </a:solidFill>
                <a:latin typeface="+mj-lt"/>
              </a:rPr>
              <a:t>rostlinném</a:t>
            </a:r>
            <a:r>
              <a:rPr lang="en-GB" sz="2500" dirty="0">
                <a:solidFill>
                  <a:srgbClr val="000000"/>
                </a:solidFill>
                <a:latin typeface="+mj-lt"/>
              </a:rPr>
              <a:t> </a:t>
            </a:r>
            <a:r>
              <a:rPr lang="en-GB" sz="2500" dirty="0" err="1">
                <a:solidFill>
                  <a:srgbClr val="000000"/>
                </a:solidFill>
                <a:latin typeface="+mj-lt"/>
              </a:rPr>
              <a:t>hydratačním</a:t>
            </a:r>
            <a:r>
              <a:rPr lang="en-GB" sz="2500" dirty="0">
                <a:solidFill>
                  <a:srgbClr val="000000"/>
                </a:solidFill>
                <a:latin typeface="+mj-lt"/>
              </a:rPr>
              <a:t> </a:t>
            </a:r>
            <a:r>
              <a:rPr lang="en-GB" sz="2500" dirty="0" err="1">
                <a:solidFill>
                  <a:srgbClr val="000000"/>
                </a:solidFill>
                <a:latin typeface="+mj-lt"/>
              </a:rPr>
              <a:t>krému</a:t>
            </a:r>
            <a:r>
              <a:rPr lang="en-GB" sz="2500" dirty="0">
                <a:solidFill>
                  <a:srgbClr val="000000"/>
                </a:solidFill>
                <a:latin typeface="+mj-lt"/>
              </a:rPr>
              <a:t> k </a:t>
            </a:r>
            <a:r>
              <a:rPr lang="en-GB" sz="2500" dirty="0" err="1">
                <a:solidFill>
                  <a:srgbClr val="000000"/>
                </a:solidFill>
                <a:latin typeface="+mj-lt"/>
              </a:rPr>
              <a:t>jemnému</a:t>
            </a:r>
            <a:r>
              <a:rPr lang="en-GB" sz="2500" dirty="0">
                <a:solidFill>
                  <a:srgbClr val="000000"/>
                </a:solidFill>
                <a:latin typeface="+mj-lt"/>
              </a:rPr>
              <a:t>, ale </a:t>
            </a:r>
            <a:r>
              <a:rPr lang="en-GB" sz="2500" dirty="0" err="1">
                <a:solidFill>
                  <a:srgbClr val="000000"/>
                </a:solidFill>
                <a:latin typeface="+mj-lt"/>
              </a:rPr>
              <a:t>účinnému</a:t>
            </a:r>
            <a:r>
              <a:rPr lang="en-GB" sz="2500" dirty="0">
                <a:solidFill>
                  <a:srgbClr val="000000"/>
                </a:solidFill>
                <a:latin typeface="+mj-lt"/>
              </a:rPr>
              <a:t> </a:t>
            </a:r>
            <a:r>
              <a:rPr lang="en-GB" sz="2500" dirty="0" err="1">
                <a:solidFill>
                  <a:srgbClr val="000000"/>
                </a:solidFill>
                <a:latin typeface="+mj-lt"/>
              </a:rPr>
              <a:t>bělení</a:t>
            </a:r>
            <a:r>
              <a:rPr lang="en-GB" sz="2500" dirty="0">
                <a:solidFill>
                  <a:srgbClr val="000000"/>
                </a:solidFill>
                <a:latin typeface="+mj-lt"/>
              </a:rPr>
              <a:t> a </a:t>
            </a:r>
            <a:r>
              <a:rPr lang="en-GB" sz="2500" dirty="0" err="1">
                <a:solidFill>
                  <a:srgbClr val="000000"/>
                </a:solidFill>
                <a:latin typeface="+mj-lt"/>
              </a:rPr>
              <a:t>zesvětlení</a:t>
            </a:r>
            <a:r>
              <a:rPr lang="en-GB" sz="2500" dirty="0">
                <a:solidFill>
                  <a:srgbClr val="000000"/>
                </a:solidFill>
                <a:latin typeface="+mj-lt"/>
              </a:rPr>
              <a:t> </a:t>
            </a:r>
            <a:r>
              <a:rPr lang="en-GB" sz="2500" dirty="0" err="1">
                <a:solidFill>
                  <a:srgbClr val="000000"/>
                </a:solidFill>
                <a:latin typeface="+mj-lt"/>
              </a:rPr>
              <a:t>stařeckých</a:t>
            </a:r>
            <a:r>
              <a:rPr lang="en-GB" sz="2500" dirty="0">
                <a:solidFill>
                  <a:srgbClr val="000000"/>
                </a:solidFill>
                <a:latin typeface="+mj-lt"/>
              </a:rPr>
              <a:t> </a:t>
            </a:r>
            <a:r>
              <a:rPr lang="en-GB" sz="2500" dirty="0" err="1">
                <a:solidFill>
                  <a:srgbClr val="000000"/>
                </a:solidFill>
                <a:latin typeface="+mj-lt"/>
              </a:rPr>
              <a:t>skvrn</a:t>
            </a:r>
            <a:r>
              <a:rPr lang="en-GB" sz="2500" dirty="0">
                <a:solidFill>
                  <a:srgbClr val="000000"/>
                </a:solidFill>
                <a:latin typeface="+mj-lt"/>
              </a:rPr>
              <a:t>, </a:t>
            </a:r>
            <a:r>
              <a:rPr lang="en-GB" sz="2500" dirty="0" err="1">
                <a:solidFill>
                  <a:srgbClr val="000000"/>
                </a:solidFill>
                <a:latin typeface="+mj-lt"/>
              </a:rPr>
              <a:t>slunečních</a:t>
            </a:r>
            <a:r>
              <a:rPr lang="en-GB" sz="2500" dirty="0">
                <a:solidFill>
                  <a:srgbClr val="000000"/>
                </a:solidFill>
                <a:latin typeface="+mj-lt"/>
              </a:rPr>
              <a:t> </a:t>
            </a:r>
            <a:r>
              <a:rPr lang="en-GB" sz="2500" dirty="0" err="1">
                <a:solidFill>
                  <a:srgbClr val="000000"/>
                </a:solidFill>
                <a:latin typeface="+mj-lt"/>
              </a:rPr>
              <a:t>skvrn</a:t>
            </a:r>
            <a:r>
              <a:rPr lang="en-GB" sz="2500" dirty="0">
                <a:solidFill>
                  <a:srgbClr val="000000"/>
                </a:solidFill>
                <a:latin typeface="+mj-lt"/>
              </a:rPr>
              <a:t>, </a:t>
            </a:r>
            <a:r>
              <a:rPr lang="en-GB" sz="2500" dirty="0" err="1">
                <a:solidFill>
                  <a:srgbClr val="000000"/>
                </a:solidFill>
                <a:latin typeface="+mj-lt"/>
              </a:rPr>
              <a:t>melismatu</a:t>
            </a:r>
            <a:r>
              <a:rPr lang="en-GB" sz="2500" dirty="0">
                <a:solidFill>
                  <a:srgbClr val="000000"/>
                </a:solidFill>
                <a:latin typeface="+mj-lt"/>
              </a:rPr>
              <a:t> a </a:t>
            </a:r>
            <a:r>
              <a:rPr lang="en-GB" sz="2500" dirty="0" err="1">
                <a:solidFill>
                  <a:srgbClr val="000000"/>
                </a:solidFill>
                <a:latin typeface="+mj-lt"/>
              </a:rPr>
              <a:t>hormonální</a:t>
            </a:r>
            <a:r>
              <a:rPr lang="en-GB" sz="2500" dirty="0">
                <a:solidFill>
                  <a:srgbClr val="000000"/>
                </a:solidFill>
                <a:latin typeface="+mj-lt"/>
              </a:rPr>
              <a:t> </a:t>
            </a:r>
            <a:r>
              <a:rPr lang="en-GB" sz="2500" dirty="0" err="1">
                <a:solidFill>
                  <a:srgbClr val="000000"/>
                </a:solidFill>
                <a:latin typeface="+mj-lt"/>
              </a:rPr>
              <a:t>hyperpigmentace</a:t>
            </a:r>
            <a:r>
              <a:rPr lang="en-GB" sz="2500" dirty="0">
                <a:solidFill>
                  <a:srgbClr val="000000"/>
                </a:solidFill>
                <a:latin typeface="+mj-lt"/>
              </a:rPr>
              <a:t>. </a:t>
            </a:r>
            <a:r>
              <a:rPr lang="en-GB" sz="2500" dirty="0" err="1">
                <a:solidFill>
                  <a:srgbClr val="000000"/>
                </a:solidFill>
                <a:latin typeface="+mj-lt"/>
              </a:rPr>
              <a:t>Poskytuje</a:t>
            </a:r>
            <a:r>
              <a:rPr lang="en-GB" sz="2500" dirty="0">
                <a:solidFill>
                  <a:srgbClr val="000000"/>
                </a:solidFill>
                <a:latin typeface="+mj-lt"/>
              </a:rPr>
              <a:t> </a:t>
            </a:r>
            <a:r>
              <a:rPr lang="en-GB" sz="2500" dirty="0" err="1">
                <a:solidFill>
                  <a:srgbClr val="000000"/>
                </a:solidFill>
                <a:latin typeface="+mj-lt"/>
              </a:rPr>
              <a:t>přirozenou</a:t>
            </a:r>
            <a:r>
              <a:rPr lang="en-GB" sz="2500" dirty="0">
                <a:solidFill>
                  <a:srgbClr val="000000"/>
                </a:solidFill>
                <a:latin typeface="+mj-lt"/>
              </a:rPr>
              <a:t> </a:t>
            </a:r>
            <a:r>
              <a:rPr lang="en-GB" sz="2500" dirty="0" err="1">
                <a:solidFill>
                  <a:srgbClr val="000000"/>
                </a:solidFill>
                <a:latin typeface="+mj-lt"/>
              </a:rPr>
              <a:t>ochranu</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poškozením</a:t>
            </a:r>
            <a:r>
              <a:rPr lang="en-GB" sz="2500" dirty="0">
                <a:solidFill>
                  <a:srgbClr val="000000"/>
                </a:solidFill>
                <a:latin typeface="+mj-lt"/>
              </a:rPr>
              <a:t> </a:t>
            </a:r>
            <a:r>
              <a:rPr lang="en-GB" sz="2500" dirty="0" err="1">
                <a:solidFill>
                  <a:srgbClr val="000000"/>
                </a:solidFill>
                <a:latin typeface="+mj-lt"/>
              </a:rPr>
              <a:t>sluncem</a:t>
            </a:r>
            <a:r>
              <a:rPr lang="en-GB" sz="2500" dirty="0">
                <a:solidFill>
                  <a:srgbClr val="000000"/>
                </a:solidFill>
                <a:latin typeface="+mj-lt"/>
              </a:rPr>
              <a:t>. </a:t>
            </a:r>
            <a:r>
              <a:rPr lang="en-GB" sz="2500" dirty="0" err="1">
                <a:solidFill>
                  <a:srgbClr val="000000"/>
                </a:solidFill>
                <a:latin typeface="+mj-lt"/>
              </a:rPr>
              <a:t>Má</a:t>
            </a:r>
            <a:r>
              <a:rPr lang="en-GB" sz="2500" dirty="0">
                <a:solidFill>
                  <a:srgbClr val="000000"/>
                </a:solidFill>
                <a:latin typeface="+mj-lt"/>
              </a:rPr>
              <a:t> </a:t>
            </a:r>
            <a:r>
              <a:rPr lang="en-GB" sz="2500" dirty="0" err="1">
                <a:solidFill>
                  <a:srgbClr val="000000"/>
                </a:solidFill>
                <a:latin typeface="+mj-lt"/>
              </a:rPr>
              <a:t>regulační</a:t>
            </a:r>
            <a:r>
              <a:rPr lang="en-GB" sz="2500" dirty="0">
                <a:solidFill>
                  <a:srgbClr val="000000"/>
                </a:solidFill>
                <a:latin typeface="+mj-lt"/>
              </a:rPr>
              <a:t> </a:t>
            </a:r>
            <a:r>
              <a:rPr lang="en-GB" sz="2500" dirty="0" err="1">
                <a:solidFill>
                  <a:srgbClr val="000000"/>
                </a:solidFill>
                <a:latin typeface="+mj-lt"/>
              </a:rPr>
              <a:t>účinek</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produkci</a:t>
            </a:r>
            <a:r>
              <a:rPr lang="en-GB" sz="2500" dirty="0">
                <a:solidFill>
                  <a:srgbClr val="000000"/>
                </a:solidFill>
                <a:latin typeface="+mj-lt"/>
              </a:rPr>
              <a:t> </a:t>
            </a:r>
            <a:r>
              <a:rPr lang="en-GB" sz="2500" dirty="0" err="1">
                <a:solidFill>
                  <a:srgbClr val="000000"/>
                </a:solidFill>
                <a:latin typeface="+mj-lt"/>
              </a:rPr>
              <a:t>melaninu</a:t>
            </a:r>
            <a:r>
              <a:rPr lang="en-GB" sz="2500" dirty="0">
                <a:solidFill>
                  <a:srgbClr val="000000"/>
                </a:solidFill>
                <a:latin typeface="+mj-lt"/>
              </a:rPr>
              <a:t>, </a:t>
            </a:r>
            <a:r>
              <a:rPr lang="en-GB" sz="2500" dirty="0" err="1">
                <a:solidFill>
                  <a:srgbClr val="000000"/>
                </a:solidFill>
                <a:latin typeface="+mj-lt"/>
              </a:rPr>
              <a:t>aniž</a:t>
            </a:r>
            <a:r>
              <a:rPr lang="en-GB" sz="2500" dirty="0">
                <a:solidFill>
                  <a:srgbClr val="000000"/>
                </a:solidFill>
                <a:latin typeface="+mj-lt"/>
              </a:rPr>
              <a:t> by </a:t>
            </a:r>
            <a:r>
              <a:rPr lang="en-GB" sz="2500" dirty="0" err="1">
                <a:solidFill>
                  <a:srgbClr val="000000"/>
                </a:solidFill>
                <a:latin typeface="+mj-lt"/>
              </a:rPr>
              <a:t>způsoboval</a:t>
            </a:r>
            <a:r>
              <a:rPr lang="en-GB" sz="2500" dirty="0">
                <a:solidFill>
                  <a:srgbClr val="000000"/>
                </a:solidFill>
                <a:latin typeface="+mj-lt"/>
              </a:rPr>
              <a:t> </a:t>
            </a:r>
            <a:r>
              <a:rPr lang="en-GB" sz="2500" dirty="0" err="1">
                <a:solidFill>
                  <a:srgbClr val="000000"/>
                </a:solidFill>
                <a:latin typeface="+mj-lt"/>
              </a:rPr>
              <a:t>podráždění</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citlivost</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slunce</a:t>
            </a:r>
            <a:r>
              <a:rPr lang="en-GB" sz="2500" dirty="0">
                <a:solidFill>
                  <a:srgbClr val="000000"/>
                </a:solidFill>
                <a:latin typeface="+mj-lt"/>
              </a:rPr>
              <a:t>. </a:t>
            </a:r>
            <a:r>
              <a:rPr lang="en-GB" sz="2500" dirty="0" err="1">
                <a:solidFill>
                  <a:srgbClr val="000000"/>
                </a:solidFill>
                <a:latin typeface="+mj-lt"/>
              </a:rPr>
              <a:t>Neobsahuje</a:t>
            </a:r>
            <a:r>
              <a:rPr lang="en-GB" sz="2500" dirty="0">
                <a:solidFill>
                  <a:srgbClr val="000000"/>
                </a:solidFill>
                <a:latin typeface="+mj-lt"/>
              </a:rPr>
              <a:t> </a:t>
            </a:r>
            <a:r>
              <a:rPr lang="en-GB" sz="2500" dirty="0" err="1">
                <a:solidFill>
                  <a:srgbClr val="000000"/>
                </a:solidFill>
                <a:latin typeface="+mj-lt"/>
              </a:rPr>
              <a:t>hydrochinon</a:t>
            </a:r>
            <a:r>
              <a:rPr lang="en-GB" sz="2500" dirty="0">
                <a:solidFill>
                  <a:srgbClr val="000000"/>
                </a:solidFill>
                <a:latin typeface="+mj-lt"/>
              </a:rPr>
              <a:t>.</a:t>
            </a:r>
            <a:endParaRPr lang="en-GB" sz="2500" b="0" i="0" u="none" strike="noStrike" baseline="0" dirty="0">
              <a:solidFill>
                <a:srgbClr val="000000"/>
              </a:solidFill>
              <a:latin typeface="+mj-lt"/>
            </a:endParaRPr>
          </a:p>
          <a:p>
            <a:pPr>
              <a:buClr>
                <a:schemeClr val="accent6"/>
              </a:buClr>
            </a:pPr>
            <a:r>
              <a:rPr lang="en-GB" sz="2500" b="1" dirty="0">
                <a:solidFill>
                  <a:srgbClr val="0070C0"/>
                </a:solidFill>
                <a:latin typeface="+mj-lt"/>
              </a:rPr>
              <a:t>KOMU JE DOPORUČENO</a:t>
            </a:r>
            <a:endParaRPr lang="cs-CZ" sz="2500" b="1" dirty="0">
              <a:solidFill>
                <a:srgbClr val="0070C0"/>
              </a:solidFill>
              <a:latin typeface="+mj-lt"/>
            </a:endParaRPr>
          </a:p>
          <a:p>
            <a:pPr>
              <a:buClr>
                <a:schemeClr val="accent6"/>
              </a:buClr>
            </a:pPr>
            <a:r>
              <a:rPr lang="en-GB" sz="2500" dirty="0">
                <a:solidFill>
                  <a:srgbClr val="000000"/>
                </a:solidFill>
                <a:latin typeface="+mj-lt"/>
              </a:rPr>
              <a:t>Je </a:t>
            </a:r>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která</a:t>
            </a:r>
            <a:r>
              <a:rPr lang="en-GB" sz="2500" dirty="0">
                <a:solidFill>
                  <a:srgbClr val="000000"/>
                </a:solidFill>
                <a:latin typeface="+mj-lt"/>
              </a:rPr>
              <a:t> </a:t>
            </a:r>
            <a:r>
              <a:rPr lang="en-GB" sz="2500" dirty="0" err="1">
                <a:solidFill>
                  <a:srgbClr val="000000"/>
                </a:solidFill>
                <a:latin typeface="+mj-lt"/>
              </a:rPr>
              <a:t>má</a:t>
            </a:r>
            <a:r>
              <a:rPr lang="en-GB" sz="2500" dirty="0">
                <a:solidFill>
                  <a:srgbClr val="000000"/>
                </a:solidFill>
                <a:latin typeface="+mj-lt"/>
              </a:rPr>
              <a:t> </a:t>
            </a:r>
            <a:r>
              <a:rPr lang="en-GB" sz="2500" dirty="0" err="1">
                <a:solidFill>
                  <a:srgbClr val="000000"/>
                </a:solidFill>
                <a:latin typeface="+mj-lt"/>
              </a:rPr>
              <a:t>sklon</a:t>
            </a:r>
            <a:r>
              <a:rPr lang="en-GB" sz="2500" dirty="0">
                <a:solidFill>
                  <a:srgbClr val="000000"/>
                </a:solidFill>
                <a:latin typeface="+mj-lt"/>
              </a:rPr>
              <a:t> k </a:t>
            </a:r>
            <a:r>
              <a:rPr lang="en-GB" sz="2500" dirty="0" err="1">
                <a:solidFill>
                  <a:srgbClr val="000000"/>
                </a:solidFill>
                <a:latin typeface="+mj-lt"/>
              </a:rPr>
              <a:t>hyperpigmentacím</a:t>
            </a:r>
            <a:r>
              <a:rPr lang="en-GB" sz="2500" dirty="0">
                <a:solidFill>
                  <a:srgbClr val="000000"/>
                </a:solidFill>
                <a:latin typeface="+mj-lt"/>
              </a:rPr>
              <a:t>, </a:t>
            </a:r>
            <a:r>
              <a:rPr lang="en-GB" sz="2500" dirty="0" err="1">
                <a:solidFill>
                  <a:srgbClr val="000000"/>
                </a:solidFill>
                <a:latin typeface="+mj-lt"/>
              </a:rPr>
              <a:t>charakterizovaným</a:t>
            </a:r>
            <a:r>
              <a:rPr lang="en-GB" sz="2500" dirty="0">
                <a:solidFill>
                  <a:srgbClr val="000000"/>
                </a:solidFill>
                <a:latin typeface="+mj-lt"/>
              </a:rPr>
              <a:t> </a:t>
            </a:r>
            <a:r>
              <a:rPr lang="en-GB" sz="2500" dirty="0" err="1">
                <a:solidFill>
                  <a:srgbClr val="000000"/>
                </a:solidFill>
                <a:latin typeface="+mj-lt"/>
              </a:rPr>
              <a:t>skvrnami</a:t>
            </a:r>
            <a:r>
              <a:rPr lang="en-GB" sz="2500" dirty="0">
                <a:solidFill>
                  <a:srgbClr val="000000"/>
                </a:solidFill>
                <a:latin typeface="+mj-lt"/>
              </a:rPr>
              <a:t> </a:t>
            </a:r>
            <a:r>
              <a:rPr lang="en-GB" sz="2500" dirty="0" err="1">
                <a:solidFill>
                  <a:srgbClr val="000000"/>
                </a:solidFill>
                <a:latin typeface="+mj-lt"/>
              </a:rPr>
              <a:t>způsobenými</a:t>
            </a:r>
            <a:r>
              <a:rPr lang="en-GB" sz="2500" dirty="0">
                <a:solidFill>
                  <a:srgbClr val="000000"/>
                </a:solidFill>
                <a:latin typeface="+mj-lt"/>
              </a:rPr>
              <a:t> </a:t>
            </a:r>
            <a:r>
              <a:rPr lang="en-GB" sz="2500" dirty="0" err="1">
                <a:solidFill>
                  <a:srgbClr val="000000"/>
                </a:solidFill>
                <a:latin typeface="+mj-lt"/>
              </a:rPr>
              <a:t>nadměrným</a:t>
            </a:r>
            <a:r>
              <a:rPr lang="en-GB" sz="2500" dirty="0">
                <a:solidFill>
                  <a:srgbClr val="000000"/>
                </a:solidFill>
                <a:latin typeface="+mj-lt"/>
              </a:rPr>
              <a:t> </a:t>
            </a:r>
            <a:r>
              <a:rPr lang="en-GB" sz="2500" dirty="0" err="1">
                <a:solidFill>
                  <a:srgbClr val="000000"/>
                </a:solidFill>
                <a:latin typeface="+mj-lt"/>
              </a:rPr>
              <a:t>vystavením</a:t>
            </a:r>
            <a:r>
              <a:rPr lang="en-GB" sz="2500" dirty="0">
                <a:solidFill>
                  <a:srgbClr val="000000"/>
                </a:solidFill>
                <a:latin typeface="+mj-lt"/>
              </a:rPr>
              <a:t> </a:t>
            </a:r>
            <a:r>
              <a:rPr lang="en-GB" sz="2500" dirty="0" err="1">
                <a:solidFill>
                  <a:srgbClr val="000000"/>
                </a:solidFill>
                <a:latin typeface="+mj-lt"/>
              </a:rPr>
              <a:t>slunci</a:t>
            </a:r>
            <a:r>
              <a:rPr lang="en-GB" sz="2500" dirty="0">
                <a:solidFill>
                  <a:srgbClr val="000000"/>
                </a:solidFill>
                <a:latin typeface="+mj-lt"/>
              </a:rPr>
              <a:t> a </a:t>
            </a:r>
            <a:r>
              <a:rPr lang="en-GB" sz="2500" dirty="0" err="1">
                <a:solidFill>
                  <a:srgbClr val="000000"/>
                </a:solidFill>
                <a:latin typeface="+mj-lt"/>
              </a:rPr>
              <a:t>skvrnami</a:t>
            </a:r>
            <a:r>
              <a:rPr lang="en-GB" sz="2500" dirty="0">
                <a:solidFill>
                  <a:srgbClr val="000000"/>
                </a:solidFill>
                <a:latin typeface="+mj-lt"/>
              </a:rPr>
              <a:t> </a:t>
            </a:r>
            <a:r>
              <a:rPr lang="en-GB" sz="2500" dirty="0" err="1">
                <a:solidFill>
                  <a:srgbClr val="000000"/>
                </a:solidFill>
                <a:latin typeface="+mj-lt"/>
              </a:rPr>
              <a:t>způsobenými</a:t>
            </a:r>
            <a:r>
              <a:rPr lang="en-GB" sz="2500" dirty="0">
                <a:solidFill>
                  <a:srgbClr val="000000"/>
                </a:solidFill>
                <a:latin typeface="+mj-lt"/>
              </a:rPr>
              <a:t> </a:t>
            </a:r>
            <a:r>
              <a:rPr lang="en-GB" sz="2500" dirty="0" err="1">
                <a:solidFill>
                  <a:srgbClr val="000000"/>
                </a:solidFill>
                <a:latin typeface="+mj-lt"/>
              </a:rPr>
              <a:t>hormonální</a:t>
            </a:r>
            <a:r>
              <a:rPr lang="en-GB" sz="2500" dirty="0">
                <a:solidFill>
                  <a:srgbClr val="000000"/>
                </a:solidFill>
                <a:latin typeface="+mj-lt"/>
              </a:rPr>
              <a:t> </a:t>
            </a:r>
            <a:r>
              <a:rPr lang="en-GB" sz="2500" dirty="0" err="1">
                <a:solidFill>
                  <a:srgbClr val="000000"/>
                </a:solidFill>
                <a:latin typeface="+mj-lt"/>
              </a:rPr>
              <a:t>nerovnováhou</a:t>
            </a:r>
            <a:r>
              <a:rPr lang="en-GB" sz="2500" dirty="0">
                <a:solidFill>
                  <a:srgbClr val="000000"/>
                </a:solidFill>
                <a:latin typeface="+mj-lt"/>
              </a:rPr>
              <a:t>, </a:t>
            </a:r>
            <a:r>
              <a:rPr lang="en-GB" sz="2500" dirty="0" err="1">
                <a:solidFill>
                  <a:srgbClr val="000000"/>
                </a:solidFill>
                <a:latin typeface="+mj-lt"/>
              </a:rPr>
              <a:t>těhotenstvím</a:t>
            </a:r>
            <a:r>
              <a:rPr lang="en-GB" sz="2500" dirty="0">
                <a:solidFill>
                  <a:srgbClr val="000000"/>
                </a:solidFill>
                <a:latin typeface="+mj-lt"/>
              </a:rPr>
              <a:t>. 
</a:t>
            </a:r>
            <a:r>
              <a:rPr lang="en-GB" sz="2500" dirty="0" err="1">
                <a:solidFill>
                  <a:srgbClr val="000000"/>
                </a:solidFill>
                <a:latin typeface="+mj-lt"/>
              </a:rPr>
              <a:t>Doporučuje</a:t>
            </a:r>
            <a:r>
              <a:rPr lang="en-GB" sz="2500" dirty="0">
                <a:solidFill>
                  <a:srgbClr val="000000"/>
                </a:solidFill>
                <a:latin typeface="+mj-lt"/>
              </a:rPr>
              <a:t> se </a:t>
            </a:r>
            <a:r>
              <a:rPr lang="en-GB" sz="2500" dirty="0" err="1">
                <a:solidFill>
                  <a:srgbClr val="000000"/>
                </a:solidFill>
                <a:latin typeface="+mj-lt"/>
              </a:rPr>
              <a:t>předcházet</a:t>
            </a:r>
            <a:r>
              <a:rPr lang="en-GB" sz="2500" dirty="0">
                <a:solidFill>
                  <a:srgbClr val="000000"/>
                </a:solidFill>
                <a:latin typeface="+mj-lt"/>
              </a:rPr>
              <a:t> </a:t>
            </a:r>
            <a:r>
              <a:rPr lang="en-GB" sz="2500" dirty="0" err="1">
                <a:solidFill>
                  <a:srgbClr val="000000"/>
                </a:solidFill>
                <a:latin typeface="+mj-lt"/>
              </a:rPr>
              <a:t>pozánětlivé</a:t>
            </a:r>
            <a:r>
              <a:rPr lang="en-GB" sz="2500" dirty="0">
                <a:solidFill>
                  <a:srgbClr val="000000"/>
                </a:solidFill>
                <a:latin typeface="+mj-lt"/>
              </a:rPr>
              <a:t> </a:t>
            </a:r>
            <a:r>
              <a:rPr lang="en-GB" sz="2500" dirty="0" err="1">
                <a:solidFill>
                  <a:srgbClr val="000000"/>
                </a:solidFill>
                <a:latin typeface="+mj-lt"/>
              </a:rPr>
              <a:t>hyperpigmentaci</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 po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laserem</a:t>
            </a:r>
            <a:r>
              <a:rPr lang="en-GB" sz="2500" dirty="0">
                <a:solidFill>
                  <a:srgbClr val="000000"/>
                </a:solidFill>
                <a:latin typeface="+mj-lt"/>
              </a:rPr>
              <a:t>, IPL, </a:t>
            </a:r>
            <a:r>
              <a:rPr lang="en-GB" sz="2500" dirty="0" err="1">
                <a:solidFill>
                  <a:srgbClr val="000000"/>
                </a:solidFill>
                <a:latin typeface="+mj-lt"/>
              </a:rPr>
              <a:t>vpichováním</a:t>
            </a:r>
            <a:r>
              <a:rPr lang="en-GB" sz="2500" dirty="0">
                <a:solidFill>
                  <a:srgbClr val="000000"/>
                </a:solidFill>
                <a:latin typeface="+mj-lt"/>
              </a:rPr>
              <a:t>, </a:t>
            </a:r>
            <a:r>
              <a:rPr lang="en-GB" sz="2500" dirty="0" err="1">
                <a:solidFill>
                  <a:srgbClr val="000000"/>
                </a:solidFill>
                <a:latin typeface="+mj-lt"/>
              </a:rPr>
              <a:t>plazmou</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vysokou</a:t>
            </a:r>
            <a:r>
              <a:rPr lang="en-GB" sz="2500" dirty="0">
                <a:solidFill>
                  <a:srgbClr val="000000"/>
                </a:solidFill>
                <a:latin typeface="+mj-lt"/>
              </a:rPr>
              <a:t> </a:t>
            </a:r>
            <a:r>
              <a:rPr lang="en-GB" sz="2500" dirty="0" err="1">
                <a:solidFill>
                  <a:srgbClr val="000000"/>
                </a:solidFill>
                <a:latin typeface="+mj-lt"/>
              </a:rPr>
              <a:t>intenzitou</a:t>
            </a:r>
            <a:r>
              <a:rPr lang="en-GB" sz="2500" dirty="0">
                <a:solidFill>
                  <a:srgbClr val="000000"/>
                </a:solidFill>
                <a:latin typeface="+mj-lt"/>
              </a:rPr>
              <a:t> </a:t>
            </a:r>
            <a:r>
              <a:rPr lang="en-GB" sz="2500" dirty="0" err="1">
                <a:solidFill>
                  <a:srgbClr val="000000"/>
                </a:solidFill>
                <a:latin typeface="+mj-lt"/>
              </a:rPr>
              <a:t>energie</a:t>
            </a:r>
            <a:r>
              <a:rPr lang="en-GB" sz="2500" dirty="0">
                <a:solidFill>
                  <a:srgbClr val="000000"/>
                </a:solidFill>
                <a:latin typeface="+mj-lt"/>
              </a:rPr>
              <a:t>, </a:t>
            </a:r>
            <a:r>
              <a:rPr lang="en-GB" sz="2500" dirty="0" err="1">
                <a:solidFill>
                  <a:srgbClr val="000000"/>
                </a:solidFill>
                <a:latin typeface="+mj-lt"/>
              </a:rPr>
              <a:t>nejlépe</a:t>
            </a:r>
            <a:r>
              <a:rPr lang="en-GB" sz="2500" dirty="0">
                <a:solidFill>
                  <a:srgbClr val="000000"/>
                </a:solidFill>
                <a:latin typeface="+mj-lt"/>
              </a:rPr>
              <a:t> v </a:t>
            </a:r>
            <a:r>
              <a:rPr lang="en-GB" sz="2500" dirty="0" err="1">
                <a:solidFill>
                  <a:srgbClr val="000000"/>
                </a:solidFill>
                <a:latin typeface="+mj-lt"/>
              </a:rPr>
              <a:t>kombinaci</a:t>
            </a:r>
            <a:r>
              <a:rPr lang="en-GB" sz="2500" dirty="0">
                <a:solidFill>
                  <a:srgbClr val="000000"/>
                </a:solidFill>
                <a:latin typeface="+mj-lt"/>
              </a:rPr>
              <a:t> s ANTIOXIDAČNÍM SPREJEM. </a:t>
            </a:r>
            <a:r>
              <a:rPr lang="cs-CZ" sz="2500" dirty="0">
                <a:solidFill>
                  <a:srgbClr val="000000"/>
                </a:solidFill>
                <a:latin typeface="+mj-lt"/>
              </a:rPr>
              <a:t>Produkt</a:t>
            </a:r>
            <a:r>
              <a:rPr lang="en-GB" sz="2500" dirty="0">
                <a:solidFill>
                  <a:srgbClr val="000000"/>
                </a:solidFill>
                <a:latin typeface="+mj-lt"/>
              </a:rPr>
              <a:t> se </a:t>
            </a:r>
            <a:r>
              <a:rPr lang="en-GB" sz="2500" dirty="0" err="1">
                <a:solidFill>
                  <a:srgbClr val="000000"/>
                </a:solidFill>
                <a:latin typeface="+mj-lt"/>
              </a:rPr>
              <a:t>doporučuje</a:t>
            </a:r>
            <a:r>
              <a:rPr lang="en-GB" sz="2500" dirty="0">
                <a:solidFill>
                  <a:srgbClr val="000000"/>
                </a:solidFill>
                <a:latin typeface="+mj-lt"/>
              </a:rPr>
              <a:t> </a:t>
            </a:r>
            <a:r>
              <a:rPr lang="en-GB" sz="2500" dirty="0" err="1">
                <a:solidFill>
                  <a:srgbClr val="000000"/>
                </a:solidFill>
                <a:latin typeface="+mj-lt"/>
              </a:rPr>
              <a:t>ponechat</a:t>
            </a:r>
            <a:r>
              <a:rPr lang="en-GB" sz="2500" dirty="0">
                <a:solidFill>
                  <a:srgbClr val="000000"/>
                </a:solidFill>
                <a:latin typeface="+mj-lt"/>
              </a:rPr>
              <a:t> </a:t>
            </a:r>
            <a:r>
              <a:rPr lang="en-GB" sz="2500" dirty="0" err="1">
                <a:solidFill>
                  <a:srgbClr val="000000"/>
                </a:solidFill>
                <a:latin typeface="+mj-lt"/>
              </a:rPr>
              <a:t>i</a:t>
            </a:r>
            <a:r>
              <a:rPr lang="en-GB" sz="2500" dirty="0">
                <a:solidFill>
                  <a:srgbClr val="000000"/>
                </a:solidFill>
                <a:latin typeface="+mj-lt"/>
              </a:rPr>
              <a:t> po </a:t>
            </a:r>
            <a:r>
              <a:rPr lang="en-GB" sz="2500" dirty="0" err="1">
                <a:solidFill>
                  <a:srgbClr val="000000"/>
                </a:solidFill>
                <a:latin typeface="+mj-lt"/>
              </a:rPr>
              <a:t>odstranění</a:t>
            </a:r>
            <a:r>
              <a:rPr lang="en-GB" sz="2500" dirty="0">
                <a:solidFill>
                  <a:srgbClr val="000000"/>
                </a:solidFill>
                <a:latin typeface="+mj-lt"/>
              </a:rPr>
              <a:t> </a:t>
            </a:r>
            <a:r>
              <a:rPr lang="en-GB" sz="2500" dirty="0" err="1">
                <a:solidFill>
                  <a:srgbClr val="000000"/>
                </a:solidFill>
                <a:latin typeface="+mj-lt"/>
              </a:rPr>
              <a:t>hormonálních</a:t>
            </a:r>
            <a:r>
              <a:rPr lang="en-GB" sz="2500" dirty="0">
                <a:solidFill>
                  <a:srgbClr val="000000"/>
                </a:solidFill>
                <a:latin typeface="+mj-lt"/>
              </a:rPr>
              <a:t> </a:t>
            </a:r>
            <a:r>
              <a:rPr lang="en-GB" sz="2500" dirty="0" err="1">
                <a:solidFill>
                  <a:srgbClr val="000000"/>
                </a:solidFill>
                <a:latin typeface="+mj-lt"/>
              </a:rPr>
              <a:t>hyperpigmentací</a:t>
            </a:r>
            <a:r>
              <a:rPr lang="en-GB" sz="2500" dirty="0">
                <a:solidFill>
                  <a:srgbClr val="000000"/>
                </a:solidFill>
                <a:latin typeface="+mj-lt"/>
              </a:rPr>
              <a:t> a </a:t>
            </a:r>
            <a:r>
              <a:rPr lang="en-GB" sz="2500" dirty="0" err="1">
                <a:solidFill>
                  <a:srgbClr val="000000"/>
                </a:solidFill>
                <a:latin typeface="+mj-lt"/>
              </a:rPr>
              <a:t>melasmatu</a:t>
            </a:r>
            <a:r>
              <a:rPr lang="en-GB" sz="2500" dirty="0">
                <a:solidFill>
                  <a:srgbClr val="000000"/>
                </a:solidFill>
                <a:latin typeface="+mj-lt"/>
              </a:rPr>
              <a:t> </a:t>
            </a:r>
            <a:r>
              <a:rPr lang="en-GB" sz="2500" dirty="0" err="1">
                <a:solidFill>
                  <a:srgbClr val="000000"/>
                </a:solidFill>
                <a:latin typeface="+mj-lt"/>
              </a:rPr>
              <a:t>pomocí</a:t>
            </a:r>
            <a:r>
              <a:rPr lang="en-GB" sz="2500" dirty="0">
                <a:solidFill>
                  <a:srgbClr val="000000"/>
                </a:solidFill>
                <a:latin typeface="+mj-lt"/>
              </a:rPr>
              <a:t> </a:t>
            </a:r>
            <a:r>
              <a:rPr lang="en-GB" sz="2500" dirty="0" err="1">
                <a:solidFill>
                  <a:srgbClr val="000000"/>
                </a:solidFill>
                <a:latin typeface="+mj-lt"/>
              </a:rPr>
              <a:t>technologií</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a:solidFill>
                  <a:srgbClr val="000000"/>
                </a:solidFill>
                <a:latin typeface="+mj-lt"/>
              </a:rPr>
              <a:t>K </a:t>
            </a:r>
            <a:r>
              <a:rPr lang="en-GB" sz="2500" dirty="0" err="1">
                <a:solidFill>
                  <a:srgbClr val="000000"/>
                </a:solidFill>
                <a:latin typeface="+mj-lt"/>
              </a:rPr>
              <a:t>odstranění</a:t>
            </a:r>
            <a:r>
              <a:rPr lang="en-GB" sz="2500" dirty="0">
                <a:solidFill>
                  <a:srgbClr val="000000"/>
                </a:solidFill>
                <a:latin typeface="+mj-lt"/>
              </a:rPr>
              <a:t> </a:t>
            </a:r>
            <a:r>
              <a:rPr lang="en-GB" sz="2500" dirty="0" err="1">
                <a:solidFill>
                  <a:srgbClr val="000000"/>
                </a:solidFill>
                <a:latin typeface="+mj-lt"/>
              </a:rPr>
              <a:t>hyperpigmentací</a:t>
            </a:r>
            <a:r>
              <a:rPr lang="en-GB" sz="2500" dirty="0">
                <a:solidFill>
                  <a:srgbClr val="000000"/>
                </a:solidFill>
                <a:latin typeface="+mj-lt"/>
              </a:rPr>
              <a:t> </a:t>
            </a:r>
            <a:r>
              <a:rPr lang="en-GB" sz="2500" dirty="0" err="1">
                <a:solidFill>
                  <a:srgbClr val="000000"/>
                </a:solidFill>
                <a:latin typeface="+mj-lt"/>
              </a:rPr>
              <a:t>nanášejte</a:t>
            </a:r>
            <a:r>
              <a:rPr lang="en-GB" sz="2500" dirty="0">
                <a:solidFill>
                  <a:srgbClr val="000000"/>
                </a:solidFill>
                <a:latin typeface="+mj-lt"/>
              </a:rPr>
              <a:t> </a:t>
            </a:r>
            <a:r>
              <a:rPr lang="en-GB" sz="2500" dirty="0" err="1">
                <a:solidFill>
                  <a:srgbClr val="000000"/>
                </a:solidFill>
                <a:latin typeface="+mj-lt"/>
              </a:rPr>
              <a:t>výhradně</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hyperpigmentovanou</a:t>
            </a:r>
            <a:r>
              <a:rPr lang="en-GB" sz="2500" dirty="0">
                <a:solidFill>
                  <a:srgbClr val="000000"/>
                </a:solidFill>
                <a:latin typeface="+mj-lt"/>
              </a:rPr>
              <a:t> oblast, </a:t>
            </a:r>
            <a:r>
              <a:rPr lang="en-GB" sz="2500" dirty="0" err="1">
                <a:solidFill>
                  <a:srgbClr val="000000"/>
                </a:solidFill>
                <a:latin typeface="+mj-lt"/>
              </a:rPr>
              <a:t>vyhněte</a:t>
            </a:r>
            <a:r>
              <a:rPr lang="en-GB" sz="2500" dirty="0">
                <a:solidFill>
                  <a:srgbClr val="000000"/>
                </a:solidFill>
                <a:latin typeface="+mj-lt"/>
              </a:rPr>
              <a:t> se </a:t>
            </a:r>
            <a:r>
              <a:rPr lang="en-GB" sz="2500" dirty="0" err="1">
                <a:solidFill>
                  <a:srgbClr val="000000"/>
                </a:solidFill>
                <a:latin typeface="+mj-lt"/>
              </a:rPr>
              <a:t>aplikaci</a:t>
            </a:r>
            <a:r>
              <a:rPr lang="en-GB" sz="2500" dirty="0">
                <a:solidFill>
                  <a:srgbClr val="000000"/>
                </a:solidFill>
                <a:latin typeface="+mj-lt"/>
              </a:rPr>
              <a:t> v </a:t>
            </a:r>
            <a:r>
              <a:rPr lang="en-GB" sz="2500" dirty="0" err="1">
                <a:solidFill>
                  <a:srgbClr val="000000"/>
                </a:solidFill>
                <a:latin typeface="+mj-lt"/>
              </a:rPr>
              <a:t>blízkosti</a:t>
            </a:r>
            <a:r>
              <a:rPr lang="en-GB" sz="2500" dirty="0">
                <a:solidFill>
                  <a:srgbClr val="000000"/>
                </a:solidFill>
                <a:latin typeface="+mj-lt"/>
              </a:rPr>
              <a:t> </a:t>
            </a:r>
            <a:r>
              <a:rPr lang="en-GB" sz="2500" dirty="0" err="1">
                <a:solidFill>
                  <a:srgbClr val="000000"/>
                </a:solidFill>
                <a:latin typeface="+mj-lt"/>
              </a:rPr>
              <a:t>spojivky</a:t>
            </a:r>
            <a:r>
              <a:rPr lang="en-GB" sz="2500" dirty="0">
                <a:solidFill>
                  <a:srgbClr val="000000"/>
                </a:solidFill>
                <a:latin typeface="+mj-lt"/>
              </a:rPr>
              <a:t> </a:t>
            </a:r>
            <a:r>
              <a:rPr lang="en-GB" sz="2500" dirty="0" err="1">
                <a:solidFill>
                  <a:srgbClr val="000000"/>
                </a:solidFill>
                <a:latin typeface="+mj-lt"/>
              </a:rPr>
              <a:t>oka</a:t>
            </a:r>
            <a:r>
              <a:rPr lang="en-GB" sz="2500" dirty="0">
                <a:solidFill>
                  <a:srgbClr val="000000"/>
                </a:solidFill>
                <a:latin typeface="+mj-lt"/>
              </a:rPr>
              <a:t>. Aby se </a:t>
            </a:r>
            <a:r>
              <a:rPr lang="en-GB" sz="2500" dirty="0" err="1">
                <a:solidFill>
                  <a:srgbClr val="000000"/>
                </a:solidFill>
                <a:latin typeface="+mj-lt"/>
              </a:rPr>
              <a:t>zabránilo</a:t>
            </a:r>
            <a:r>
              <a:rPr lang="en-GB" sz="2500" dirty="0">
                <a:solidFill>
                  <a:srgbClr val="000000"/>
                </a:solidFill>
                <a:latin typeface="+mj-lt"/>
              </a:rPr>
              <a:t> </a:t>
            </a:r>
            <a:r>
              <a:rPr lang="en-GB" sz="2500" dirty="0" err="1">
                <a:solidFill>
                  <a:srgbClr val="000000"/>
                </a:solidFill>
                <a:latin typeface="+mj-lt"/>
              </a:rPr>
              <a:t>aplikaci</a:t>
            </a:r>
            <a:r>
              <a:rPr lang="en-GB" sz="2500" dirty="0">
                <a:solidFill>
                  <a:srgbClr val="000000"/>
                </a:solidFill>
                <a:latin typeface="+mj-lt"/>
              </a:rPr>
              <a:t> PIH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danou</a:t>
            </a:r>
            <a:r>
              <a:rPr lang="en-GB" sz="2500" dirty="0">
                <a:solidFill>
                  <a:srgbClr val="000000"/>
                </a:solidFill>
                <a:latin typeface="+mj-lt"/>
              </a:rPr>
              <a:t> oblast, </a:t>
            </a:r>
            <a:r>
              <a:rPr lang="en-GB" sz="2500" dirty="0" err="1">
                <a:solidFill>
                  <a:srgbClr val="000000"/>
                </a:solidFill>
                <a:latin typeface="+mj-lt"/>
              </a:rPr>
              <a:t>bude</a:t>
            </a:r>
            <a:r>
              <a:rPr lang="en-GB" sz="2500" dirty="0">
                <a:solidFill>
                  <a:srgbClr val="000000"/>
                </a:solidFill>
                <a:latin typeface="+mj-lt"/>
              </a:rPr>
              <a:t> se </a:t>
            </a:r>
            <a:r>
              <a:rPr lang="en-GB" sz="2500" dirty="0" err="1">
                <a:solidFill>
                  <a:srgbClr val="000000"/>
                </a:solidFill>
                <a:latin typeface="+mj-lt"/>
              </a:rPr>
              <a:t>ošetřovat</a:t>
            </a:r>
            <a:r>
              <a:rPr lang="en-GB" sz="2500" dirty="0">
                <a:solidFill>
                  <a:srgbClr val="000000"/>
                </a:solidFill>
                <a:latin typeface="+mj-lt"/>
              </a:rPr>
              <a:t> 2 </a:t>
            </a:r>
            <a:r>
              <a:rPr lang="en-GB" sz="2500" dirty="0" err="1">
                <a:solidFill>
                  <a:srgbClr val="000000"/>
                </a:solidFill>
                <a:latin typeface="+mj-lt"/>
              </a:rPr>
              <a:t>týdny</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zákrokem</a:t>
            </a:r>
            <a:r>
              <a:rPr lang="en-GB" sz="2500" dirty="0">
                <a:solidFill>
                  <a:srgbClr val="000000"/>
                </a:solidFill>
                <a:latin typeface="+mj-lt"/>
              </a:rPr>
              <a:t> a </a:t>
            </a:r>
            <a:r>
              <a:rPr lang="en-GB" sz="2500" dirty="0" err="1">
                <a:solidFill>
                  <a:srgbClr val="000000"/>
                </a:solidFill>
                <a:latin typeface="+mj-lt"/>
              </a:rPr>
              <a:t>pokračovat</a:t>
            </a:r>
            <a:r>
              <a:rPr lang="en-GB" sz="2500" dirty="0">
                <a:solidFill>
                  <a:srgbClr val="000000"/>
                </a:solidFill>
                <a:latin typeface="+mj-lt"/>
              </a:rPr>
              <a:t> </a:t>
            </a:r>
            <a:r>
              <a:rPr lang="en-GB" sz="2500" dirty="0" err="1">
                <a:solidFill>
                  <a:srgbClr val="000000"/>
                </a:solidFill>
                <a:latin typeface="+mj-lt"/>
              </a:rPr>
              <a:t>další</a:t>
            </a:r>
            <a:r>
              <a:rPr lang="en-GB" sz="2500" dirty="0">
                <a:solidFill>
                  <a:srgbClr val="000000"/>
                </a:solidFill>
                <a:latin typeface="+mj-lt"/>
              </a:rPr>
              <a:t> 2 </a:t>
            </a:r>
            <a:r>
              <a:rPr lang="en-GB" sz="2500" dirty="0" err="1">
                <a:solidFill>
                  <a:srgbClr val="000000"/>
                </a:solidFill>
                <a:latin typeface="+mj-lt"/>
              </a:rPr>
              <a:t>týdny</a:t>
            </a:r>
            <a:r>
              <a:rPr lang="en-GB" sz="2500" dirty="0">
                <a:solidFill>
                  <a:srgbClr val="000000"/>
                </a:solidFill>
                <a:latin typeface="+mj-lt"/>
              </a:rPr>
              <a:t> po </a:t>
            </a:r>
            <a:r>
              <a:rPr lang="en-GB" sz="2500" dirty="0" err="1">
                <a:solidFill>
                  <a:srgbClr val="000000"/>
                </a:solidFill>
                <a:latin typeface="+mj-lt"/>
              </a:rPr>
              <a:t>zákroku</a:t>
            </a:r>
            <a:r>
              <a:rPr lang="en-GB" sz="2500" dirty="0">
                <a:solidFill>
                  <a:srgbClr val="000000"/>
                </a:solidFill>
                <a:latin typeface="+mj-lt"/>
              </a:rPr>
              <a:t>. </a:t>
            </a:r>
            <a:r>
              <a:rPr lang="en-GB" sz="2500" dirty="0" err="1">
                <a:solidFill>
                  <a:srgbClr val="000000"/>
                </a:solidFill>
                <a:latin typeface="+mj-lt"/>
              </a:rPr>
              <a:t>Přípravek</a:t>
            </a:r>
            <a:r>
              <a:rPr lang="en-GB" sz="2500" dirty="0">
                <a:solidFill>
                  <a:srgbClr val="000000"/>
                </a:solidFill>
                <a:latin typeface="+mj-lt"/>
              </a:rPr>
              <a:t> </a:t>
            </a:r>
            <a:r>
              <a:rPr lang="en-GB" sz="2500" dirty="0" err="1">
                <a:solidFill>
                  <a:srgbClr val="000000"/>
                </a:solidFill>
                <a:latin typeface="+mj-lt"/>
              </a:rPr>
              <a:t>nanášejte</a:t>
            </a:r>
            <a:r>
              <a:rPr lang="en-GB" sz="2500" dirty="0">
                <a:solidFill>
                  <a:srgbClr val="000000"/>
                </a:solidFill>
                <a:latin typeface="+mj-lt"/>
              </a:rPr>
              <a:t> </a:t>
            </a:r>
            <a:r>
              <a:rPr lang="en-GB" sz="2500" dirty="0" err="1">
                <a:solidFill>
                  <a:srgbClr val="000000"/>
                </a:solidFill>
                <a:latin typeface="+mj-lt"/>
              </a:rPr>
              <a:t>ráno</a:t>
            </a:r>
            <a:r>
              <a:rPr lang="en-GB" sz="2500" dirty="0">
                <a:solidFill>
                  <a:srgbClr val="000000"/>
                </a:solidFill>
                <a:latin typeface="+mj-lt"/>
              </a:rPr>
              <a:t> a </a:t>
            </a:r>
            <a:r>
              <a:rPr lang="en-GB" sz="2500" dirty="0" err="1">
                <a:solidFill>
                  <a:srgbClr val="000000"/>
                </a:solidFill>
                <a:latin typeface="+mj-lt"/>
              </a:rPr>
              <a:t>večer</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dokonale</a:t>
            </a:r>
            <a:r>
              <a:rPr lang="en-GB" sz="2500" dirty="0">
                <a:solidFill>
                  <a:srgbClr val="000000"/>
                </a:solidFill>
                <a:latin typeface="+mj-lt"/>
              </a:rPr>
              <a:t> </a:t>
            </a:r>
            <a:r>
              <a:rPr lang="en-GB" sz="2500" dirty="0" err="1">
                <a:solidFill>
                  <a:srgbClr val="000000"/>
                </a:solidFill>
                <a:latin typeface="+mj-lt"/>
              </a:rPr>
              <a:t>vyčištěnou</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a:t>
            </a:r>
            <a:r>
              <a:rPr lang="en-GB" sz="2500" dirty="0" err="1">
                <a:solidFill>
                  <a:srgbClr val="000000"/>
                </a:solidFill>
                <a:latin typeface="+mj-lt"/>
              </a:rPr>
              <a:t>jemně</a:t>
            </a:r>
            <a:r>
              <a:rPr lang="en-GB" sz="2500" dirty="0">
                <a:solidFill>
                  <a:srgbClr val="000000"/>
                </a:solidFill>
                <a:latin typeface="+mj-lt"/>
              </a:rPr>
              <a:t> </a:t>
            </a:r>
            <a:r>
              <a:rPr lang="en-GB" sz="2500" dirty="0" err="1">
                <a:solidFill>
                  <a:srgbClr val="000000"/>
                </a:solidFill>
                <a:latin typeface="+mj-lt"/>
              </a:rPr>
              <a:t>vmasírujte</a:t>
            </a:r>
            <a:r>
              <a:rPr lang="en-GB" sz="2500" dirty="0">
                <a:solidFill>
                  <a:srgbClr val="000000"/>
                </a:solidFill>
                <a:latin typeface="+mj-lt"/>
              </a:rPr>
              <a:t> </a:t>
            </a:r>
            <a:r>
              <a:rPr lang="en-GB" sz="2500" dirty="0" err="1">
                <a:solidFill>
                  <a:srgbClr val="000000"/>
                </a:solidFill>
                <a:latin typeface="+mj-lt"/>
              </a:rPr>
              <a:t>až</a:t>
            </a:r>
            <a:r>
              <a:rPr lang="en-GB" sz="2500" dirty="0">
                <a:solidFill>
                  <a:srgbClr val="000000"/>
                </a:solidFill>
                <a:latin typeface="+mj-lt"/>
              </a:rPr>
              <a:t> do </a:t>
            </a:r>
            <a:r>
              <a:rPr lang="en-GB" sz="2500" dirty="0" err="1">
                <a:solidFill>
                  <a:srgbClr val="000000"/>
                </a:solidFill>
                <a:latin typeface="+mj-lt"/>
              </a:rPr>
              <a:t>úplného</a:t>
            </a:r>
            <a:r>
              <a:rPr lang="en-GB" sz="2500" dirty="0">
                <a:solidFill>
                  <a:srgbClr val="000000"/>
                </a:solidFill>
                <a:latin typeface="+mj-lt"/>
              </a:rPr>
              <a:t> </a:t>
            </a:r>
            <a:r>
              <a:rPr lang="en-GB" sz="2500" dirty="0" err="1">
                <a:solidFill>
                  <a:srgbClr val="000000"/>
                </a:solidFill>
                <a:latin typeface="+mj-lt"/>
              </a:rPr>
              <a:t>vstřebání</a:t>
            </a:r>
            <a:r>
              <a:rPr lang="en-GB" sz="2500" dirty="0">
                <a:solidFill>
                  <a:srgbClr val="000000"/>
                </a:solidFill>
                <a:latin typeface="+mj-lt"/>
              </a:rPr>
              <a:t>.</a:t>
            </a:r>
            <a:endParaRPr lang="en-GB" sz="2500" b="0" i="0" u="none" strike="noStrike" baseline="0" dirty="0">
              <a:solidFill>
                <a:srgbClr val="000000"/>
              </a:solidFill>
              <a:latin typeface="+mj-lt"/>
            </a:endParaRPr>
          </a:p>
        </p:txBody>
      </p:sp>
      <p:sp>
        <p:nvSpPr>
          <p:cNvPr id="14" name="object 9">
            <a:extLst>
              <a:ext uri="{FF2B5EF4-FFF2-40B4-BE49-F238E27FC236}">
                <a16:creationId xmlns:a16="http://schemas.microsoft.com/office/drawing/2014/main" id="{58E57A6C-3F8C-E2C1-1DCC-C8FC67908149}"/>
              </a:ext>
            </a:extLst>
          </p:cNvPr>
          <p:cNvSpPr txBox="1"/>
          <p:nvPr/>
        </p:nvSpPr>
        <p:spPr>
          <a:xfrm>
            <a:off x="16910050" y="8512127"/>
            <a:ext cx="1447800" cy="474489"/>
          </a:xfrm>
          <a:prstGeom prst="rect">
            <a:avLst/>
          </a:prstGeom>
        </p:spPr>
        <p:txBody>
          <a:bodyPr vert="horz" wrap="square" lIns="0" tIns="12700" rIns="0" bIns="0" rtlCol="0">
            <a:spAutoFit/>
          </a:bodyPr>
          <a:lstStyle/>
          <a:p>
            <a:pPr marL="12700">
              <a:lnSpc>
                <a:spcPct val="100000"/>
              </a:lnSpc>
              <a:spcBef>
                <a:spcPts val="100"/>
              </a:spcBef>
            </a:pPr>
            <a:r>
              <a:rPr lang="it-IT" sz="3000" spc="30" dirty="0">
                <a:latin typeface="+mj-lt"/>
                <a:cs typeface="Arial"/>
              </a:rPr>
              <a:t>30 </a:t>
            </a:r>
            <a:r>
              <a:rPr sz="3000" spc="35" dirty="0">
                <a:latin typeface="+mj-lt"/>
                <a:cs typeface="Arial"/>
              </a:rPr>
              <a:t>ml</a:t>
            </a:r>
            <a:endParaRPr sz="3000" dirty="0">
              <a:latin typeface="+mj-lt"/>
              <a:cs typeface="Arial"/>
            </a:endParaRPr>
          </a:p>
        </p:txBody>
      </p:sp>
      <p:pic>
        <p:nvPicPr>
          <p:cNvPr id="3" name="Immagine 2">
            <a:extLst>
              <a:ext uri="{FF2B5EF4-FFF2-40B4-BE49-F238E27FC236}">
                <a16:creationId xmlns:a16="http://schemas.microsoft.com/office/drawing/2014/main" id="{B89A15FC-87EE-7667-3D92-C49380E90D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986585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APLIKACE</a:t>
            </a:r>
          </a:p>
        </p:txBody>
      </p:sp>
      <p:sp>
        <p:nvSpPr>
          <p:cNvPr id="2" name="CasellaDiTesto 1"/>
          <p:cNvSpPr txBox="1"/>
          <p:nvPr/>
        </p:nvSpPr>
        <p:spPr>
          <a:xfrm>
            <a:off x="450850" y="2248531"/>
            <a:ext cx="12458700" cy="4154984"/>
          </a:xfrm>
          <a:prstGeom prst="rect">
            <a:avLst/>
          </a:prstGeom>
          <a:noFill/>
        </p:spPr>
        <p:txBody>
          <a:bodyPr wrap="square" rtlCol="0">
            <a:spAutoFit/>
          </a:bodyPr>
          <a:lstStyle/>
          <a:p>
            <a:pPr marL="457200" indent="-457200">
              <a:buClr>
                <a:srgbClr val="0070C0"/>
              </a:buClr>
              <a:buFont typeface="Wingdings" panose="05000000000000000000" pitchFamily="2" charset="2"/>
              <a:buChar char="q"/>
            </a:pPr>
            <a:r>
              <a:rPr lang="en-US" sz="3300" dirty="0"/>
              <a:t>K PREVENCI PIGMENTACE PO ZÁNĚTU
K </a:t>
            </a:r>
            <a:r>
              <a:rPr lang="cs-CZ" sz="3300" dirty="0"/>
              <a:t>NÁPRAVĚ</a:t>
            </a:r>
            <a:r>
              <a:rPr lang="en-US" sz="3300" dirty="0"/>
              <a:t> PIGMENTACE PO ZÁNĚTU
PRO UDRŽENÍ </a:t>
            </a:r>
            <a:r>
              <a:rPr lang="cs-CZ" sz="3300" dirty="0"/>
              <a:t>A </a:t>
            </a:r>
            <a:r>
              <a:rPr lang="en-US" sz="3300" dirty="0"/>
              <a:t>ELIMINACE HYPERPIGMENTACÍ
K UDRŽENÍ VÝSLEDKU LÉČBY AKNÉ
K UDRŽENÍ VÝSLEDKŮ LÉČBY RŮŽOVKY/KUPERÓZY
PRO URYCHLENÍ A PODPORU PROCESU HOJENÍ
PRO ZLEPŠENÍ </a:t>
            </a:r>
            <a:r>
              <a:rPr lang="cs-CZ" sz="3300" dirty="0"/>
              <a:t>LÉČEBNÝCH</a:t>
            </a:r>
            <a:r>
              <a:rPr lang="en-US" sz="3300" dirty="0"/>
              <a:t> POSTUPŮ
PRO ZLEPŠENÍ REDUKCE TUKU / PEFS OŠETŘENÍ</a:t>
            </a:r>
          </a:p>
        </p:txBody>
      </p:sp>
      <p:pic>
        <p:nvPicPr>
          <p:cNvPr id="1026" name="Picture 2" descr="Donna Anziana Con Idratante Sul Viso Che Guarda Lo Specchio In Bagno -  Fotografie stock e altre immagini di Specchio - iSto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43050" y="6721475"/>
            <a:ext cx="5321694" cy="3544311"/>
          </a:xfrm>
          <a:prstGeom prst="rect">
            <a:avLst/>
          </a:prstGeom>
          <a:noFill/>
          <a:ln w="50800">
            <a:solidFill>
              <a:schemeClr val="accent1"/>
            </a:solidFill>
          </a:ln>
          <a:extLst>
            <a:ext uri="{909E8E84-426E-40DD-AFC4-6F175D3DCCD1}">
              <a14:hiddenFill xmlns:a14="http://schemas.microsoft.com/office/drawing/2010/main">
                <a:solidFill>
                  <a:srgbClr val="FFFFFF"/>
                </a:solidFill>
              </a14:hiddenFill>
            </a:ext>
          </a:extLst>
        </p:spPr>
      </p:pic>
      <p:pic>
        <p:nvPicPr>
          <p:cNvPr id="1028" name="Picture 4" descr="Which aesthetic medicine procedure to choose. What is worth us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242486" y="2378075"/>
            <a:ext cx="5322258" cy="3552607"/>
          </a:xfrm>
          <a:prstGeom prst="rect">
            <a:avLst/>
          </a:prstGeom>
          <a:noFill/>
          <a:ln w="53975">
            <a:solidFill>
              <a:schemeClr val="accent1"/>
            </a:solidFill>
          </a:ln>
          <a:extLst>
            <a:ext uri="{909E8E84-426E-40DD-AFC4-6F175D3DCCD1}">
              <a14:hiddenFill xmlns:a14="http://schemas.microsoft.com/office/drawing/2010/main">
                <a:solidFill>
                  <a:srgbClr val="FFFFFF"/>
                </a:solidFill>
              </a14:hiddenFill>
            </a:ext>
          </a:extLst>
        </p:spPr>
      </p:pic>
      <p:sp>
        <p:nvSpPr>
          <p:cNvPr id="4" name="CasellaDiTesto 3"/>
          <p:cNvSpPr txBox="1"/>
          <p:nvPr/>
        </p:nvSpPr>
        <p:spPr>
          <a:xfrm>
            <a:off x="15462250" y="854075"/>
            <a:ext cx="2031213" cy="369332"/>
          </a:xfrm>
          <a:prstGeom prst="rect">
            <a:avLst/>
          </a:prstGeom>
          <a:solidFill>
            <a:schemeClr val="bg1"/>
          </a:solidFill>
        </p:spPr>
        <p:txBody>
          <a:bodyPr wrap="square" rtlCol="0">
            <a:spAutoFit/>
          </a:bodyPr>
          <a:lstStyle/>
          <a:p>
            <a:endParaRPr lang="en-US" dirty="0"/>
          </a:p>
        </p:txBody>
      </p:sp>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sp>
        <p:nvSpPr>
          <p:cNvPr id="28" name="CasellaDiTesto 27"/>
          <p:cNvSpPr txBox="1"/>
          <p:nvPr/>
        </p:nvSpPr>
        <p:spPr>
          <a:xfrm>
            <a:off x="15746500" y="1836095"/>
            <a:ext cx="2502463" cy="430887"/>
          </a:xfrm>
          <a:prstGeom prst="rect">
            <a:avLst/>
          </a:prstGeom>
          <a:noFill/>
        </p:spPr>
        <p:txBody>
          <a:bodyPr wrap="square" rtlCol="0">
            <a:spAutoFit/>
          </a:bodyPr>
          <a:lstStyle/>
          <a:p>
            <a:r>
              <a:rPr lang="en-US" sz="2200" b="1" dirty="0">
                <a:solidFill>
                  <a:srgbClr val="0070C0"/>
                </a:solidFill>
              </a:rPr>
              <a:t>DANS LA CLINIQUE</a:t>
            </a:r>
          </a:p>
        </p:txBody>
      </p:sp>
      <p:sp>
        <p:nvSpPr>
          <p:cNvPr id="29" name="CasellaDiTesto 28"/>
          <p:cNvSpPr txBox="1"/>
          <p:nvPr/>
        </p:nvSpPr>
        <p:spPr>
          <a:xfrm>
            <a:off x="15779187" y="6138188"/>
            <a:ext cx="2502463" cy="430887"/>
          </a:xfrm>
          <a:prstGeom prst="rect">
            <a:avLst/>
          </a:prstGeom>
          <a:noFill/>
        </p:spPr>
        <p:txBody>
          <a:bodyPr wrap="square" rtlCol="0">
            <a:spAutoFit/>
          </a:bodyPr>
          <a:lstStyle/>
          <a:p>
            <a:r>
              <a:rPr lang="en-US" sz="2200" b="1" dirty="0">
                <a:solidFill>
                  <a:srgbClr val="0070C0"/>
                </a:solidFill>
              </a:rPr>
              <a:t>HOME CARE</a:t>
            </a:r>
          </a:p>
        </p:txBody>
      </p:sp>
      <p:pic>
        <p:nvPicPr>
          <p:cNvPr id="3" name="Immagine 2">
            <a:extLst>
              <a:ext uri="{FF2B5EF4-FFF2-40B4-BE49-F238E27FC236}">
                <a16:creationId xmlns:a16="http://schemas.microsoft.com/office/drawing/2014/main" id="{C465D77C-D06D-BF50-F3F2-B18F813227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20197" y="67313"/>
            <a:ext cx="3884104" cy="1026832"/>
          </a:xfrm>
          <a:prstGeom prst="rect">
            <a:avLst/>
          </a:prstGeom>
        </p:spPr>
      </p:pic>
    </p:spTree>
    <p:extLst>
      <p:ext uri="{BB962C8B-B14F-4D97-AF65-F5344CB8AC3E}">
        <p14:creationId xmlns:p14="http://schemas.microsoft.com/office/powerpoint/2010/main" val="15382741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ANTIOXIDANT SPRAY</a:t>
            </a:r>
            <a:r>
              <a:rPr lang="it-IT" sz="3500" b="1" dirty="0">
                <a:solidFill>
                  <a:srgbClr val="0070C0"/>
                </a:solidFill>
                <a:latin typeface="+mj-lt"/>
              </a:rPr>
              <a:t>: Vodivý gel pro LASER</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l="21375" r="26373"/>
          <a:stretch/>
        </p:blipFill>
        <p:spPr>
          <a:xfrm>
            <a:off x="15588463" y="1734354"/>
            <a:ext cx="3809999" cy="7291674"/>
          </a:xfrm>
          <a:prstGeom prst="rect">
            <a:avLst/>
          </a:prstGeom>
        </p:spPr>
      </p:pic>
      <p:graphicFrame>
        <p:nvGraphicFramePr>
          <p:cNvPr id="9" name="object 9">
            <a:extLst>
              <a:ext uri="{FF2B5EF4-FFF2-40B4-BE49-F238E27FC236}">
                <a16:creationId xmlns:a16="http://schemas.microsoft.com/office/drawing/2014/main" id="{9F70C73C-2B12-FBDB-8716-F1B3D45B188C}"/>
              </a:ext>
            </a:extLst>
          </p:cNvPr>
          <p:cNvGraphicFramePr>
            <a:graphicFrameLocks noGrp="1"/>
          </p:cNvGraphicFramePr>
          <p:nvPr>
            <p:extLst>
              <p:ext uri="{D42A27DB-BD31-4B8C-83A1-F6EECF244321}">
                <p14:modId xmlns:p14="http://schemas.microsoft.com/office/powerpoint/2010/main" val="3614430605"/>
              </p:ext>
            </p:extLst>
          </p:nvPr>
        </p:nvGraphicFramePr>
        <p:xfrm>
          <a:off x="203200" y="8816758"/>
          <a:ext cx="12230100" cy="2026793"/>
        </p:xfrm>
        <a:graphic>
          <a:graphicData uri="http://schemas.openxmlformats.org/drawingml/2006/table">
            <a:tbl>
              <a:tblPr firstRow="1" bandRow="1">
                <a:tableStyleId>{2D5ABB26-0587-4C30-8999-92F81FD0307C}</a:tableStyleId>
              </a:tblPr>
              <a:tblGrid>
                <a:gridCol w="5962650">
                  <a:extLst>
                    <a:ext uri="{9D8B030D-6E8A-4147-A177-3AD203B41FA5}">
                      <a16:colId xmlns:a16="http://schemas.microsoft.com/office/drawing/2014/main" val="20000"/>
                    </a:ext>
                  </a:extLst>
                </a:gridCol>
                <a:gridCol w="6267450">
                  <a:extLst>
                    <a:ext uri="{9D8B030D-6E8A-4147-A177-3AD203B41FA5}">
                      <a16:colId xmlns:a16="http://schemas.microsoft.com/office/drawing/2014/main" val="20001"/>
                    </a:ext>
                  </a:extLst>
                </a:gridCol>
              </a:tblGrid>
              <a:tr h="506699">
                <a:tc>
                  <a:txBody>
                    <a:bodyPr/>
                    <a:lstStyle/>
                    <a:p>
                      <a:pPr marL="120014">
                        <a:lnSpc>
                          <a:spcPct val="100000"/>
                        </a:lnSpc>
                        <a:spcBef>
                          <a:spcPts val="135"/>
                        </a:spcBef>
                      </a:pPr>
                      <a:r>
                        <a:rPr lang="en-GB" sz="2500" b="1" spc="-65" dirty="0">
                          <a:solidFill>
                            <a:srgbClr val="0070C0"/>
                          </a:solidFill>
                          <a:latin typeface="+mj-lt"/>
                          <a:cs typeface="Arial"/>
                        </a:rPr>
                        <a:t>VI</a:t>
                      </a:r>
                      <a:r>
                        <a:rPr lang="cs-CZ" sz="2500" b="1" spc="-65" dirty="0">
                          <a:solidFill>
                            <a:srgbClr val="0070C0"/>
                          </a:solidFill>
                          <a:latin typeface="+mj-lt"/>
                          <a:cs typeface="Arial"/>
                        </a:rPr>
                        <a:t>NÁ RÉVA</a:t>
                      </a:r>
                      <a:endParaRPr lang="en-GB" sz="2500" b="1" dirty="0">
                        <a:solidFill>
                          <a:srgbClr val="0070C0"/>
                        </a:solidFill>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0014">
                        <a:lnSpc>
                          <a:spcPct val="100000"/>
                        </a:lnSpc>
                        <a:spcBef>
                          <a:spcPts val="235"/>
                        </a:spcBef>
                      </a:pPr>
                      <a:r>
                        <a:rPr lang="it-IT" sz="2500" spc="-40" dirty="0">
                          <a:latin typeface="+mj-lt"/>
                          <a:cs typeface="Arial"/>
                        </a:rPr>
                        <a:t>antioxidant, anti-age</a:t>
                      </a:r>
                      <a:endParaRPr sz="2500" dirty="0">
                        <a:latin typeface="+mj-lt"/>
                        <a:cs typeface="Arial"/>
                      </a:endParaRPr>
                    </a:p>
                  </a:txBody>
                  <a:tcPr marL="0" marR="0" marT="298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506698">
                <a:tc>
                  <a:txBody>
                    <a:bodyPr/>
                    <a:lstStyle/>
                    <a:p>
                      <a:pPr marL="120014">
                        <a:lnSpc>
                          <a:spcPct val="100000"/>
                        </a:lnSpc>
                        <a:spcBef>
                          <a:spcPts val="135"/>
                        </a:spcBef>
                      </a:pPr>
                      <a:r>
                        <a:rPr lang="it-IT" sz="2500" b="1" spc="-10" dirty="0">
                          <a:solidFill>
                            <a:srgbClr val="0070C0"/>
                          </a:solidFill>
                          <a:latin typeface="+mj-lt"/>
                          <a:cs typeface="Arial"/>
                        </a:rPr>
                        <a:t>KYSELINA HYALURONOVÁ</a:t>
                      </a:r>
                      <a:endParaRPr sz="2500" b="1" dirty="0">
                        <a:solidFill>
                          <a:srgbClr val="0070C0"/>
                        </a:solidFill>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0014">
                        <a:lnSpc>
                          <a:spcPct val="100000"/>
                        </a:lnSpc>
                        <a:spcBef>
                          <a:spcPts val="235"/>
                        </a:spcBef>
                      </a:pPr>
                      <a:r>
                        <a:rPr lang="it-IT" sz="2500" spc="-15" dirty="0">
                          <a:latin typeface="+mj-lt"/>
                          <a:cs typeface="Arial"/>
                        </a:rPr>
                        <a:t>hydratace, vyhlazení vrásek</a:t>
                      </a:r>
                      <a:endParaRPr sz="2500" dirty="0">
                        <a:latin typeface="+mj-lt"/>
                        <a:cs typeface="Arial"/>
                      </a:endParaRPr>
                    </a:p>
                  </a:txBody>
                  <a:tcPr marL="0" marR="0" marT="298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506698">
                <a:tc>
                  <a:txBody>
                    <a:bodyPr/>
                    <a:lstStyle/>
                    <a:p>
                      <a:pPr marL="120014">
                        <a:lnSpc>
                          <a:spcPct val="100000"/>
                        </a:lnSpc>
                        <a:spcBef>
                          <a:spcPts val="135"/>
                        </a:spcBef>
                      </a:pPr>
                      <a:r>
                        <a:rPr sz="2500" b="1" spc="-50" dirty="0">
                          <a:solidFill>
                            <a:srgbClr val="0070C0"/>
                          </a:solidFill>
                          <a:latin typeface="+mj-lt"/>
                          <a:cs typeface="Arial"/>
                        </a:rPr>
                        <a:t>TOCOPHEROL </a:t>
                      </a:r>
                      <a:r>
                        <a:rPr sz="2500" b="1" spc="-20" dirty="0">
                          <a:solidFill>
                            <a:srgbClr val="0070C0"/>
                          </a:solidFill>
                          <a:latin typeface="+mj-lt"/>
                          <a:cs typeface="Arial"/>
                        </a:rPr>
                        <a:t>(Vit. </a:t>
                      </a:r>
                      <a:r>
                        <a:rPr sz="2500" b="1" spc="-170" dirty="0">
                          <a:solidFill>
                            <a:srgbClr val="0070C0"/>
                          </a:solidFill>
                          <a:latin typeface="+mj-lt"/>
                          <a:cs typeface="Arial"/>
                        </a:rPr>
                        <a:t>E)</a:t>
                      </a:r>
                      <a:endParaRPr sz="2500" b="1" dirty="0">
                        <a:solidFill>
                          <a:srgbClr val="0070C0"/>
                        </a:solidFill>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120014">
                        <a:lnSpc>
                          <a:spcPct val="100000"/>
                        </a:lnSpc>
                        <a:spcBef>
                          <a:spcPts val="235"/>
                        </a:spcBef>
                      </a:pPr>
                      <a:r>
                        <a:rPr sz="2500" spc="-20" dirty="0">
                          <a:latin typeface="+mj-lt"/>
                          <a:cs typeface="Arial"/>
                        </a:rPr>
                        <a:t>antioxidant, </a:t>
                      </a:r>
                      <a:r>
                        <a:rPr sz="2500" spc="-30" dirty="0">
                          <a:latin typeface="+mj-lt"/>
                          <a:cs typeface="Arial"/>
                        </a:rPr>
                        <a:t>anti-free</a:t>
                      </a:r>
                      <a:r>
                        <a:rPr sz="2500" spc="-20" dirty="0">
                          <a:latin typeface="+mj-lt"/>
                          <a:cs typeface="Arial"/>
                        </a:rPr>
                        <a:t> radical</a:t>
                      </a:r>
                      <a:endParaRPr sz="2500" dirty="0">
                        <a:latin typeface="+mj-lt"/>
                        <a:cs typeface="Arial"/>
                      </a:endParaRPr>
                    </a:p>
                  </a:txBody>
                  <a:tcPr marL="0" marR="0" marT="29845"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06698">
                <a:tc>
                  <a:txBody>
                    <a:bodyPr/>
                    <a:lstStyle/>
                    <a:p>
                      <a:r>
                        <a:rPr lang="it-IT" sz="2500" b="1" dirty="0">
                          <a:solidFill>
                            <a:srgbClr val="0070C0"/>
                          </a:solidFill>
                          <a:effectLst/>
                          <a:latin typeface="+mj-lt"/>
                        </a:rPr>
                        <a:t>  RESVERATROL </a:t>
                      </a:r>
                      <a:endParaRPr sz="2500" b="1" dirty="0">
                        <a:solidFill>
                          <a:srgbClr val="0070C0"/>
                        </a:solidFill>
                        <a:effectLst/>
                        <a:latin typeface="+mj-lt"/>
                        <a:cs typeface="Arial"/>
                      </a:endParaRPr>
                    </a:p>
                  </a:txBody>
                  <a:tcPr marL="0" marR="0" marT="17145"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a:solidFill>
                        <a:srgbClr val="000000"/>
                      </a:solidFill>
                      <a:prstDash val="solid"/>
                    </a:lnB>
                  </a:tcPr>
                </a:tc>
                <a:tc>
                  <a:txBody>
                    <a:bodyPr/>
                    <a:lstStyle/>
                    <a:p>
                      <a:pPr marL="120014">
                        <a:lnSpc>
                          <a:spcPct val="100000"/>
                        </a:lnSpc>
                        <a:spcBef>
                          <a:spcPts val="235"/>
                        </a:spcBef>
                      </a:pPr>
                      <a:r>
                        <a:rPr lang="it-IT" sz="2500" dirty="0">
                          <a:solidFill>
                            <a:schemeClr val="tx1"/>
                          </a:solidFill>
                          <a:effectLst/>
                          <a:latin typeface="+mj-lt"/>
                        </a:rPr>
                        <a:t>ANTIOXIDANT VÍNA, Z HROZNŮ</a:t>
                      </a:r>
                      <a:endParaRPr sz="2500" dirty="0">
                        <a:solidFill>
                          <a:schemeClr val="tx1"/>
                        </a:solidFill>
                        <a:effectLst/>
                        <a:latin typeface="+mj-lt"/>
                        <a:cs typeface="Arial"/>
                      </a:endParaRPr>
                    </a:p>
                  </a:txBody>
                  <a:tcPr marL="0" marR="0" marT="29845"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789714756"/>
                  </a:ext>
                </a:extLst>
              </a:tr>
            </a:tbl>
          </a:graphicData>
        </a:graphic>
      </p:graphicFrame>
      <p:sp>
        <p:nvSpPr>
          <p:cNvPr id="12" name="CasellaDiTesto 11">
            <a:extLst>
              <a:ext uri="{FF2B5EF4-FFF2-40B4-BE49-F238E27FC236}">
                <a16:creationId xmlns:a16="http://schemas.microsoft.com/office/drawing/2014/main" id="{51477620-3682-E58D-F5A8-CD53CC9067FB}"/>
              </a:ext>
            </a:extLst>
          </p:cNvPr>
          <p:cNvSpPr txBox="1"/>
          <p:nvPr/>
        </p:nvSpPr>
        <p:spPr>
          <a:xfrm>
            <a:off x="146050" y="1613595"/>
            <a:ext cx="13454953" cy="5495094"/>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Antioxidační</a:t>
            </a:r>
            <a:r>
              <a:rPr lang="en-GB" sz="2500" dirty="0">
                <a:solidFill>
                  <a:srgbClr val="000000"/>
                </a:solidFill>
                <a:latin typeface="+mj-lt"/>
              </a:rPr>
              <a:t> </a:t>
            </a:r>
            <a:r>
              <a:rPr lang="en-GB" sz="2500" dirty="0" err="1">
                <a:solidFill>
                  <a:srgbClr val="000000"/>
                </a:solidFill>
                <a:latin typeface="+mj-lt"/>
              </a:rPr>
              <a:t>sprej</a:t>
            </a:r>
            <a:r>
              <a:rPr lang="en-GB" sz="2500" dirty="0">
                <a:solidFill>
                  <a:srgbClr val="000000"/>
                </a:solidFill>
                <a:latin typeface="+mj-lt"/>
              </a:rPr>
              <a:t> je </a:t>
            </a:r>
            <a:r>
              <a:rPr lang="en-GB" sz="2500" dirty="0" err="1">
                <a:solidFill>
                  <a:srgbClr val="000000"/>
                </a:solidFill>
                <a:latin typeface="+mj-lt"/>
              </a:rPr>
              <a:t>antioxidační</a:t>
            </a:r>
            <a:r>
              <a:rPr lang="en-GB" sz="2500" dirty="0">
                <a:solidFill>
                  <a:srgbClr val="000000"/>
                </a:solidFill>
                <a:latin typeface="+mj-lt"/>
              </a:rPr>
              <a:t> </a:t>
            </a:r>
            <a:r>
              <a:rPr lang="en-GB" sz="2500" dirty="0" err="1">
                <a:solidFill>
                  <a:srgbClr val="000000"/>
                </a:solidFill>
                <a:latin typeface="+mj-lt"/>
              </a:rPr>
              <a:t>komplex</a:t>
            </a:r>
            <a:r>
              <a:rPr lang="cs-CZ" sz="2500" dirty="0">
                <a:solidFill>
                  <a:srgbClr val="000000"/>
                </a:solidFill>
                <a:latin typeface="+mj-lt"/>
              </a:rPr>
              <a:t>ní produkt</a:t>
            </a:r>
            <a:r>
              <a:rPr lang="en-GB" sz="2500" dirty="0">
                <a:solidFill>
                  <a:srgbClr val="000000"/>
                </a:solidFill>
                <a:latin typeface="+mj-lt"/>
              </a:rPr>
              <a:t>. </a:t>
            </a:r>
            <a:r>
              <a:rPr lang="en-GB" sz="2500" dirty="0" err="1">
                <a:solidFill>
                  <a:srgbClr val="000000"/>
                </a:solidFill>
                <a:latin typeface="+mj-lt"/>
              </a:rPr>
              <a:t>Chrání</a:t>
            </a:r>
            <a:r>
              <a:rPr lang="en-GB" sz="2500" dirty="0">
                <a:solidFill>
                  <a:srgbClr val="000000"/>
                </a:solidFill>
                <a:latin typeface="+mj-lt"/>
              </a:rPr>
              <a:t> </a:t>
            </a:r>
            <a:r>
              <a:rPr lang="en-GB" sz="2500" dirty="0" err="1">
                <a:solidFill>
                  <a:srgbClr val="000000"/>
                </a:solidFill>
                <a:latin typeface="+mj-lt"/>
              </a:rPr>
              <a:t>kožní</a:t>
            </a:r>
            <a:r>
              <a:rPr lang="en-GB" sz="2500" dirty="0">
                <a:solidFill>
                  <a:srgbClr val="000000"/>
                </a:solidFill>
                <a:latin typeface="+mj-lt"/>
              </a:rPr>
              <a:t> </a:t>
            </a:r>
            <a:r>
              <a:rPr lang="en-GB" sz="2500" dirty="0" err="1">
                <a:solidFill>
                  <a:srgbClr val="000000"/>
                </a:solidFill>
                <a:latin typeface="+mj-lt"/>
              </a:rPr>
              <a:t>buňky</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oxidativním</a:t>
            </a:r>
            <a:r>
              <a:rPr lang="en-GB" sz="2500" dirty="0">
                <a:solidFill>
                  <a:srgbClr val="000000"/>
                </a:solidFill>
                <a:latin typeface="+mj-lt"/>
              </a:rPr>
              <a:t> </a:t>
            </a:r>
            <a:r>
              <a:rPr lang="en-GB" sz="2500" dirty="0" err="1">
                <a:solidFill>
                  <a:srgbClr val="000000"/>
                </a:solidFill>
                <a:latin typeface="+mj-lt"/>
              </a:rPr>
              <a:t>stresem</a:t>
            </a:r>
            <a:r>
              <a:rPr lang="en-GB" sz="2500" dirty="0">
                <a:solidFill>
                  <a:srgbClr val="000000"/>
                </a:solidFill>
                <a:latin typeface="+mj-lt"/>
              </a:rPr>
              <a:t>, </a:t>
            </a:r>
            <a:r>
              <a:rPr lang="en-GB" sz="2500" dirty="0" err="1">
                <a:solidFill>
                  <a:srgbClr val="000000"/>
                </a:solidFill>
                <a:latin typeface="+mj-lt"/>
              </a:rPr>
              <a:t>bojuje</a:t>
            </a:r>
            <a:r>
              <a:rPr lang="en-GB" sz="2500" dirty="0">
                <a:solidFill>
                  <a:srgbClr val="000000"/>
                </a:solidFill>
                <a:latin typeface="+mj-lt"/>
              </a:rPr>
              <a:t> </a:t>
            </a:r>
            <a:r>
              <a:rPr lang="en-GB" sz="2500" dirty="0" err="1">
                <a:solidFill>
                  <a:srgbClr val="000000"/>
                </a:solidFill>
                <a:latin typeface="+mj-lt"/>
              </a:rPr>
              <a:t>proti</a:t>
            </a:r>
            <a:r>
              <a:rPr lang="en-GB" sz="2500" dirty="0">
                <a:solidFill>
                  <a:srgbClr val="000000"/>
                </a:solidFill>
                <a:latin typeface="+mj-lt"/>
              </a:rPr>
              <a:t> </a:t>
            </a:r>
            <a:r>
              <a:rPr lang="en-GB" sz="2500" dirty="0" err="1">
                <a:solidFill>
                  <a:srgbClr val="000000"/>
                </a:solidFill>
                <a:latin typeface="+mj-lt"/>
              </a:rPr>
              <a:t>volným</a:t>
            </a:r>
            <a:r>
              <a:rPr lang="en-GB" sz="2500" dirty="0">
                <a:solidFill>
                  <a:srgbClr val="000000"/>
                </a:solidFill>
                <a:latin typeface="+mj-lt"/>
              </a:rPr>
              <a:t> </a:t>
            </a:r>
            <a:r>
              <a:rPr lang="en-GB" sz="2500" dirty="0" err="1">
                <a:solidFill>
                  <a:srgbClr val="000000"/>
                </a:solidFill>
                <a:latin typeface="+mj-lt"/>
              </a:rPr>
              <a:t>radikálům</a:t>
            </a:r>
            <a:r>
              <a:rPr lang="en-GB" sz="2500" dirty="0">
                <a:solidFill>
                  <a:srgbClr val="000000"/>
                </a:solidFill>
                <a:latin typeface="+mj-lt"/>
              </a:rPr>
              <a:t>, </a:t>
            </a:r>
            <a:r>
              <a:rPr lang="en-GB" sz="2500" dirty="0" err="1">
                <a:solidFill>
                  <a:srgbClr val="000000"/>
                </a:solidFill>
                <a:latin typeface="+mj-lt"/>
              </a:rPr>
              <a:t>zabraňuje</a:t>
            </a:r>
            <a:r>
              <a:rPr lang="en-GB" sz="2500" dirty="0">
                <a:solidFill>
                  <a:srgbClr val="000000"/>
                </a:solidFill>
                <a:latin typeface="+mj-lt"/>
              </a:rPr>
              <a:t> </a:t>
            </a:r>
            <a:r>
              <a:rPr lang="en-GB" sz="2500" dirty="0" err="1">
                <a:solidFill>
                  <a:srgbClr val="000000"/>
                </a:solidFill>
                <a:latin typeface="+mj-lt"/>
              </a:rPr>
              <a:t>poškození</a:t>
            </a:r>
            <a:r>
              <a:rPr lang="en-GB" sz="2500" dirty="0">
                <a:solidFill>
                  <a:srgbClr val="000000"/>
                </a:solidFill>
                <a:latin typeface="+mj-lt"/>
              </a:rPr>
              <a:t> </a:t>
            </a:r>
            <a:r>
              <a:rPr lang="cs-CZ" sz="2500" dirty="0">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zklidňuje</a:t>
            </a:r>
            <a:r>
              <a:rPr lang="en-GB" sz="2500" dirty="0">
                <a:solidFill>
                  <a:srgbClr val="000000"/>
                </a:solidFill>
                <a:latin typeface="+mj-lt"/>
              </a:rPr>
              <a:t> </a:t>
            </a:r>
            <a:r>
              <a:rPr lang="en-GB" sz="2500" dirty="0" err="1">
                <a:solidFill>
                  <a:srgbClr val="000000"/>
                </a:solidFill>
                <a:latin typeface="+mj-lt"/>
              </a:rPr>
              <a:t>namáhanou</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a:t>
            </a:r>
            <a:r>
              <a:rPr lang="en-GB" sz="2500" dirty="0" err="1">
                <a:solidFill>
                  <a:srgbClr val="000000"/>
                </a:solidFill>
                <a:latin typeface="+mj-lt"/>
              </a:rPr>
              <a:t>snižuje</a:t>
            </a:r>
            <a:r>
              <a:rPr lang="en-GB" sz="2500" dirty="0">
                <a:solidFill>
                  <a:srgbClr val="000000"/>
                </a:solidFill>
                <a:latin typeface="+mj-lt"/>
              </a:rPr>
              <a:t> </a:t>
            </a:r>
            <a:r>
              <a:rPr lang="en-GB" sz="2500" dirty="0" err="1">
                <a:solidFill>
                  <a:srgbClr val="000000"/>
                </a:solidFill>
                <a:latin typeface="+mj-lt"/>
              </a:rPr>
              <a:t>zarudnutí</a:t>
            </a:r>
            <a:r>
              <a:rPr lang="en-GB" sz="2500" dirty="0">
                <a:solidFill>
                  <a:srgbClr val="000000"/>
                </a:solidFill>
                <a:latin typeface="+mj-lt"/>
              </a:rPr>
              <a:t> a </a:t>
            </a:r>
            <a:r>
              <a:rPr lang="en-GB" sz="2500" dirty="0" err="1">
                <a:solidFill>
                  <a:srgbClr val="000000"/>
                </a:solidFill>
                <a:latin typeface="+mj-lt"/>
              </a:rPr>
              <a:t>zabraňuje</a:t>
            </a:r>
            <a:r>
              <a:rPr lang="en-GB" sz="2500" dirty="0">
                <a:solidFill>
                  <a:srgbClr val="000000"/>
                </a:solidFill>
                <a:latin typeface="+mj-lt"/>
              </a:rPr>
              <a:t> </a:t>
            </a:r>
            <a:r>
              <a:rPr lang="en-GB" sz="2500" dirty="0" err="1">
                <a:solidFill>
                  <a:srgbClr val="000000"/>
                </a:solidFill>
                <a:latin typeface="+mj-lt"/>
              </a:rPr>
              <a:t>stárnutí</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bojem</a:t>
            </a:r>
            <a:r>
              <a:rPr lang="en-GB" sz="2500" dirty="0">
                <a:solidFill>
                  <a:srgbClr val="000000"/>
                </a:solidFill>
                <a:latin typeface="+mj-lt"/>
              </a:rPr>
              <a:t> </a:t>
            </a:r>
            <a:r>
              <a:rPr lang="en-GB" sz="2500" dirty="0" err="1">
                <a:solidFill>
                  <a:srgbClr val="000000"/>
                </a:solidFill>
                <a:latin typeface="+mj-lt"/>
              </a:rPr>
              <a:t>proti</a:t>
            </a:r>
            <a:r>
              <a:rPr lang="en-GB" sz="2500" dirty="0">
                <a:solidFill>
                  <a:srgbClr val="000000"/>
                </a:solidFill>
                <a:latin typeface="+mj-lt"/>
              </a:rPr>
              <a:t> </a:t>
            </a:r>
            <a:r>
              <a:rPr lang="en-GB" sz="2500" dirty="0" err="1">
                <a:solidFill>
                  <a:srgbClr val="000000"/>
                </a:solidFill>
                <a:latin typeface="+mj-lt"/>
              </a:rPr>
              <a:t>glykační</a:t>
            </a:r>
            <a:r>
              <a:rPr lang="en-GB" sz="2500" dirty="0">
                <a:solidFill>
                  <a:srgbClr val="000000"/>
                </a:solidFill>
                <a:latin typeface="+mj-lt"/>
              </a:rPr>
              <a:t> </a:t>
            </a:r>
            <a:r>
              <a:rPr lang="en-GB" sz="2500" dirty="0" err="1">
                <a:solidFill>
                  <a:srgbClr val="000000"/>
                </a:solidFill>
                <a:latin typeface="+mj-lt"/>
              </a:rPr>
              <a:t>reakci</a:t>
            </a:r>
            <a:r>
              <a:rPr lang="en-GB" sz="2500" dirty="0">
                <a:solidFill>
                  <a:srgbClr val="000000"/>
                </a:solidFill>
                <a:latin typeface="+mj-lt"/>
              </a:rPr>
              <a:t>.
VOLNÉ RADIKÁLY JSOU JEDNOU Z HLAVNÍCH PŘÍČIN HYPERPIGMENTACE. TAKŽE PŘED A BĚHEM JAKÉHOKOLI OŠETŘENÍ LASERY, JEHLAMI NEBO INTENZIVNÍ ENERGIÍ BY MĚL BÝT POUŽIT ANTIOXIDAČNÍ SPREJ</a:t>
            </a:r>
            <a:endParaRPr lang="en-GB" sz="2500" b="1" i="0" u="none" strike="noStrike" baseline="0" dirty="0">
              <a:solidFill>
                <a:srgbClr val="0070C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Vhodné</a:t>
            </a:r>
            <a:r>
              <a:rPr lang="en-GB" sz="2500" dirty="0">
                <a:solidFill>
                  <a:srgbClr val="000000"/>
                </a:solidFill>
                <a:latin typeface="+mj-lt"/>
              </a:rPr>
              <a:t> pro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typy</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a:t>
            </a:r>
            <a:r>
              <a:rPr lang="en-GB" sz="2500" dirty="0" err="1">
                <a:solidFill>
                  <a:srgbClr val="000000"/>
                </a:solidFill>
                <a:latin typeface="+mj-lt"/>
              </a:rPr>
              <a:t>Zejména</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s </a:t>
            </a:r>
            <a:r>
              <a:rPr lang="en-GB" sz="2500" dirty="0" err="1">
                <a:solidFill>
                  <a:srgbClr val="000000"/>
                </a:solidFill>
                <a:latin typeface="+mj-lt"/>
              </a:rPr>
              <a:t>hyperpigmentací</a:t>
            </a:r>
            <a:r>
              <a:rPr lang="en-GB" sz="2500" dirty="0">
                <a:solidFill>
                  <a:srgbClr val="000000"/>
                </a:solidFill>
                <a:latin typeface="+mj-lt"/>
              </a:rPr>
              <a:t> a </a:t>
            </a:r>
            <a:r>
              <a:rPr lang="en-GB" sz="2500" dirty="0" err="1">
                <a:solidFill>
                  <a:srgbClr val="000000"/>
                </a:solidFill>
                <a:latin typeface="+mj-lt"/>
              </a:rPr>
              <a:t>sklonem</a:t>
            </a:r>
            <a:r>
              <a:rPr lang="en-GB" sz="2500" dirty="0">
                <a:solidFill>
                  <a:srgbClr val="000000"/>
                </a:solidFill>
                <a:latin typeface="+mj-lt"/>
              </a:rPr>
              <a:t> k </a:t>
            </a:r>
            <a:r>
              <a:rPr lang="en-GB" sz="2500" dirty="0" err="1">
                <a:solidFill>
                  <a:srgbClr val="000000"/>
                </a:solidFill>
                <a:latin typeface="+mj-lt"/>
              </a:rPr>
              <a:t>akné</a:t>
            </a:r>
            <a:r>
              <a:rPr lang="en-GB" sz="2500" dirty="0">
                <a:solidFill>
                  <a:srgbClr val="000000"/>
                </a:solidFill>
                <a:latin typeface="+mj-lt"/>
              </a:rPr>
              <a:t>.</a:t>
            </a:r>
            <a:endParaRPr lang="cs-CZ" sz="2500" dirty="0">
              <a:solidFill>
                <a:srgbClr val="000000"/>
              </a:solidFill>
              <a:latin typeface="+mj-lt"/>
            </a:endParaRPr>
          </a:p>
          <a:p>
            <a:r>
              <a:rPr lang="pl-PL" sz="2500" b="1" spc="15" dirty="0">
                <a:solidFill>
                  <a:srgbClr val="0070C0"/>
                </a:solidFill>
                <a:latin typeface="+mj-lt"/>
                <a:cs typeface="Myriad Pro"/>
              </a:rPr>
              <a:t>JAK A KDY JEJ POUŽÍVAT</a:t>
            </a:r>
          </a:p>
          <a:p>
            <a:r>
              <a:rPr lang="en-GB" sz="2500" spc="15" dirty="0" err="1">
                <a:latin typeface="+mj-lt"/>
                <a:cs typeface="Myriad Pro"/>
              </a:rPr>
              <a:t>Nastříkejte</a:t>
            </a:r>
            <a:r>
              <a:rPr lang="en-GB" sz="2500" spc="15" dirty="0">
                <a:latin typeface="+mj-lt"/>
                <a:cs typeface="Myriad Pro"/>
              </a:rPr>
              <a:t> </a:t>
            </a:r>
            <a:r>
              <a:rPr lang="en-GB" sz="2500" spc="15" dirty="0" err="1">
                <a:latin typeface="+mj-lt"/>
                <a:cs typeface="Myriad Pro"/>
              </a:rPr>
              <a:t>dostatečné</a:t>
            </a:r>
            <a:r>
              <a:rPr lang="en-GB" sz="2500" spc="15" dirty="0">
                <a:latin typeface="+mj-lt"/>
                <a:cs typeface="Myriad Pro"/>
              </a:rPr>
              <a:t> </a:t>
            </a:r>
            <a:r>
              <a:rPr lang="en-GB" sz="2500" spc="15" dirty="0" err="1">
                <a:latin typeface="+mj-lt"/>
                <a:cs typeface="Myriad Pro"/>
              </a:rPr>
              <a:t>množství</a:t>
            </a:r>
            <a:r>
              <a:rPr lang="en-GB" sz="2500" spc="15" dirty="0">
                <a:latin typeface="+mj-lt"/>
                <a:cs typeface="Myriad Pro"/>
              </a:rPr>
              <a:t> </a:t>
            </a:r>
            <a:r>
              <a:rPr lang="en-GB" sz="2500" spc="15" dirty="0" err="1">
                <a:latin typeface="+mj-lt"/>
                <a:cs typeface="Myriad Pro"/>
              </a:rPr>
              <a:t>antioxidačního</a:t>
            </a:r>
            <a:r>
              <a:rPr lang="en-GB" sz="2500" spc="15" dirty="0">
                <a:latin typeface="+mj-lt"/>
                <a:cs typeface="Myriad Pro"/>
              </a:rPr>
              <a:t> </a:t>
            </a:r>
            <a:r>
              <a:rPr lang="en-GB" sz="2500" spc="15" dirty="0" err="1">
                <a:latin typeface="+mj-lt"/>
                <a:cs typeface="Myriad Pro"/>
              </a:rPr>
              <a:t>spreje</a:t>
            </a:r>
            <a:r>
              <a:rPr lang="en-GB" sz="2500" spc="15" dirty="0">
                <a:latin typeface="+mj-lt"/>
                <a:cs typeface="Myriad Pro"/>
              </a:rPr>
              <a:t> </a:t>
            </a:r>
            <a:r>
              <a:rPr lang="en-GB" sz="2500" spc="15" dirty="0" err="1">
                <a:latin typeface="+mj-lt"/>
                <a:cs typeface="Myriad Pro"/>
              </a:rPr>
              <a:t>na</a:t>
            </a:r>
            <a:r>
              <a:rPr lang="en-GB" sz="2500" spc="15" dirty="0">
                <a:latin typeface="+mj-lt"/>
                <a:cs typeface="Myriad Pro"/>
              </a:rPr>
              <a:t> </a:t>
            </a:r>
            <a:r>
              <a:rPr lang="en-GB" sz="2500" spc="15" dirty="0" err="1">
                <a:latin typeface="+mj-lt"/>
                <a:cs typeface="Myriad Pro"/>
              </a:rPr>
              <a:t>obličej</a:t>
            </a:r>
            <a:r>
              <a:rPr lang="en-GB" sz="2500" spc="15" dirty="0">
                <a:latin typeface="+mj-lt"/>
                <a:cs typeface="Myriad Pro"/>
              </a:rPr>
              <a:t> a </a:t>
            </a:r>
            <a:r>
              <a:rPr lang="en-GB" sz="2500" spc="15" dirty="0" err="1">
                <a:latin typeface="+mj-lt"/>
                <a:cs typeface="Myriad Pro"/>
              </a:rPr>
              <a:t>krk</a:t>
            </a:r>
            <a:r>
              <a:rPr lang="en-GB" sz="2500" spc="15" dirty="0">
                <a:latin typeface="+mj-lt"/>
                <a:cs typeface="Myriad Pro"/>
              </a:rPr>
              <a:t> a </a:t>
            </a:r>
            <a:r>
              <a:rPr lang="en-GB" sz="2500" spc="15" dirty="0" err="1">
                <a:latin typeface="+mj-lt"/>
                <a:cs typeface="Myriad Pro"/>
              </a:rPr>
              <a:t>jemně</a:t>
            </a:r>
            <a:r>
              <a:rPr lang="en-GB" sz="2500" spc="15" dirty="0">
                <a:latin typeface="+mj-lt"/>
                <a:cs typeface="Myriad Pro"/>
              </a:rPr>
              <a:t> </a:t>
            </a:r>
            <a:r>
              <a:rPr lang="en-GB" sz="2500" spc="15" dirty="0" err="1">
                <a:latin typeface="+mj-lt"/>
                <a:cs typeface="Myriad Pro"/>
              </a:rPr>
              <a:t>vmasírujte</a:t>
            </a:r>
            <a:r>
              <a:rPr lang="en-GB" sz="2500" spc="15" dirty="0">
                <a:latin typeface="+mj-lt"/>
                <a:cs typeface="Myriad Pro"/>
              </a:rPr>
              <a:t>. 
</a:t>
            </a:r>
            <a:r>
              <a:rPr lang="en-GB" sz="2500" spc="15" dirty="0" err="1">
                <a:latin typeface="+mj-lt"/>
                <a:cs typeface="Myriad Pro"/>
              </a:rPr>
              <a:t>Přípravek</a:t>
            </a:r>
            <a:r>
              <a:rPr lang="en-GB" sz="2500" spc="15" dirty="0">
                <a:latin typeface="+mj-lt"/>
                <a:cs typeface="Myriad Pro"/>
              </a:rPr>
              <a:t> </a:t>
            </a:r>
            <a:r>
              <a:rPr lang="en-GB" sz="2500" spc="15" dirty="0" err="1">
                <a:latin typeface="+mj-lt"/>
                <a:cs typeface="Myriad Pro"/>
              </a:rPr>
              <a:t>lze</a:t>
            </a:r>
            <a:r>
              <a:rPr lang="en-GB" sz="2500" spc="15" dirty="0">
                <a:latin typeface="+mj-lt"/>
                <a:cs typeface="Myriad Pro"/>
              </a:rPr>
              <a:t> </a:t>
            </a:r>
            <a:r>
              <a:rPr lang="en-GB" sz="2500" spc="15" dirty="0" err="1">
                <a:latin typeface="+mj-lt"/>
                <a:cs typeface="Myriad Pro"/>
              </a:rPr>
              <a:t>aplikovat</a:t>
            </a:r>
            <a:r>
              <a:rPr lang="en-GB" sz="2500" spc="15" dirty="0">
                <a:latin typeface="+mj-lt"/>
                <a:cs typeface="Myriad Pro"/>
              </a:rPr>
              <a:t> </a:t>
            </a:r>
            <a:r>
              <a:rPr lang="en-GB" sz="2500" spc="15" dirty="0" err="1">
                <a:latin typeface="+mj-lt"/>
                <a:cs typeface="Myriad Pro"/>
              </a:rPr>
              <a:t>kdykoliv</a:t>
            </a:r>
            <a:r>
              <a:rPr lang="en-GB" sz="2500" spc="15" dirty="0">
                <a:latin typeface="+mj-lt"/>
                <a:cs typeface="Myriad Pro"/>
              </a:rPr>
              <a:t> </a:t>
            </a:r>
            <a:r>
              <a:rPr lang="en-GB" sz="2500" spc="15" dirty="0" err="1">
                <a:latin typeface="+mj-lt"/>
                <a:cs typeface="Myriad Pro"/>
              </a:rPr>
              <a:t>během</a:t>
            </a:r>
            <a:r>
              <a:rPr lang="en-GB" sz="2500" spc="15" dirty="0">
                <a:latin typeface="+mj-lt"/>
                <a:cs typeface="Myriad Pro"/>
              </a:rPr>
              <a:t> </a:t>
            </a:r>
            <a:r>
              <a:rPr lang="en-GB" sz="2500" spc="15" dirty="0" err="1">
                <a:latin typeface="+mj-lt"/>
                <a:cs typeface="Myriad Pro"/>
              </a:rPr>
              <a:t>dne</a:t>
            </a:r>
            <a:r>
              <a:rPr lang="en-GB" sz="2500" spc="15" dirty="0">
                <a:latin typeface="+mj-lt"/>
                <a:cs typeface="Myriad Pro"/>
              </a:rPr>
              <a:t> k </a:t>
            </a:r>
            <a:r>
              <a:rPr lang="en-GB" sz="2500" spc="15" dirty="0" err="1">
                <a:latin typeface="+mj-lt"/>
                <a:cs typeface="Myriad Pro"/>
              </a:rPr>
              <a:t>ochraně</a:t>
            </a:r>
            <a:r>
              <a:rPr lang="en-GB" sz="2500" spc="15" dirty="0">
                <a:latin typeface="+mj-lt"/>
                <a:cs typeface="Myriad Pro"/>
              </a:rPr>
              <a:t> </a:t>
            </a:r>
            <a:r>
              <a:rPr lang="en-GB" sz="2500" spc="15" dirty="0" err="1">
                <a:latin typeface="+mj-lt"/>
                <a:cs typeface="Myriad Pro"/>
              </a:rPr>
              <a:t>pokožky</a:t>
            </a:r>
            <a:r>
              <a:rPr lang="en-GB" sz="2500" spc="15" dirty="0">
                <a:latin typeface="+mj-lt"/>
                <a:cs typeface="Myriad Pro"/>
              </a:rPr>
              <a:t> </a:t>
            </a:r>
            <a:r>
              <a:rPr lang="en-GB" sz="2500" spc="15" dirty="0" err="1">
                <a:latin typeface="+mj-lt"/>
                <a:cs typeface="Myriad Pro"/>
              </a:rPr>
              <a:t>před</a:t>
            </a:r>
            <a:r>
              <a:rPr lang="en-GB" sz="2500" spc="15" dirty="0">
                <a:latin typeface="+mj-lt"/>
                <a:cs typeface="Myriad Pro"/>
              </a:rPr>
              <a:t> </a:t>
            </a:r>
            <a:r>
              <a:rPr lang="en-GB" sz="2500" spc="15" dirty="0" err="1">
                <a:latin typeface="+mj-lt"/>
                <a:cs typeface="Myriad Pro"/>
              </a:rPr>
              <a:t>buněčnou</a:t>
            </a:r>
            <a:r>
              <a:rPr lang="en-GB" sz="2500" spc="15" dirty="0">
                <a:latin typeface="+mj-lt"/>
                <a:cs typeface="Myriad Pro"/>
              </a:rPr>
              <a:t> </a:t>
            </a:r>
            <a:r>
              <a:rPr lang="en-GB" sz="2500" spc="15" dirty="0" err="1">
                <a:latin typeface="+mj-lt"/>
                <a:cs typeface="Myriad Pro"/>
              </a:rPr>
              <a:t>oxidací</a:t>
            </a:r>
            <a:r>
              <a:rPr lang="en-GB" sz="2500" spc="15" dirty="0">
                <a:latin typeface="+mj-lt"/>
                <a:cs typeface="Myriad Pro"/>
              </a:rPr>
              <a:t> </a:t>
            </a:r>
            <a:r>
              <a:rPr lang="en-GB" sz="2500" spc="15" dirty="0" err="1">
                <a:latin typeface="+mj-lt"/>
                <a:cs typeface="Myriad Pro"/>
              </a:rPr>
              <a:t>nebo</a:t>
            </a:r>
            <a:r>
              <a:rPr lang="en-GB" sz="2500" spc="15" dirty="0">
                <a:latin typeface="+mj-lt"/>
                <a:cs typeface="Myriad Pro"/>
              </a:rPr>
              <a:t> po </a:t>
            </a:r>
            <a:r>
              <a:rPr lang="en-GB" sz="2500" spc="15" dirty="0" err="1">
                <a:latin typeface="+mj-lt"/>
                <a:cs typeface="Myriad Pro"/>
              </a:rPr>
              <a:t>vyčištění</a:t>
            </a:r>
            <a:r>
              <a:rPr lang="en-GB" sz="2500" spc="15" dirty="0">
                <a:latin typeface="+mj-lt"/>
                <a:cs typeface="Myriad Pro"/>
              </a:rPr>
              <a:t>, </a:t>
            </a:r>
            <a:r>
              <a:rPr lang="en-GB" sz="2500" spc="15" dirty="0" err="1">
                <a:latin typeface="+mj-lt"/>
                <a:cs typeface="Myriad Pro"/>
              </a:rPr>
              <a:t>před</a:t>
            </a:r>
            <a:r>
              <a:rPr lang="en-GB" sz="2500" spc="15" dirty="0">
                <a:latin typeface="+mj-lt"/>
                <a:cs typeface="Myriad Pro"/>
              </a:rPr>
              <a:t> </a:t>
            </a:r>
            <a:r>
              <a:rPr lang="en-GB" sz="2500" spc="15" dirty="0" err="1">
                <a:latin typeface="+mj-lt"/>
                <a:cs typeface="Myriad Pro"/>
              </a:rPr>
              <a:t>aplikací</a:t>
            </a:r>
            <a:r>
              <a:rPr lang="en-GB" sz="2500" spc="15" dirty="0">
                <a:latin typeface="+mj-lt"/>
                <a:cs typeface="Myriad Pro"/>
              </a:rPr>
              <a:t> </a:t>
            </a:r>
            <a:r>
              <a:rPr lang="en-GB" sz="2500" spc="15" dirty="0" err="1">
                <a:latin typeface="+mj-lt"/>
                <a:cs typeface="Myriad Pro"/>
              </a:rPr>
              <a:t>jakéhokoli</a:t>
            </a:r>
            <a:r>
              <a:rPr lang="en-GB" sz="2500" spc="15" dirty="0">
                <a:latin typeface="+mj-lt"/>
                <a:cs typeface="Myriad Pro"/>
              </a:rPr>
              <a:t> </a:t>
            </a:r>
            <a:r>
              <a:rPr lang="en-GB" sz="2500" spc="15" dirty="0" err="1">
                <a:latin typeface="+mj-lt"/>
                <a:cs typeface="Myriad Pro"/>
              </a:rPr>
              <a:t>jiného</a:t>
            </a:r>
            <a:r>
              <a:rPr lang="en-GB" sz="2500" spc="15" dirty="0">
                <a:latin typeface="+mj-lt"/>
                <a:cs typeface="Myriad Pro"/>
              </a:rPr>
              <a:t> </a:t>
            </a:r>
            <a:r>
              <a:rPr lang="en-GB" sz="2500" spc="15" dirty="0" err="1">
                <a:latin typeface="+mj-lt"/>
                <a:cs typeface="Myriad Pro"/>
              </a:rPr>
              <a:t>séra</a:t>
            </a:r>
            <a:r>
              <a:rPr lang="en-GB" sz="2500" spc="15" dirty="0">
                <a:latin typeface="+mj-lt"/>
                <a:cs typeface="Myriad Pro"/>
              </a:rPr>
              <a:t> </a:t>
            </a:r>
            <a:r>
              <a:rPr lang="en-GB" sz="2500" spc="15" dirty="0" err="1">
                <a:latin typeface="+mj-lt"/>
                <a:cs typeface="Myriad Pro"/>
              </a:rPr>
              <a:t>nebo</a:t>
            </a:r>
            <a:r>
              <a:rPr lang="en-GB" sz="2500" spc="15" dirty="0">
                <a:latin typeface="+mj-lt"/>
                <a:cs typeface="Myriad Pro"/>
              </a:rPr>
              <a:t> </a:t>
            </a:r>
            <a:r>
              <a:rPr lang="en-GB" sz="2500" spc="15" dirty="0" err="1">
                <a:latin typeface="+mj-lt"/>
                <a:cs typeface="Myriad Pro"/>
              </a:rPr>
              <a:t>krému</a:t>
            </a:r>
            <a:r>
              <a:rPr lang="en-GB" sz="2500" spc="15" dirty="0">
                <a:latin typeface="+mj-lt"/>
                <a:cs typeface="Myriad Pro"/>
              </a:rPr>
              <a:t>. 
</a:t>
            </a:r>
            <a:r>
              <a:rPr lang="en-GB" sz="2500" spc="15" dirty="0" err="1">
                <a:latin typeface="+mj-lt"/>
                <a:cs typeface="Myriad Pro"/>
              </a:rPr>
              <a:t>Dobrá</a:t>
            </a:r>
            <a:r>
              <a:rPr lang="en-GB" sz="2500" spc="15" dirty="0">
                <a:latin typeface="+mj-lt"/>
                <a:cs typeface="Myriad Pro"/>
              </a:rPr>
              <a:t> </a:t>
            </a:r>
            <a:r>
              <a:rPr lang="en-GB" sz="2500" spc="15" dirty="0" err="1">
                <a:latin typeface="+mj-lt"/>
                <a:cs typeface="Myriad Pro"/>
              </a:rPr>
              <a:t>kombinace</a:t>
            </a:r>
            <a:r>
              <a:rPr lang="en-GB" sz="2500" spc="15" dirty="0">
                <a:latin typeface="+mj-lt"/>
                <a:cs typeface="Myriad Pro"/>
              </a:rPr>
              <a:t> s </a:t>
            </a:r>
            <a:r>
              <a:rPr lang="en-GB" sz="2500" spc="15" dirty="0" err="1">
                <a:latin typeface="+mj-lt"/>
                <a:cs typeface="Myriad Pro"/>
              </a:rPr>
              <a:t>antihyperpigmentačními</a:t>
            </a:r>
            <a:r>
              <a:rPr lang="en-GB" sz="2500" spc="15" dirty="0">
                <a:latin typeface="+mj-lt"/>
                <a:cs typeface="Myriad Pro"/>
              </a:rPr>
              <a:t> </a:t>
            </a:r>
            <a:r>
              <a:rPr lang="cs-CZ" sz="2500" spc="15" dirty="0">
                <a:latin typeface="+mj-lt"/>
                <a:cs typeface="Myriad Pro"/>
              </a:rPr>
              <a:t>produkty</a:t>
            </a:r>
            <a:r>
              <a:rPr lang="en-GB" sz="2500" spc="15" dirty="0">
                <a:latin typeface="+mj-lt"/>
                <a:cs typeface="Myriad Pro"/>
              </a:rPr>
              <a:t>, </a:t>
            </a:r>
            <a:r>
              <a:rPr lang="en-GB" sz="2500" spc="15" dirty="0" err="1">
                <a:latin typeface="+mj-lt"/>
                <a:cs typeface="Myriad Pro"/>
              </a:rPr>
              <a:t>jako</a:t>
            </a:r>
            <a:r>
              <a:rPr lang="en-GB" sz="2500" spc="15" dirty="0">
                <a:latin typeface="+mj-lt"/>
                <a:cs typeface="Myriad Pro"/>
              </a:rPr>
              <a:t> DERMA LIGHT</a:t>
            </a:r>
            <a:endParaRPr lang="en-GB" sz="2500" dirty="0">
              <a:latin typeface="+mj-lt"/>
            </a:endParaRPr>
          </a:p>
        </p:txBody>
      </p:sp>
      <p:sp>
        <p:nvSpPr>
          <p:cNvPr id="15" name="object 9">
            <a:extLst>
              <a:ext uri="{FF2B5EF4-FFF2-40B4-BE49-F238E27FC236}">
                <a16:creationId xmlns:a16="http://schemas.microsoft.com/office/drawing/2014/main" id="{58E57A6C-3F8C-E2C1-1DCC-C8FC67908149}"/>
              </a:ext>
            </a:extLst>
          </p:cNvPr>
          <p:cNvSpPr txBox="1"/>
          <p:nvPr/>
        </p:nvSpPr>
        <p:spPr>
          <a:xfrm>
            <a:off x="16757650" y="10093060"/>
            <a:ext cx="2895600" cy="474489"/>
          </a:xfrm>
          <a:prstGeom prst="rect">
            <a:avLst/>
          </a:prstGeom>
        </p:spPr>
        <p:txBody>
          <a:bodyPr vert="horz" wrap="square" lIns="0" tIns="12700" rIns="0" bIns="0" rtlCol="0">
            <a:spAutoFit/>
          </a:bodyPr>
          <a:lstStyle/>
          <a:p>
            <a:pPr marL="12700">
              <a:lnSpc>
                <a:spcPct val="100000"/>
              </a:lnSpc>
              <a:spcBef>
                <a:spcPts val="100"/>
              </a:spcBef>
            </a:pPr>
            <a:r>
              <a:rPr lang="it-IT" sz="3000" spc="30" dirty="0">
                <a:latin typeface="+mj-lt"/>
                <a:cs typeface="Arial"/>
              </a:rPr>
              <a:t>75 </a:t>
            </a:r>
            <a:r>
              <a:rPr sz="3000" spc="35" dirty="0">
                <a:latin typeface="+mj-lt"/>
                <a:cs typeface="Arial"/>
              </a:rPr>
              <a:t>ml</a:t>
            </a:r>
            <a:endParaRPr sz="3000" dirty="0">
              <a:latin typeface="+mj-lt"/>
              <a:cs typeface="Arial"/>
            </a:endParaRPr>
          </a:p>
        </p:txBody>
      </p:sp>
      <p:pic>
        <p:nvPicPr>
          <p:cNvPr id="3" name="Immagine 2">
            <a:extLst>
              <a:ext uri="{FF2B5EF4-FFF2-40B4-BE49-F238E27FC236}">
                <a16:creationId xmlns:a16="http://schemas.microsoft.com/office/drawing/2014/main" id="{F58A13E1-7AB3-78C6-9AD0-B51CE5E78E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1234559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24182" y="11017618"/>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500">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24182" y="11017618"/>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500">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FLOUR4 SERUM</a:t>
            </a:r>
            <a:r>
              <a:rPr lang="it-IT" sz="3500" b="1" dirty="0">
                <a:solidFill>
                  <a:srgbClr val="0070C0"/>
                </a:solidFill>
                <a:latin typeface="+mj-lt"/>
              </a:rPr>
              <a:t>: Aktivní okysličení</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26511" t="10399" r="31266" b="3234"/>
          <a:stretch/>
        </p:blipFill>
        <p:spPr>
          <a:xfrm>
            <a:off x="16358649" y="1471992"/>
            <a:ext cx="3721267" cy="7611683"/>
          </a:xfrm>
          <a:prstGeom prst="rect">
            <a:avLst/>
          </a:prstGeom>
        </p:spPr>
      </p:pic>
      <p:sp>
        <p:nvSpPr>
          <p:cNvPr id="9" name="CasellaDiTesto 8">
            <a:extLst>
              <a:ext uri="{FF2B5EF4-FFF2-40B4-BE49-F238E27FC236}">
                <a16:creationId xmlns:a16="http://schemas.microsoft.com/office/drawing/2014/main" id="{77EF29FE-4A9A-2C46-93E1-A62691E7B45C}"/>
              </a:ext>
            </a:extLst>
          </p:cNvPr>
          <p:cNvSpPr txBox="1"/>
          <p:nvPr/>
        </p:nvSpPr>
        <p:spPr>
          <a:xfrm>
            <a:off x="149860" y="1768475"/>
            <a:ext cx="15718697" cy="3939540"/>
          </a:xfrm>
          <a:prstGeom prst="rect">
            <a:avLst/>
          </a:prstGeom>
          <a:noFill/>
        </p:spPr>
        <p:txBody>
          <a:bodyPr wrap="square">
            <a:spAutoFit/>
          </a:bodyPr>
          <a:lstStyle/>
          <a:p>
            <a:r>
              <a:rPr lang="cs-CZ" sz="2500" b="1" dirty="0">
                <a:solidFill>
                  <a:srgbClr val="0070C0"/>
                </a:solidFill>
                <a:latin typeface="+mj-lt"/>
              </a:rPr>
              <a:t>VŮASTNOSTI PRODUKTU</a:t>
            </a:r>
            <a:endParaRPr lang="en-GB" sz="2500" b="1" i="0" u="none" strike="noStrike" baseline="0" dirty="0">
              <a:solidFill>
                <a:srgbClr val="0070C0"/>
              </a:solidFill>
              <a:latin typeface="+mj-lt"/>
            </a:endParaRPr>
          </a:p>
          <a:p>
            <a:r>
              <a:rPr lang="en-GB" sz="2500" dirty="0">
                <a:solidFill>
                  <a:srgbClr val="000000"/>
                </a:solidFill>
                <a:latin typeface="+mj-lt"/>
              </a:rPr>
              <a:t>Fluor4 je </a:t>
            </a:r>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stárn</a:t>
            </a:r>
            <a:r>
              <a:rPr lang="cs-CZ" sz="2500" dirty="0" err="1">
                <a:solidFill>
                  <a:srgbClr val="000000"/>
                </a:solidFill>
                <a:latin typeface="+mj-lt"/>
              </a:rPr>
              <a:t>oucí</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zklidnění</a:t>
            </a:r>
            <a:r>
              <a:rPr lang="en-GB" sz="2500" dirty="0">
                <a:solidFill>
                  <a:srgbClr val="000000"/>
                </a:solidFill>
                <a:latin typeface="+mj-lt"/>
              </a:rPr>
              <a:t> a </a:t>
            </a:r>
            <a:r>
              <a:rPr lang="en-GB" sz="2500" dirty="0" err="1">
                <a:solidFill>
                  <a:srgbClr val="000000"/>
                </a:solidFill>
                <a:latin typeface="+mj-lt"/>
              </a:rPr>
              <a:t>regeneraci</a:t>
            </a:r>
            <a:r>
              <a:rPr lang="en-GB" sz="2500" dirty="0">
                <a:solidFill>
                  <a:srgbClr val="000000"/>
                </a:solidFill>
                <a:latin typeface="+mj-lt"/>
              </a:rPr>
              <a:t> </a:t>
            </a:r>
            <a:r>
              <a:rPr lang="en-GB" sz="2500" dirty="0" err="1">
                <a:solidFill>
                  <a:srgbClr val="000000"/>
                </a:solidFill>
                <a:latin typeface="+mj-lt"/>
              </a:rPr>
              <a:t>tkání</a:t>
            </a:r>
            <a:r>
              <a:rPr lang="en-GB" sz="2500" dirty="0">
                <a:solidFill>
                  <a:srgbClr val="000000"/>
                </a:solidFill>
                <a:latin typeface="+mj-lt"/>
              </a:rPr>
              <a:t>. </a:t>
            </a:r>
            <a:r>
              <a:rPr lang="en-GB" sz="2500" dirty="0" err="1">
                <a:solidFill>
                  <a:srgbClr val="000000"/>
                </a:solidFill>
                <a:latin typeface="+mj-lt"/>
              </a:rPr>
              <a:t>Tím</a:t>
            </a:r>
            <a:r>
              <a:rPr lang="en-GB" sz="2500" dirty="0">
                <a:solidFill>
                  <a:srgbClr val="000000"/>
                </a:solidFill>
                <a:latin typeface="+mj-lt"/>
              </a:rPr>
              <a:t> se </a:t>
            </a:r>
            <a:r>
              <a:rPr lang="en-GB" sz="2500" dirty="0" err="1">
                <a:solidFill>
                  <a:srgbClr val="000000"/>
                </a:solidFill>
                <a:latin typeface="+mj-lt"/>
              </a:rPr>
              <a:t>zlepšuje</a:t>
            </a:r>
            <a:r>
              <a:rPr lang="en-GB" sz="2500" dirty="0">
                <a:solidFill>
                  <a:srgbClr val="000000"/>
                </a:solidFill>
                <a:latin typeface="+mj-lt"/>
              </a:rPr>
              <a:t> </a:t>
            </a:r>
            <a:r>
              <a:rPr lang="en-GB" sz="2500" dirty="0" err="1">
                <a:solidFill>
                  <a:srgbClr val="000000"/>
                </a:solidFill>
                <a:latin typeface="+mj-lt"/>
              </a:rPr>
              <a:t>obnova</a:t>
            </a:r>
            <a:r>
              <a:rPr lang="en-GB" sz="2500" dirty="0">
                <a:solidFill>
                  <a:srgbClr val="000000"/>
                </a:solidFill>
                <a:latin typeface="+mj-lt"/>
              </a:rPr>
              <a:t> a </a:t>
            </a:r>
            <a:r>
              <a:rPr lang="en-GB" sz="2500" dirty="0" err="1">
                <a:solidFill>
                  <a:srgbClr val="000000"/>
                </a:solidFill>
                <a:latin typeface="+mj-lt"/>
              </a:rPr>
              <a:t>pružnost</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Tento</a:t>
            </a:r>
            <a:r>
              <a:rPr lang="en-GB" sz="2500" dirty="0">
                <a:solidFill>
                  <a:srgbClr val="000000"/>
                </a:solidFill>
                <a:latin typeface="+mj-lt"/>
              </a:rPr>
              <a:t> </a:t>
            </a:r>
            <a:r>
              <a:rPr lang="en-GB" sz="2500" dirty="0" err="1">
                <a:solidFill>
                  <a:srgbClr val="000000"/>
                </a:solidFill>
                <a:latin typeface="+mj-lt"/>
              </a:rPr>
              <a:t>produkt</a:t>
            </a:r>
            <a:r>
              <a:rPr lang="en-GB" sz="2500" dirty="0">
                <a:solidFill>
                  <a:srgbClr val="000000"/>
                </a:solidFill>
                <a:latin typeface="+mj-lt"/>
              </a:rPr>
              <a:t> je </a:t>
            </a:r>
            <a:r>
              <a:rPr lang="en-GB" sz="2500" dirty="0" err="1">
                <a:solidFill>
                  <a:srgbClr val="000000"/>
                </a:solidFill>
                <a:latin typeface="+mj-lt"/>
              </a:rPr>
              <a:t>aplikován</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ostatními</a:t>
            </a:r>
            <a:r>
              <a:rPr lang="en-GB" sz="2500" dirty="0">
                <a:solidFill>
                  <a:srgbClr val="000000"/>
                </a:solidFill>
                <a:latin typeface="+mj-lt"/>
              </a:rPr>
              <a:t>, </a:t>
            </a:r>
            <a:r>
              <a:rPr lang="en-GB" sz="2500" dirty="0" err="1">
                <a:solidFill>
                  <a:srgbClr val="000000"/>
                </a:solidFill>
                <a:latin typeface="+mj-lt"/>
              </a:rPr>
              <a:t>zvyšuje</a:t>
            </a:r>
            <a:r>
              <a:rPr lang="en-GB" sz="2500" dirty="0">
                <a:solidFill>
                  <a:srgbClr val="000000"/>
                </a:solidFill>
                <a:latin typeface="+mj-lt"/>
              </a:rPr>
              <a:t> transport </a:t>
            </a:r>
            <a:r>
              <a:rPr lang="en-GB" sz="2500" dirty="0" err="1">
                <a:solidFill>
                  <a:srgbClr val="000000"/>
                </a:solidFill>
                <a:latin typeface="+mj-lt"/>
              </a:rPr>
              <a:t>účinných</a:t>
            </a:r>
            <a:r>
              <a:rPr lang="en-GB" sz="2500" dirty="0">
                <a:solidFill>
                  <a:srgbClr val="000000"/>
                </a:solidFill>
                <a:latin typeface="+mj-lt"/>
              </a:rPr>
              <a:t> </a:t>
            </a:r>
            <a:r>
              <a:rPr lang="en-GB" sz="2500" dirty="0" err="1">
                <a:solidFill>
                  <a:srgbClr val="000000"/>
                </a:solidFill>
                <a:latin typeface="+mj-lt"/>
              </a:rPr>
              <a:t>látek</a:t>
            </a:r>
            <a:r>
              <a:rPr lang="en-GB" sz="2500" dirty="0">
                <a:solidFill>
                  <a:srgbClr val="000000"/>
                </a:solidFill>
                <a:latin typeface="+mj-lt"/>
              </a:rPr>
              <a:t>, </a:t>
            </a:r>
            <a:r>
              <a:rPr lang="en-GB" sz="2500" dirty="0" err="1">
                <a:solidFill>
                  <a:srgbClr val="000000"/>
                </a:solidFill>
                <a:latin typeface="+mj-lt"/>
              </a:rPr>
              <a:t>které</a:t>
            </a:r>
            <a:r>
              <a:rPr lang="en-GB" sz="2500" dirty="0">
                <a:solidFill>
                  <a:srgbClr val="000000"/>
                </a:solidFill>
                <a:latin typeface="+mj-lt"/>
              </a:rPr>
              <a:t> </a:t>
            </a:r>
            <a:r>
              <a:rPr lang="en-GB" sz="2500" dirty="0" err="1">
                <a:solidFill>
                  <a:srgbClr val="000000"/>
                </a:solidFill>
                <a:latin typeface="+mj-lt"/>
              </a:rPr>
              <a:t>obsahují</a:t>
            </a:r>
            <a:r>
              <a:rPr lang="cs-CZ" sz="2500" dirty="0">
                <a:solidFill>
                  <a:srgbClr val="000000"/>
                </a:solidFill>
                <a:latin typeface="+mj-lt"/>
              </a:rPr>
              <a:t> další produkty</a:t>
            </a:r>
            <a:r>
              <a:rPr lang="en-GB" sz="2500" dirty="0">
                <a:solidFill>
                  <a:srgbClr val="000000"/>
                </a:solidFill>
                <a:latin typeface="+mj-lt"/>
              </a:rPr>
              <a:t>.</a:t>
            </a:r>
            <a:endParaRPr lang="cs-CZ" sz="2500" dirty="0">
              <a:solidFill>
                <a:srgbClr val="00000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typy</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Je </a:t>
            </a:r>
            <a:r>
              <a:rPr lang="en-GB" sz="2500" dirty="0" err="1">
                <a:solidFill>
                  <a:srgbClr val="000000"/>
                </a:solidFill>
                <a:latin typeface="+mj-lt"/>
              </a:rPr>
              <a:t>účinný</a:t>
            </a:r>
            <a:r>
              <a:rPr lang="en-GB" sz="2500" dirty="0">
                <a:solidFill>
                  <a:srgbClr val="000000"/>
                </a:solidFill>
                <a:latin typeface="+mj-lt"/>
              </a:rPr>
              <a:t> </a:t>
            </a:r>
            <a:r>
              <a:rPr lang="en-GB" sz="2500" dirty="0" err="1">
                <a:solidFill>
                  <a:srgbClr val="000000"/>
                </a:solidFill>
                <a:latin typeface="+mj-lt"/>
              </a:rPr>
              <a:t>při</a:t>
            </a:r>
            <a:r>
              <a:rPr lang="en-GB" sz="2500" dirty="0">
                <a:solidFill>
                  <a:srgbClr val="000000"/>
                </a:solidFill>
                <a:latin typeface="+mj-lt"/>
              </a:rPr>
              <a:t>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spálenin</a:t>
            </a:r>
            <a:r>
              <a:rPr lang="en-GB" sz="2500" dirty="0">
                <a:solidFill>
                  <a:srgbClr val="000000"/>
                </a:solidFill>
                <a:latin typeface="+mj-lt"/>
              </a:rPr>
              <a:t> od </a:t>
            </a:r>
            <a:r>
              <a:rPr lang="en-GB" sz="2500" dirty="0" err="1">
                <a:solidFill>
                  <a:srgbClr val="000000"/>
                </a:solidFill>
                <a:latin typeface="+mj-lt"/>
              </a:rPr>
              <a:t>slunce</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citlivé</a:t>
            </a:r>
            <a:r>
              <a:rPr lang="en-GB" sz="2500" dirty="0">
                <a:solidFill>
                  <a:srgbClr val="000000"/>
                </a:solidFill>
                <a:latin typeface="+mj-lt"/>
              </a:rPr>
              <a:t> </a:t>
            </a:r>
            <a:r>
              <a:rPr lang="en-GB" sz="2500" dirty="0" err="1">
                <a:solidFill>
                  <a:srgbClr val="000000"/>
                </a:solidFill>
                <a:latin typeface="+mj-lt"/>
              </a:rPr>
              <a:t>pokožce</a:t>
            </a:r>
            <a:r>
              <a:rPr lang="en-GB" sz="2500" dirty="0">
                <a:solidFill>
                  <a:srgbClr val="000000"/>
                </a:solidFill>
                <a:latin typeface="+mj-lt"/>
              </a:rPr>
              <a:t> po </a:t>
            </a:r>
            <a:r>
              <a:rPr lang="en-GB" sz="2500" dirty="0" err="1">
                <a:solidFill>
                  <a:srgbClr val="000000"/>
                </a:solidFill>
                <a:latin typeface="+mj-lt"/>
              </a:rPr>
              <a:t>fotoepilaci</a:t>
            </a:r>
            <a:r>
              <a:rPr lang="en-GB" sz="2500" dirty="0">
                <a:solidFill>
                  <a:srgbClr val="000000"/>
                </a:solidFill>
                <a:latin typeface="+mj-lt"/>
              </a:rPr>
              <a:t>, </a:t>
            </a:r>
            <a:r>
              <a:rPr lang="en-GB" sz="2500" dirty="0" err="1">
                <a:solidFill>
                  <a:srgbClr val="000000"/>
                </a:solidFill>
                <a:latin typeface="+mj-lt"/>
              </a:rPr>
              <a:t>laseru</a:t>
            </a:r>
            <a:r>
              <a:rPr lang="en-GB" sz="2500" dirty="0">
                <a:solidFill>
                  <a:srgbClr val="000000"/>
                </a:solidFill>
                <a:latin typeface="+mj-lt"/>
              </a:rPr>
              <a:t>, </a:t>
            </a:r>
            <a:r>
              <a:rPr lang="en-GB" sz="2500" dirty="0" err="1">
                <a:solidFill>
                  <a:srgbClr val="000000"/>
                </a:solidFill>
                <a:latin typeface="+mj-lt"/>
              </a:rPr>
              <a:t>mikrodermabrazi</a:t>
            </a:r>
            <a:r>
              <a:rPr lang="en-GB" sz="2500" dirty="0">
                <a:solidFill>
                  <a:srgbClr val="000000"/>
                </a:solidFill>
                <a:latin typeface="+mj-lt"/>
              </a:rPr>
              <a:t>, HIFU, RF, </a:t>
            </a:r>
            <a:r>
              <a:rPr lang="en-GB" sz="2500" dirty="0" err="1">
                <a:solidFill>
                  <a:srgbClr val="000000"/>
                </a:solidFill>
                <a:latin typeface="+mj-lt"/>
              </a:rPr>
              <a:t>peelingu</a:t>
            </a:r>
            <a:r>
              <a:rPr lang="cs-CZ" sz="2500" dirty="0">
                <a:solidFill>
                  <a:srgbClr val="000000"/>
                </a:solidFill>
                <a:latin typeface="+mj-lt"/>
              </a:rPr>
              <a:t> kyselinou</a:t>
            </a:r>
            <a:r>
              <a:rPr lang="en-GB" sz="2500" dirty="0">
                <a:solidFill>
                  <a:srgbClr val="000000"/>
                </a:solidFill>
                <a:latin typeface="+mj-lt"/>
              </a:rPr>
              <a:t> a pro </a:t>
            </a:r>
            <a:r>
              <a:rPr lang="en-GB" sz="2500" dirty="0" err="1">
                <a:solidFill>
                  <a:srgbClr val="000000"/>
                </a:solidFill>
                <a:latin typeface="+mj-lt"/>
              </a:rPr>
              <a:t>muže</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balzám</a:t>
            </a:r>
            <a:r>
              <a:rPr lang="en-GB" sz="2500" dirty="0">
                <a:solidFill>
                  <a:srgbClr val="000000"/>
                </a:solidFill>
                <a:latin typeface="+mj-lt"/>
              </a:rPr>
              <a:t> po </a:t>
            </a:r>
            <a:r>
              <a:rPr lang="en-GB" sz="2500" dirty="0" err="1">
                <a:solidFill>
                  <a:srgbClr val="000000"/>
                </a:solidFill>
                <a:latin typeface="+mj-lt"/>
              </a:rPr>
              <a:t>holení</a:t>
            </a:r>
            <a:r>
              <a:rPr lang="en-GB" sz="2500" dirty="0">
                <a:solidFill>
                  <a:srgbClr val="000000"/>
                </a:solidFill>
                <a:latin typeface="+mj-lt"/>
              </a:rPr>
              <a:t>, </a:t>
            </a:r>
            <a:r>
              <a:rPr lang="en-GB" sz="2500" dirty="0" err="1">
                <a:solidFill>
                  <a:srgbClr val="000000"/>
                </a:solidFill>
                <a:latin typeface="+mj-lt"/>
              </a:rPr>
              <a:t>má</a:t>
            </a:r>
            <a:r>
              <a:rPr lang="en-GB" sz="2500" dirty="0">
                <a:solidFill>
                  <a:srgbClr val="000000"/>
                </a:solidFill>
                <a:latin typeface="+mj-lt"/>
              </a:rPr>
              <a:t> </a:t>
            </a:r>
            <a:r>
              <a:rPr lang="en-GB" sz="2500" dirty="0" err="1">
                <a:solidFill>
                  <a:srgbClr val="000000"/>
                </a:solidFill>
                <a:latin typeface="+mj-lt"/>
              </a:rPr>
              <a:t>vynikající</a:t>
            </a:r>
            <a:r>
              <a:rPr lang="en-GB" sz="2500" dirty="0">
                <a:solidFill>
                  <a:srgbClr val="000000"/>
                </a:solidFill>
                <a:latin typeface="+mj-lt"/>
              </a:rPr>
              <a:t> </a:t>
            </a:r>
            <a:r>
              <a:rPr lang="en-GB" sz="2500" dirty="0" err="1">
                <a:solidFill>
                  <a:srgbClr val="000000"/>
                </a:solidFill>
                <a:latin typeface="+mj-lt"/>
              </a:rPr>
              <a:t>antioxidační</a:t>
            </a:r>
            <a:r>
              <a:rPr lang="en-GB" sz="2500" dirty="0">
                <a:solidFill>
                  <a:srgbClr val="000000"/>
                </a:solidFill>
                <a:latin typeface="+mj-lt"/>
              </a:rPr>
              <a:t>, </a:t>
            </a:r>
            <a:r>
              <a:rPr lang="en-GB" sz="2500" dirty="0" err="1">
                <a:solidFill>
                  <a:srgbClr val="000000"/>
                </a:solidFill>
                <a:latin typeface="+mj-lt"/>
              </a:rPr>
              <a:t>zklidňující</a:t>
            </a:r>
            <a:r>
              <a:rPr lang="en-GB" sz="2500" dirty="0">
                <a:solidFill>
                  <a:srgbClr val="000000"/>
                </a:solidFill>
                <a:latin typeface="+mj-lt"/>
              </a:rPr>
              <a:t> a anti-age </a:t>
            </a:r>
            <a:r>
              <a:rPr lang="en-GB" sz="2500" dirty="0" err="1">
                <a:solidFill>
                  <a:srgbClr val="000000"/>
                </a:solidFill>
                <a:latin typeface="+mj-lt"/>
              </a:rPr>
              <a:t>vlastnosti</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a:solidFill>
                  <a:srgbClr val="000000"/>
                </a:solidFill>
                <a:latin typeface="+mj-lt"/>
              </a:rPr>
              <a:t>Po </a:t>
            </a:r>
            <a:r>
              <a:rPr lang="en-GB" sz="2500" dirty="0" err="1">
                <a:solidFill>
                  <a:srgbClr val="000000"/>
                </a:solidFill>
                <a:latin typeface="+mj-lt"/>
              </a:rPr>
              <a:t>každém</a:t>
            </a:r>
            <a:r>
              <a:rPr lang="en-GB" sz="2500" dirty="0">
                <a:solidFill>
                  <a:srgbClr val="000000"/>
                </a:solidFill>
                <a:latin typeface="+mj-lt"/>
              </a:rPr>
              <a:t> </a:t>
            </a:r>
            <a:r>
              <a:rPr lang="en-GB" sz="2500" dirty="0" err="1">
                <a:solidFill>
                  <a:srgbClr val="000000"/>
                </a:solidFill>
                <a:latin typeface="+mj-lt"/>
              </a:rPr>
              <a:t>profesionálním</a:t>
            </a:r>
            <a:r>
              <a:rPr lang="en-GB" sz="2500" dirty="0">
                <a:solidFill>
                  <a:srgbClr val="000000"/>
                </a:solidFill>
                <a:latin typeface="+mj-lt"/>
              </a:rPr>
              <a:t> </a:t>
            </a:r>
            <a:r>
              <a:rPr lang="en-GB" sz="2500" dirty="0" err="1">
                <a:solidFill>
                  <a:srgbClr val="000000"/>
                </a:solidFill>
                <a:latin typeface="+mj-lt"/>
              </a:rPr>
              <a:t>zákroku</a:t>
            </a:r>
            <a:r>
              <a:rPr lang="en-GB" sz="2500" dirty="0">
                <a:solidFill>
                  <a:srgbClr val="000000"/>
                </a:solidFill>
                <a:latin typeface="+mj-lt"/>
              </a:rPr>
              <a:t> </a:t>
            </a:r>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tenkou</a:t>
            </a:r>
            <a:r>
              <a:rPr lang="en-GB" sz="2500" dirty="0">
                <a:solidFill>
                  <a:srgbClr val="000000"/>
                </a:solidFill>
                <a:latin typeface="+mj-lt"/>
              </a:rPr>
              <a:t> </a:t>
            </a:r>
            <a:r>
              <a:rPr lang="en-GB" sz="2500" dirty="0" err="1">
                <a:solidFill>
                  <a:srgbClr val="000000"/>
                </a:solidFill>
                <a:latin typeface="+mj-lt"/>
              </a:rPr>
              <a:t>vrstvu</a:t>
            </a:r>
            <a:r>
              <a:rPr lang="en-GB" sz="2500" dirty="0">
                <a:solidFill>
                  <a:srgbClr val="000000"/>
                </a:solidFill>
                <a:latin typeface="+mj-lt"/>
              </a:rPr>
              <a:t> </a:t>
            </a:r>
            <a:r>
              <a:rPr lang="en-GB" sz="2500" dirty="0" err="1">
                <a:solidFill>
                  <a:srgbClr val="000000"/>
                </a:solidFill>
                <a:latin typeface="+mj-lt"/>
              </a:rPr>
              <a:t>přípravku</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suchou</a:t>
            </a:r>
            <a:r>
              <a:rPr lang="en-GB" sz="2500" dirty="0">
                <a:solidFill>
                  <a:srgbClr val="000000"/>
                </a:solidFill>
                <a:latin typeface="+mj-lt"/>
              </a:rPr>
              <a:t> </a:t>
            </a:r>
            <a:r>
              <a:rPr lang="en-GB" sz="2500" dirty="0" err="1">
                <a:solidFill>
                  <a:srgbClr val="000000"/>
                </a:solidFill>
                <a:latin typeface="+mj-lt"/>
              </a:rPr>
              <a:t>čistou</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a </a:t>
            </a:r>
            <a:r>
              <a:rPr lang="en-GB" sz="2500" dirty="0" err="1">
                <a:solidFill>
                  <a:srgbClr val="000000"/>
                </a:solidFill>
                <a:latin typeface="+mj-lt"/>
              </a:rPr>
              <a:t>vmasírujte</a:t>
            </a:r>
            <a:r>
              <a:rPr lang="en-GB" sz="2500" dirty="0">
                <a:solidFill>
                  <a:srgbClr val="000000"/>
                </a:solidFill>
                <a:latin typeface="+mj-lt"/>
              </a:rPr>
              <a:t>, </a:t>
            </a:r>
            <a:r>
              <a:rPr lang="en-GB" sz="2500" dirty="0" err="1">
                <a:solidFill>
                  <a:srgbClr val="000000"/>
                </a:solidFill>
                <a:latin typeface="+mj-lt"/>
              </a:rPr>
              <a:t>dokud</a:t>
            </a:r>
            <a:r>
              <a:rPr lang="en-GB" sz="2500" dirty="0">
                <a:solidFill>
                  <a:srgbClr val="000000"/>
                </a:solidFill>
                <a:latin typeface="+mj-lt"/>
              </a:rPr>
              <a:t> se </a:t>
            </a:r>
            <a:r>
              <a:rPr lang="en-GB" sz="2500" dirty="0" err="1">
                <a:solidFill>
                  <a:srgbClr val="000000"/>
                </a:solidFill>
                <a:latin typeface="+mj-lt"/>
              </a:rPr>
              <a:t>zcela</a:t>
            </a:r>
            <a:r>
              <a:rPr lang="en-GB" sz="2500" dirty="0">
                <a:solidFill>
                  <a:srgbClr val="000000"/>
                </a:solidFill>
                <a:latin typeface="+mj-lt"/>
              </a:rPr>
              <a:t> </a:t>
            </a:r>
            <a:r>
              <a:rPr lang="en-GB" sz="2500" dirty="0" err="1">
                <a:solidFill>
                  <a:srgbClr val="000000"/>
                </a:solidFill>
                <a:latin typeface="+mj-lt"/>
              </a:rPr>
              <a:t>nevstřebá</a:t>
            </a:r>
            <a:r>
              <a:rPr lang="en-GB" sz="2500" dirty="0">
                <a:solidFill>
                  <a:srgbClr val="000000"/>
                </a:solidFill>
                <a:latin typeface="+mj-lt"/>
              </a:rPr>
              <a:t>. </a:t>
            </a:r>
            <a:r>
              <a:rPr lang="en-GB" sz="2500" dirty="0" err="1">
                <a:solidFill>
                  <a:srgbClr val="000000"/>
                </a:solidFill>
                <a:latin typeface="+mj-lt"/>
              </a:rPr>
              <a:t>Můžete</a:t>
            </a:r>
            <a:r>
              <a:rPr lang="en-GB" sz="2500" dirty="0">
                <a:solidFill>
                  <a:srgbClr val="000000"/>
                </a:solidFill>
                <a:latin typeface="+mj-lt"/>
              </a:rPr>
              <a:t> </a:t>
            </a:r>
            <a:r>
              <a:rPr lang="en-GB" sz="2500" dirty="0" err="1">
                <a:solidFill>
                  <a:srgbClr val="000000"/>
                </a:solidFill>
                <a:latin typeface="+mj-lt"/>
              </a:rPr>
              <a:t>jej</a:t>
            </a:r>
            <a:r>
              <a:rPr lang="en-GB" sz="2500" dirty="0">
                <a:solidFill>
                  <a:srgbClr val="000000"/>
                </a:solidFill>
                <a:latin typeface="+mj-lt"/>
              </a:rPr>
              <a:t> </a:t>
            </a:r>
            <a:r>
              <a:rPr lang="en-GB" sz="2500" dirty="0" err="1">
                <a:solidFill>
                  <a:srgbClr val="000000"/>
                </a:solidFill>
                <a:latin typeface="+mj-lt"/>
              </a:rPr>
              <a:t>smíchat</a:t>
            </a:r>
            <a:r>
              <a:rPr lang="en-GB" sz="2500" dirty="0">
                <a:solidFill>
                  <a:srgbClr val="000000"/>
                </a:solidFill>
                <a:latin typeface="+mj-lt"/>
              </a:rPr>
              <a:t> s </a:t>
            </a:r>
            <a:r>
              <a:rPr lang="en-GB" sz="2500" dirty="0" err="1">
                <a:solidFill>
                  <a:srgbClr val="000000"/>
                </a:solidFill>
                <a:latin typeface="+mj-lt"/>
              </a:rPr>
              <a:t>jinými</a:t>
            </a:r>
            <a:r>
              <a:rPr lang="en-GB" sz="2500" dirty="0">
                <a:solidFill>
                  <a:srgbClr val="000000"/>
                </a:solidFill>
                <a:latin typeface="+mj-lt"/>
              </a:rPr>
              <a:t> </a:t>
            </a:r>
            <a:r>
              <a:rPr lang="en-GB" sz="2500" dirty="0" err="1">
                <a:solidFill>
                  <a:srgbClr val="000000"/>
                </a:solidFill>
                <a:latin typeface="+mj-lt"/>
              </a:rPr>
              <a:t>produkty</a:t>
            </a:r>
            <a:r>
              <a:rPr lang="en-GB" sz="2500" dirty="0">
                <a:solidFill>
                  <a:srgbClr val="000000"/>
                </a:solidFill>
                <a:latin typeface="+mj-lt"/>
              </a:rPr>
              <a:t> (</a:t>
            </a:r>
            <a:r>
              <a:rPr lang="en-GB" sz="2500" dirty="0" err="1">
                <a:solidFill>
                  <a:srgbClr val="000000"/>
                </a:solidFill>
                <a:latin typeface="+mj-lt"/>
              </a:rPr>
              <a:t>krém</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séra</a:t>
            </a:r>
            <a:r>
              <a:rPr lang="en-GB" sz="2500" dirty="0">
                <a:solidFill>
                  <a:srgbClr val="000000"/>
                </a:solidFill>
                <a:latin typeface="+mj-lt"/>
              </a:rPr>
              <a:t>)</a:t>
            </a:r>
            <a:endParaRPr lang="en-GB" sz="2500" b="0" i="0" u="none" strike="noStrike" baseline="0" dirty="0">
              <a:solidFill>
                <a:srgbClr val="000000"/>
              </a:solidFill>
              <a:latin typeface="+mj-lt"/>
            </a:endParaRPr>
          </a:p>
        </p:txBody>
      </p:sp>
      <p:graphicFrame>
        <p:nvGraphicFramePr>
          <p:cNvPr id="13" name="object 6">
            <a:extLst>
              <a:ext uri="{FF2B5EF4-FFF2-40B4-BE49-F238E27FC236}">
                <a16:creationId xmlns:a16="http://schemas.microsoft.com/office/drawing/2014/main" id="{2E847467-0B70-C5A1-670F-D7BFDA7F9A86}"/>
              </a:ext>
            </a:extLst>
          </p:cNvPr>
          <p:cNvGraphicFramePr>
            <a:graphicFrameLocks noGrp="1"/>
          </p:cNvGraphicFramePr>
          <p:nvPr>
            <p:extLst>
              <p:ext uri="{D42A27DB-BD31-4B8C-83A1-F6EECF244321}">
                <p14:modId xmlns:p14="http://schemas.microsoft.com/office/powerpoint/2010/main" val="2710315074"/>
              </p:ext>
            </p:extLst>
          </p:nvPr>
        </p:nvGraphicFramePr>
        <p:xfrm>
          <a:off x="222250" y="5708015"/>
          <a:ext cx="16002000" cy="5386978"/>
        </p:xfrm>
        <a:graphic>
          <a:graphicData uri="http://schemas.openxmlformats.org/drawingml/2006/table">
            <a:tbl>
              <a:tblPr firstRow="1" bandRow="1">
                <a:tableStyleId>{2D5ABB26-0587-4C30-8999-92F81FD0307C}</a:tableStyleId>
              </a:tblPr>
              <a:tblGrid>
                <a:gridCol w="4191000">
                  <a:extLst>
                    <a:ext uri="{9D8B030D-6E8A-4147-A177-3AD203B41FA5}">
                      <a16:colId xmlns:a16="http://schemas.microsoft.com/office/drawing/2014/main" val="20000"/>
                    </a:ext>
                  </a:extLst>
                </a:gridCol>
                <a:gridCol w="11811000">
                  <a:extLst>
                    <a:ext uri="{9D8B030D-6E8A-4147-A177-3AD203B41FA5}">
                      <a16:colId xmlns:a16="http://schemas.microsoft.com/office/drawing/2014/main" val="20001"/>
                    </a:ext>
                  </a:extLst>
                </a:gridCol>
              </a:tblGrid>
              <a:tr h="1155637">
                <a:tc>
                  <a:txBody>
                    <a:bodyPr/>
                    <a:lstStyle/>
                    <a:p>
                      <a:pPr marL="133985">
                        <a:lnSpc>
                          <a:spcPct val="100000"/>
                        </a:lnSpc>
                        <a:spcBef>
                          <a:spcPts val="245"/>
                        </a:spcBef>
                      </a:pPr>
                      <a:r>
                        <a:rPr lang="en-US" sz="2500" b="1" spc="-50" dirty="0">
                          <a:solidFill>
                            <a:srgbClr val="0070C0"/>
                          </a:solidFill>
                          <a:latin typeface="+mj-lt"/>
                          <a:cs typeface="Arial"/>
                        </a:rPr>
                        <a:t>ZCELA FLUOROVANÉ UHLOVODÍKY</a:t>
                      </a:r>
                      <a:endParaRPr sz="2500" b="1" dirty="0">
                        <a:solidFill>
                          <a:srgbClr val="0070C0"/>
                        </a:solidFill>
                        <a:latin typeface="+mj-lt"/>
                        <a:cs typeface="Arial"/>
                      </a:endParaRPr>
                    </a:p>
                  </a:txBody>
                  <a:tcPr marL="0" marR="0" marT="311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33985" marR="0" lvl="0" indent="0" algn="l" defTabSz="1507846" rtl="0" eaLnBrk="1" fontAlgn="auto" latinLnBrk="0" hangingPunct="1">
                        <a:lnSpc>
                          <a:spcPct val="100000"/>
                        </a:lnSpc>
                        <a:spcBef>
                          <a:spcPts val="345"/>
                        </a:spcBef>
                        <a:spcAft>
                          <a:spcPts val="0"/>
                        </a:spcAft>
                        <a:buClrTx/>
                        <a:buSzTx/>
                        <a:buFontTx/>
                        <a:buNone/>
                        <a:tabLst/>
                        <a:defRPr/>
                      </a:pPr>
                      <a:r>
                        <a:rPr lang="en-US" sz="2300" kern="1200" spc="-65" dirty="0">
                          <a:solidFill>
                            <a:schemeClr val="tx1"/>
                          </a:solidFill>
                          <a:latin typeface="+mj-lt"/>
                          <a:ea typeface="+mn-ea"/>
                          <a:cs typeface="Arial"/>
                        </a:rPr>
                        <a:t>10 % </a:t>
                      </a:r>
                      <a:r>
                        <a:rPr lang="en-US" sz="2300" kern="1200" spc="-65" dirty="0" err="1">
                          <a:solidFill>
                            <a:schemeClr val="tx1"/>
                          </a:solidFill>
                          <a:latin typeface="+mj-lt"/>
                          <a:ea typeface="+mn-ea"/>
                          <a:cs typeface="Arial"/>
                        </a:rPr>
                        <a:t>Zvyšuje</a:t>
                      </a:r>
                      <a:r>
                        <a:rPr lang="en-US" sz="2300" kern="1200" spc="-65" dirty="0">
                          <a:solidFill>
                            <a:schemeClr val="tx1"/>
                          </a:solidFill>
                          <a:latin typeface="+mj-lt"/>
                          <a:ea typeface="+mn-ea"/>
                          <a:cs typeface="Arial"/>
                        </a:rPr>
                        <a:t> transport </a:t>
                      </a:r>
                      <a:r>
                        <a:rPr lang="en-US" sz="2300" kern="1200" spc="-65" dirty="0" err="1">
                          <a:solidFill>
                            <a:schemeClr val="tx1"/>
                          </a:solidFill>
                          <a:latin typeface="+mj-lt"/>
                          <a:ea typeface="+mn-ea"/>
                          <a:cs typeface="Arial"/>
                        </a:rPr>
                        <a:t>účinných</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látek</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zklidňuje</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regeneruje</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hydratuje</a:t>
                      </a:r>
                      <a:r>
                        <a:rPr lang="en-US" sz="2300" kern="1200" spc="-65" dirty="0">
                          <a:solidFill>
                            <a:schemeClr val="tx1"/>
                          </a:solidFill>
                          <a:latin typeface="+mj-lt"/>
                          <a:ea typeface="+mn-ea"/>
                          <a:cs typeface="Arial"/>
                        </a:rPr>
                        <a:t>, </a:t>
                      </a:r>
                      <a:r>
                        <a:rPr lang="en-US" sz="2300" kern="1200" spc="-65" dirty="0" err="1">
                          <a:solidFill>
                            <a:schemeClr val="tx1"/>
                          </a:solidFill>
                          <a:latin typeface="+mj-lt"/>
                          <a:ea typeface="+mn-ea"/>
                          <a:cs typeface="Arial"/>
                        </a:rPr>
                        <a:t>antioxidantuje</a:t>
                      </a:r>
                      <a:r>
                        <a:rPr lang="en-US" sz="2300" kern="1200" spc="-65" dirty="0">
                          <a:solidFill>
                            <a:schemeClr val="tx1"/>
                          </a:solidFill>
                          <a:latin typeface="+mj-lt"/>
                          <a:ea typeface="+mn-ea"/>
                          <a:cs typeface="Arial"/>
                        </a:rPr>
                        <a:t>.</a:t>
                      </a:r>
                      <a:endParaRPr sz="2300" dirty="0">
                        <a:latin typeface="+mj-lt"/>
                        <a:cs typeface="Arial"/>
                      </a:endParaRPr>
                    </a:p>
                  </a:txBody>
                  <a:tcPr marL="0" marR="0" marT="438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703560">
                <a:tc>
                  <a:txBody>
                    <a:bodyPr/>
                    <a:lstStyle/>
                    <a:p>
                      <a:pPr marL="133985">
                        <a:lnSpc>
                          <a:spcPct val="100000"/>
                        </a:lnSpc>
                        <a:spcBef>
                          <a:spcPts val="245"/>
                        </a:spcBef>
                      </a:pPr>
                      <a:r>
                        <a:rPr lang="cs-CZ" sz="2500" b="1" spc="60" dirty="0">
                          <a:solidFill>
                            <a:srgbClr val="0070C0"/>
                          </a:solidFill>
                          <a:latin typeface="+mj-lt"/>
                          <a:cs typeface="Arial"/>
                        </a:rPr>
                        <a:t>MANDLOŇ OBECNÁ</a:t>
                      </a:r>
                      <a:endParaRPr sz="2500" b="1" dirty="0">
                        <a:solidFill>
                          <a:srgbClr val="0070C0"/>
                        </a:solidFill>
                        <a:latin typeface="+mj-lt"/>
                        <a:cs typeface="Arial"/>
                      </a:endParaRPr>
                    </a:p>
                  </a:txBody>
                  <a:tcPr marL="0" marR="0" marT="3111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74930">
                        <a:lnSpc>
                          <a:spcPts val="3845"/>
                        </a:lnSpc>
                      </a:pPr>
                      <a:r>
                        <a:rPr lang="en-US" sz="2300" kern="1200" spc="-55" dirty="0" err="1">
                          <a:solidFill>
                            <a:schemeClr val="tx1"/>
                          </a:solidFill>
                          <a:latin typeface="+mj-lt"/>
                          <a:ea typeface="+mn-ea"/>
                          <a:cs typeface="Arial"/>
                        </a:rPr>
                        <a:t>Zklidňující</a:t>
                      </a:r>
                      <a:r>
                        <a:rPr lang="en-US" sz="2300" kern="1200" spc="-55" dirty="0">
                          <a:solidFill>
                            <a:schemeClr val="tx1"/>
                          </a:solidFill>
                          <a:latin typeface="+mj-lt"/>
                          <a:ea typeface="+mn-ea"/>
                          <a:cs typeface="Arial"/>
                        </a:rPr>
                        <a:t>, </a:t>
                      </a:r>
                      <a:r>
                        <a:rPr lang="en-US" sz="2300" kern="1200" spc="-55" dirty="0" err="1">
                          <a:solidFill>
                            <a:schemeClr val="tx1"/>
                          </a:solidFill>
                          <a:latin typeface="+mj-lt"/>
                          <a:ea typeface="+mn-ea"/>
                          <a:cs typeface="Arial"/>
                        </a:rPr>
                        <a:t>hydratační</a:t>
                      </a:r>
                      <a:r>
                        <a:rPr lang="en-US" sz="2300" kern="1200" spc="-55" dirty="0">
                          <a:solidFill>
                            <a:schemeClr val="tx1"/>
                          </a:solidFill>
                          <a:latin typeface="+mj-lt"/>
                          <a:ea typeface="+mn-ea"/>
                          <a:cs typeface="Arial"/>
                        </a:rPr>
                        <a:t>, </a:t>
                      </a:r>
                      <a:r>
                        <a:rPr lang="en-US" sz="2300" kern="1200" spc="-55" dirty="0" err="1">
                          <a:solidFill>
                            <a:schemeClr val="tx1"/>
                          </a:solidFill>
                          <a:latin typeface="+mj-lt"/>
                          <a:ea typeface="+mn-ea"/>
                          <a:cs typeface="Arial"/>
                        </a:rPr>
                        <a:t>vyživující</a:t>
                      </a:r>
                      <a:r>
                        <a:rPr lang="en-US" sz="2300" kern="1200" spc="-55" dirty="0">
                          <a:solidFill>
                            <a:schemeClr val="tx1"/>
                          </a:solidFill>
                          <a:latin typeface="+mj-lt"/>
                          <a:ea typeface="+mn-ea"/>
                          <a:cs typeface="Arial"/>
                        </a:rPr>
                        <a:t>.</a:t>
                      </a:r>
                      <a:endParaRPr lang="en-US" sz="2300" kern="1200" dirty="0">
                        <a:solidFill>
                          <a:schemeClr val="tx1"/>
                        </a:solidFill>
                        <a:latin typeface="+mj-lt"/>
                        <a:ea typeface="+mn-ea"/>
                        <a:cs typeface="Arial"/>
                      </a:endParaRPr>
                    </a:p>
                  </a:txBody>
                  <a:tcPr marL="0" marR="0" marT="43815"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39718">
                <a:tc>
                  <a:txBody>
                    <a:bodyPr/>
                    <a:lstStyle/>
                    <a:p>
                      <a:pPr marL="133985">
                        <a:lnSpc>
                          <a:spcPct val="100000"/>
                        </a:lnSpc>
                        <a:spcBef>
                          <a:spcPts val="245"/>
                        </a:spcBef>
                      </a:pPr>
                      <a:r>
                        <a:rPr lang="en-US" sz="2500" b="1" spc="-10" dirty="0">
                          <a:solidFill>
                            <a:srgbClr val="0070C0"/>
                          </a:solidFill>
                          <a:latin typeface="+mj-lt"/>
                          <a:cs typeface="Arial"/>
                        </a:rPr>
                        <a:t>PANTENOL</a:t>
                      </a:r>
                      <a:endParaRPr sz="2500" b="1" dirty="0">
                        <a:solidFill>
                          <a:srgbClr val="0070C0"/>
                        </a:solidFill>
                        <a:latin typeface="+mj-lt"/>
                        <a:cs typeface="Arial"/>
                      </a:endParaRPr>
                    </a:p>
                  </a:txBody>
                  <a:tcPr marL="0" marR="0" marT="31115"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a:solidFill>
                        <a:srgbClr val="000000"/>
                      </a:solidFill>
                      <a:prstDash val="solid"/>
                    </a:lnB>
                  </a:tcPr>
                </a:tc>
                <a:tc>
                  <a:txBody>
                    <a:bodyPr/>
                    <a:lstStyle/>
                    <a:p>
                      <a:pPr marL="74930">
                        <a:lnSpc>
                          <a:spcPts val="3845"/>
                        </a:lnSpc>
                      </a:pPr>
                      <a:r>
                        <a:rPr lang="it-IT" sz="2300" spc="-55" dirty="0">
                          <a:latin typeface="+mj-lt"/>
                          <a:cs typeface="Arial"/>
                        </a:rPr>
                        <a:t>Hydratační, zklidňující, zklidňující.</a:t>
                      </a:r>
                      <a:endParaRPr sz="2300" dirty="0">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639718">
                <a:tc>
                  <a:txBody>
                    <a:bodyPr/>
                    <a:lstStyle/>
                    <a:p>
                      <a:pPr marL="133985">
                        <a:lnSpc>
                          <a:spcPct val="100000"/>
                        </a:lnSpc>
                        <a:spcBef>
                          <a:spcPts val="245"/>
                        </a:spcBef>
                      </a:pPr>
                      <a:r>
                        <a:rPr lang="en-US" sz="2500" b="1" spc="-90" dirty="0">
                          <a:solidFill>
                            <a:srgbClr val="0070C0"/>
                          </a:solidFill>
                          <a:latin typeface="+mj-lt"/>
                          <a:cs typeface="Arial"/>
                        </a:rPr>
                        <a:t>BISABOLOL</a:t>
                      </a:r>
                      <a:endParaRPr sz="2500" b="1" dirty="0">
                        <a:solidFill>
                          <a:srgbClr val="0070C0"/>
                        </a:solidFill>
                        <a:latin typeface="+mj-lt"/>
                        <a:cs typeface="Arial"/>
                      </a:endParaRPr>
                    </a:p>
                  </a:txBody>
                  <a:tcPr marL="0" marR="0" marT="31115"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74930">
                        <a:lnSpc>
                          <a:spcPts val="3845"/>
                        </a:lnSpc>
                      </a:pPr>
                      <a:r>
                        <a:rPr lang="it-IT" sz="2300" spc="-5" dirty="0">
                          <a:latin typeface="+mj-lt"/>
                          <a:cs typeface="Arial"/>
                        </a:rPr>
                        <a:t>Zklidňující, protizánětlivé</a:t>
                      </a:r>
                      <a:endParaRPr sz="2300" dirty="0">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39718">
                <a:tc>
                  <a:txBody>
                    <a:bodyPr/>
                    <a:lstStyle/>
                    <a:p>
                      <a:pPr marL="133985">
                        <a:lnSpc>
                          <a:spcPct val="100000"/>
                        </a:lnSpc>
                        <a:spcBef>
                          <a:spcPts val="245"/>
                        </a:spcBef>
                      </a:pPr>
                      <a:r>
                        <a:rPr lang="en-US" sz="2500" b="1" dirty="0">
                          <a:solidFill>
                            <a:srgbClr val="0070C0"/>
                          </a:solidFill>
                          <a:latin typeface="+mj-lt"/>
                          <a:cs typeface="Arial"/>
                        </a:rPr>
                        <a:t>KYSELINA GLYCYRRHETINOVÁ</a:t>
                      </a:r>
                      <a:endParaRPr sz="2500" b="1" dirty="0">
                        <a:solidFill>
                          <a:srgbClr val="0070C0"/>
                        </a:solidFill>
                        <a:latin typeface="+mj-lt"/>
                        <a:cs typeface="Arial"/>
                      </a:endParaRPr>
                    </a:p>
                  </a:txBody>
                  <a:tcPr marL="0" marR="0" marT="31115"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74930">
                        <a:lnSpc>
                          <a:spcPts val="3845"/>
                        </a:lnSpc>
                      </a:pPr>
                      <a:r>
                        <a:rPr lang="it-IT" sz="2300" spc="10" dirty="0">
                          <a:latin typeface="+mj-lt"/>
                          <a:cs typeface="Arial"/>
                        </a:rPr>
                        <a:t>Zklidňující, protizánětlivý, bělící</a:t>
                      </a:r>
                      <a:endParaRPr sz="2300" dirty="0">
                        <a:latin typeface="+mj-lt"/>
                        <a:cs typeface="Arial"/>
                      </a:endParaRPr>
                    </a:p>
                  </a:txBody>
                  <a:tcPr marL="0" marR="0" marT="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968909">
                <a:tc>
                  <a:txBody>
                    <a:bodyPr/>
                    <a:lstStyle/>
                    <a:p>
                      <a:pPr marL="133985">
                        <a:lnSpc>
                          <a:spcPct val="100000"/>
                        </a:lnSpc>
                        <a:spcBef>
                          <a:spcPts val="245"/>
                        </a:spcBef>
                      </a:pPr>
                      <a:r>
                        <a:rPr lang="en-US" sz="2500" b="1" dirty="0">
                          <a:solidFill>
                            <a:srgbClr val="0070C0"/>
                          </a:solidFill>
                          <a:latin typeface="+mj-lt"/>
                          <a:cs typeface="Arial"/>
                        </a:rPr>
                        <a:t>BETAGLUKAN</a:t>
                      </a:r>
                      <a:endParaRPr sz="2500" b="1" dirty="0">
                        <a:solidFill>
                          <a:srgbClr val="0070C0"/>
                        </a:solidFill>
                        <a:latin typeface="+mj-lt"/>
                        <a:cs typeface="Arial"/>
                      </a:endParaRPr>
                    </a:p>
                  </a:txBody>
                  <a:tcPr marL="0" marR="0" marT="31115"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tcPr>
                </a:tc>
                <a:tc>
                  <a:txBody>
                    <a:bodyPr/>
                    <a:lstStyle/>
                    <a:p>
                      <a:pPr marL="74930" marR="329565">
                        <a:lnSpc>
                          <a:spcPts val="3960"/>
                        </a:lnSpc>
                      </a:pPr>
                      <a:r>
                        <a:rPr lang="it-IT" sz="2300" spc="15" dirty="0">
                          <a:latin typeface="+mj-lt"/>
                          <a:cs typeface="Arial"/>
                        </a:rPr>
                        <a:t>Zklidňuje a hojí podrážděnou pokožku, má antioxidační účinek. Ochrana pokožky před vnějšími vlivy.</a:t>
                      </a:r>
                      <a:endParaRPr sz="2300" dirty="0">
                        <a:latin typeface="+mj-lt"/>
                        <a:cs typeface="Arial"/>
                      </a:endParaRPr>
                    </a:p>
                  </a:txBody>
                  <a:tcPr marL="0" marR="0" marT="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39718">
                <a:tc>
                  <a:txBody>
                    <a:bodyPr/>
                    <a:lstStyle/>
                    <a:p>
                      <a:pPr marL="133985">
                        <a:lnSpc>
                          <a:spcPct val="100000"/>
                        </a:lnSpc>
                        <a:spcBef>
                          <a:spcPts val="245"/>
                        </a:spcBef>
                      </a:pPr>
                      <a:r>
                        <a:rPr lang="en-US" sz="2500" b="1" dirty="0">
                          <a:solidFill>
                            <a:srgbClr val="0070C0"/>
                          </a:solidFill>
                          <a:latin typeface="+mj-lt"/>
                          <a:cs typeface="Arial"/>
                        </a:rPr>
                        <a:t>ALLANTOIN</a:t>
                      </a:r>
                      <a:endParaRPr sz="2500" b="1" dirty="0">
                        <a:solidFill>
                          <a:srgbClr val="0070C0"/>
                        </a:solidFill>
                        <a:latin typeface="+mj-lt"/>
                        <a:cs typeface="Arial"/>
                      </a:endParaRPr>
                    </a:p>
                  </a:txBody>
                  <a:tcPr marL="0" marR="0" marT="31115"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a:solidFill>
                        <a:srgbClr val="000000"/>
                      </a:solidFill>
                      <a:prstDash val="solid"/>
                    </a:lnB>
                  </a:tcPr>
                </a:tc>
                <a:tc>
                  <a:txBody>
                    <a:bodyPr/>
                    <a:lstStyle/>
                    <a:p>
                      <a:pPr marL="74930">
                        <a:lnSpc>
                          <a:spcPts val="3845"/>
                        </a:lnSpc>
                      </a:pPr>
                      <a:r>
                        <a:rPr lang="it-IT" sz="2300" spc="-20" dirty="0">
                          <a:latin typeface="+mj-lt"/>
                          <a:cs typeface="Arial"/>
                        </a:rPr>
                        <a:t>Regeneruje, zklidňuje.</a:t>
                      </a:r>
                      <a:endParaRPr sz="2300" dirty="0">
                        <a:latin typeface="+mj-lt"/>
                        <a:cs typeface="Arial"/>
                      </a:endParaRPr>
                    </a:p>
                  </a:txBody>
                  <a:tcPr marL="0" marR="0" marT="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6"/>
                  </a:ext>
                </a:extLst>
              </a:tr>
            </a:tbl>
          </a:graphicData>
        </a:graphic>
      </p:graphicFrame>
      <p:pic>
        <p:nvPicPr>
          <p:cNvPr id="2" name="Immagine 1">
            <a:extLst>
              <a:ext uri="{FF2B5EF4-FFF2-40B4-BE49-F238E27FC236}">
                <a16:creationId xmlns:a16="http://schemas.microsoft.com/office/drawing/2014/main" id="{020FFA92-2849-2E83-4125-318539A48A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8793647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FLUOR4 BODY CREAM</a:t>
            </a:r>
            <a:r>
              <a:rPr lang="it-IT" sz="3500" b="1" dirty="0">
                <a:solidFill>
                  <a:srgbClr val="0070C0"/>
                </a:solidFill>
                <a:latin typeface="+mj-lt"/>
              </a:rPr>
              <a:t>: Okysličující tělový krém</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24609" r="23583"/>
          <a:stretch/>
        </p:blipFill>
        <p:spPr>
          <a:xfrm>
            <a:off x="15201041" y="1624091"/>
            <a:ext cx="3962400" cy="7648257"/>
          </a:xfrm>
          <a:prstGeom prst="rect">
            <a:avLst/>
          </a:prstGeom>
        </p:spPr>
      </p:pic>
      <p:graphicFrame>
        <p:nvGraphicFramePr>
          <p:cNvPr id="12" name="object 9">
            <a:extLst>
              <a:ext uri="{FF2B5EF4-FFF2-40B4-BE49-F238E27FC236}">
                <a16:creationId xmlns:a16="http://schemas.microsoft.com/office/drawing/2014/main" id="{4C4F3B27-6EFD-23AF-E0C8-5A94FC80E861}"/>
              </a:ext>
            </a:extLst>
          </p:cNvPr>
          <p:cNvGraphicFramePr>
            <a:graphicFrameLocks noGrp="1"/>
          </p:cNvGraphicFramePr>
          <p:nvPr>
            <p:extLst>
              <p:ext uri="{D42A27DB-BD31-4B8C-83A1-F6EECF244321}">
                <p14:modId xmlns:p14="http://schemas.microsoft.com/office/powerpoint/2010/main" val="2517978599"/>
              </p:ext>
            </p:extLst>
          </p:nvPr>
        </p:nvGraphicFramePr>
        <p:xfrm>
          <a:off x="302175" y="6914797"/>
          <a:ext cx="13940875" cy="3766820"/>
        </p:xfrm>
        <a:graphic>
          <a:graphicData uri="http://schemas.openxmlformats.org/drawingml/2006/table">
            <a:tbl>
              <a:tblPr firstRow="1" bandRow="1">
                <a:tableStyleId>{2D5ABB26-0587-4C30-8999-92F81FD0307C}</a:tableStyleId>
              </a:tblPr>
              <a:tblGrid>
                <a:gridCol w="4331718">
                  <a:extLst>
                    <a:ext uri="{9D8B030D-6E8A-4147-A177-3AD203B41FA5}">
                      <a16:colId xmlns:a16="http://schemas.microsoft.com/office/drawing/2014/main" val="20000"/>
                    </a:ext>
                  </a:extLst>
                </a:gridCol>
                <a:gridCol w="9609157">
                  <a:extLst>
                    <a:ext uri="{9D8B030D-6E8A-4147-A177-3AD203B41FA5}">
                      <a16:colId xmlns:a16="http://schemas.microsoft.com/office/drawing/2014/main" val="20001"/>
                    </a:ext>
                  </a:extLst>
                </a:gridCol>
              </a:tblGrid>
              <a:tr h="475280">
                <a:tc>
                  <a:txBody>
                    <a:bodyPr/>
                    <a:lstStyle/>
                    <a:p>
                      <a:pPr marL="89535">
                        <a:lnSpc>
                          <a:spcPct val="100000"/>
                        </a:lnSpc>
                        <a:spcBef>
                          <a:spcPts val="1780"/>
                        </a:spcBef>
                      </a:pPr>
                      <a:r>
                        <a:rPr lang="it-IT" sz="2500" b="1" spc="-15" dirty="0">
                          <a:solidFill>
                            <a:srgbClr val="0070C0"/>
                          </a:solidFill>
                          <a:latin typeface="+mj-lt"/>
                          <a:cs typeface="Arial"/>
                        </a:rPr>
                        <a:t>ZCELA FLUOROVANÉ UHLOVODÍKY</a:t>
                      </a:r>
                      <a:endParaRPr sz="2500" b="1" dirty="0">
                        <a:solidFill>
                          <a:srgbClr val="0070C0"/>
                        </a:solidFill>
                        <a:latin typeface="+mj-lt"/>
                        <a:cs typeface="Arial"/>
                      </a:endParaRPr>
                    </a:p>
                  </a:txBody>
                  <a:tcPr marL="0" marR="0" marT="22606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89535">
                        <a:lnSpc>
                          <a:spcPct val="100000"/>
                        </a:lnSpc>
                        <a:spcBef>
                          <a:spcPts val="200"/>
                        </a:spcBef>
                      </a:pPr>
                      <a:r>
                        <a:rPr lang="it-IT" sz="2200" spc="-30" dirty="0">
                          <a:latin typeface="+mj-lt"/>
                          <a:cs typeface="Arial"/>
                        </a:rPr>
                        <a:t>Zvyšuje transport účinných látek, zklidňuje, regeneruje, hydratuje, působí antioxidačně.</a:t>
                      </a:r>
                      <a:endParaRPr sz="2200" dirty="0">
                        <a:latin typeface="+mj-lt"/>
                        <a:cs typeface="Arial"/>
                      </a:endParaRPr>
                    </a:p>
                  </a:txBody>
                  <a:tcPr marL="0" marR="0" marT="2540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325277">
                <a:tc>
                  <a:txBody>
                    <a:bodyPr/>
                    <a:lstStyle/>
                    <a:p>
                      <a:pPr marL="89535">
                        <a:lnSpc>
                          <a:spcPct val="100000"/>
                        </a:lnSpc>
                        <a:spcBef>
                          <a:spcPts val="70"/>
                        </a:spcBef>
                      </a:pPr>
                      <a:r>
                        <a:rPr sz="2500" b="1" spc="-10" dirty="0">
                          <a:solidFill>
                            <a:srgbClr val="0070C0"/>
                          </a:solidFill>
                          <a:latin typeface="+mj-lt"/>
                          <a:cs typeface="Arial"/>
                        </a:rPr>
                        <a:t>GLYCERIN</a:t>
                      </a:r>
                      <a:endParaRPr sz="2500" b="1" dirty="0">
                        <a:solidFill>
                          <a:srgbClr val="0070C0"/>
                        </a:solidFill>
                        <a:latin typeface="+mj-lt"/>
                        <a:cs typeface="Arial"/>
                      </a:endParaRPr>
                    </a:p>
                  </a:txBody>
                  <a:tcPr marL="0" marR="0" marT="889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89535">
                        <a:lnSpc>
                          <a:spcPct val="100000"/>
                        </a:lnSpc>
                        <a:spcBef>
                          <a:spcPts val="385"/>
                        </a:spcBef>
                      </a:pPr>
                      <a:r>
                        <a:rPr lang="it-IT" sz="2200" spc="-15" dirty="0">
                          <a:latin typeface="+mj-lt"/>
                          <a:cs typeface="Arial"/>
                        </a:rPr>
                        <a:t>Pomáhá zajistit jemnost a sametovou pokožku. Rostlinné zvlhčovadlo.</a:t>
                      </a:r>
                      <a:endParaRPr sz="2200" dirty="0">
                        <a:latin typeface="+mj-lt"/>
                        <a:cs typeface="Arial"/>
                      </a:endParaRPr>
                    </a:p>
                  </a:txBody>
                  <a:tcPr marL="0" marR="0" marT="4889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589261">
                <a:tc>
                  <a:txBody>
                    <a:bodyPr/>
                    <a:lstStyle/>
                    <a:p>
                      <a:pPr marL="89535">
                        <a:lnSpc>
                          <a:spcPct val="100000"/>
                        </a:lnSpc>
                        <a:spcBef>
                          <a:spcPts val="1780"/>
                        </a:spcBef>
                      </a:pPr>
                      <a:r>
                        <a:rPr lang="cs-CZ" sz="2500" b="1" spc="-45" dirty="0">
                          <a:solidFill>
                            <a:srgbClr val="0070C0"/>
                          </a:solidFill>
                          <a:latin typeface="+mj-lt"/>
                          <a:cs typeface="Arial"/>
                        </a:rPr>
                        <a:t>AVOKÁDOVÝ OLEJ</a:t>
                      </a:r>
                      <a:endParaRPr sz="2500" b="1" dirty="0">
                        <a:solidFill>
                          <a:srgbClr val="0070C0"/>
                        </a:solidFill>
                        <a:latin typeface="+mj-lt"/>
                        <a:cs typeface="Arial"/>
                      </a:endParaRPr>
                    </a:p>
                  </a:txBody>
                  <a:tcPr marL="0" marR="0" marT="22606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89535">
                        <a:lnSpc>
                          <a:spcPct val="100000"/>
                        </a:lnSpc>
                        <a:spcBef>
                          <a:spcPts val="200"/>
                        </a:spcBef>
                      </a:pPr>
                      <a:r>
                        <a:rPr lang="it-IT" sz="2200" spc="-40" dirty="0">
                          <a:latin typeface="+mj-lt"/>
                          <a:cs typeface="Arial"/>
                        </a:rPr>
                        <a:t>Zvláčňující, vyživující. Pomáhá regenerovat a dodávat pružnost suché pokožce. Chrání pokožku před vnějšími vlivy, jako je vítr, chlad a sluneční záření.</a:t>
                      </a:r>
                      <a:endParaRPr sz="2200" dirty="0">
                        <a:latin typeface="+mj-lt"/>
                        <a:cs typeface="Arial"/>
                      </a:endParaRPr>
                    </a:p>
                  </a:txBody>
                  <a:tcPr marL="0" marR="0" marT="2540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589261">
                <a:tc>
                  <a:txBody>
                    <a:bodyPr/>
                    <a:lstStyle/>
                    <a:p>
                      <a:pPr marL="89535">
                        <a:lnSpc>
                          <a:spcPct val="100000"/>
                        </a:lnSpc>
                      </a:pPr>
                      <a:r>
                        <a:rPr lang="it-IT" sz="2500" b="1" spc="10" dirty="0">
                          <a:solidFill>
                            <a:srgbClr val="0070C0"/>
                          </a:solidFill>
                          <a:latin typeface="+mj-lt"/>
                          <a:cs typeface="Arial"/>
                        </a:rPr>
                        <a:t>BAMBUCKÉ MÁSLO</a:t>
                      </a:r>
                      <a:endParaRPr sz="2500" b="1" dirty="0">
                        <a:solidFill>
                          <a:srgbClr val="0070C0"/>
                        </a:solidFill>
                        <a:latin typeface="+mj-lt"/>
                        <a:cs typeface="Arial"/>
                      </a:endParaRPr>
                    </a:p>
                  </a:txBody>
                  <a:tcPr marL="0" marR="0" marT="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89535">
                        <a:lnSpc>
                          <a:spcPct val="100000"/>
                        </a:lnSpc>
                        <a:spcBef>
                          <a:spcPts val="200"/>
                        </a:spcBef>
                      </a:pPr>
                      <a:r>
                        <a:rPr lang="it-IT" sz="2200" spc="15" dirty="0">
                          <a:latin typeface="+mj-lt"/>
                          <a:cs typeface="Arial"/>
                        </a:rPr>
                        <a:t>Hydratační, elastický a antioxidační. Dodává pokožce tón a pružnost. Stimuluje přirozený proces tvorby fibroblastů, buněk, které produkují kolagen a elastin.</a:t>
                      </a:r>
                      <a:endParaRPr sz="2200" dirty="0">
                        <a:latin typeface="+mj-lt"/>
                        <a:cs typeface="Arial"/>
                      </a:endParaRPr>
                    </a:p>
                  </a:txBody>
                  <a:tcPr marL="0" marR="0" marT="2540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3"/>
                  </a:ext>
                </a:extLst>
              </a:tr>
              <a:tr h="325277">
                <a:tc>
                  <a:txBody>
                    <a:bodyPr/>
                    <a:lstStyle/>
                    <a:p>
                      <a:pPr marL="89535">
                        <a:lnSpc>
                          <a:spcPct val="100000"/>
                        </a:lnSpc>
                        <a:spcBef>
                          <a:spcPts val="70"/>
                        </a:spcBef>
                      </a:pPr>
                      <a:r>
                        <a:rPr lang="it-IT" sz="2500" b="1" spc="10" dirty="0">
                          <a:solidFill>
                            <a:srgbClr val="0070C0"/>
                          </a:solidFill>
                          <a:latin typeface="+mj-lt"/>
                          <a:cs typeface="Arial"/>
                        </a:rPr>
                        <a:t>TEPELNĚ STOPOVÉ PRVKY</a:t>
                      </a:r>
                      <a:endParaRPr sz="2500" b="1" dirty="0">
                        <a:solidFill>
                          <a:srgbClr val="0070C0"/>
                        </a:solidFill>
                        <a:latin typeface="+mj-lt"/>
                        <a:cs typeface="Arial"/>
                      </a:endParaRPr>
                    </a:p>
                  </a:txBody>
                  <a:tcPr marL="0" marR="0" marT="889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89535">
                        <a:lnSpc>
                          <a:spcPct val="100000"/>
                        </a:lnSpc>
                        <a:spcBef>
                          <a:spcPts val="385"/>
                        </a:spcBef>
                      </a:pPr>
                      <a:r>
                        <a:rPr lang="it-IT" sz="2200" spc="30" dirty="0">
                          <a:latin typeface="+mj-lt"/>
                          <a:cs typeface="Arial"/>
                        </a:rPr>
                        <a:t>Vyživující, ochranné. Zlepšuje vzhled a trofismus pokožky.</a:t>
                      </a:r>
                      <a:endParaRPr sz="2200" dirty="0">
                        <a:latin typeface="+mj-lt"/>
                        <a:cs typeface="Arial"/>
                      </a:endParaRPr>
                    </a:p>
                  </a:txBody>
                  <a:tcPr marL="0" marR="0" marT="4889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4"/>
                  </a:ext>
                </a:extLst>
              </a:tr>
              <a:tr h="589261">
                <a:tc>
                  <a:txBody>
                    <a:bodyPr/>
                    <a:lstStyle/>
                    <a:p>
                      <a:pPr marL="89535">
                        <a:lnSpc>
                          <a:spcPct val="100000"/>
                        </a:lnSpc>
                        <a:spcBef>
                          <a:spcPts val="1780"/>
                        </a:spcBef>
                      </a:pPr>
                      <a:r>
                        <a:rPr lang="it-IT" sz="2500" b="1" dirty="0">
                          <a:solidFill>
                            <a:srgbClr val="0070C0"/>
                          </a:solidFill>
                          <a:latin typeface="+mj-lt"/>
                          <a:cs typeface="Arial"/>
                        </a:rPr>
                        <a:t>NE</a:t>
                      </a:r>
                      <a:r>
                        <a:rPr lang="cs-CZ" sz="2500" b="1" dirty="0">
                          <a:solidFill>
                            <a:srgbClr val="0070C0"/>
                          </a:solidFill>
                          <a:latin typeface="+mj-lt"/>
                          <a:cs typeface="Arial"/>
                        </a:rPr>
                        <a:t>SMÝDLOVANÁ SLOŽKA </a:t>
                      </a:r>
                      <a:r>
                        <a:rPr lang="it-IT" sz="2500" b="1" dirty="0">
                          <a:solidFill>
                            <a:srgbClr val="0070C0"/>
                          </a:solidFill>
                          <a:latin typeface="+mj-lt"/>
                          <a:cs typeface="Arial"/>
                        </a:rPr>
                        <a:t> Z OLIVOVNÍKU</a:t>
                      </a:r>
                      <a:endParaRPr sz="2500" b="1" dirty="0">
                        <a:solidFill>
                          <a:srgbClr val="0070C0"/>
                        </a:solidFill>
                        <a:latin typeface="+mj-lt"/>
                        <a:cs typeface="Arial"/>
                      </a:endParaRPr>
                    </a:p>
                  </a:txBody>
                  <a:tcPr marL="0" marR="0" marT="22606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89535">
                        <a:lnSpc>
                          <a:spcPct val="100000"/>
                        </a:lnSpc>
                        <a:spcBef>
                          <a:spcPts val="200"/>
                        </a:spcBef>
                      </a:pPr>
                      <a:r>
                        <a:rPr lang="it-IT" sz="2200" spc="10" dirty="0">
                          <a:latin typeface="+mj-lt"/>
                          <a:cs typeface="Arial"/>
                        </a:rPr>
                        <a:t>Má silné změkčující a obnovující vlastnosti kožního mazu. Stimuluje procesy. Reparativní pro dermis a epidermis. Užitečné při prevenci </a:t>
                      </a:r>
                      <a:r>
                        <a:rPr lang="cs-CZ" sz="2200" spc="10" dirty="0">
                          <a:latin typeface="+mj-lt"/>
                          <a:cs typeface="Arial"/>
                        </a:rPr>
                        <a:t>před </a:t>
                      </a:r>
                      <a:r>
                        <a:rPr lang="it-IT" sz="2200" spc="10" dirty="0">
                          <a:latin typeface="+mj-lt"/>
                          <a:cs typeface="Arial"/>
                        </a:rPr>
                        <a:t>vrás</a:t>
                      </a:r>
                      <a:r>
                        <a:rPr lang="cs-CZ" sz="2200" spc="10" dirty="0" err="1">
                          <a:latin typeface="+mj-lt"/>
                          <a:cs typeface="Arial"/>
                        </a:rPr>
                        <a:t>kama</a:t>
                      </a:r>
                      <a:r>
                        <a:rPr lang="it-IT" sz="2200" spc="10" dirty="0">
                          <a:latin typeface="+mj-lt"/>
                          <a:cs typeface="Arial"/>
                        </a:rPr>
                        <a:t>.</a:t>
                      </a:r>
                      <a:endParaRPr lang="en-GB" sz="2200" dirty="0">
                        <a:latin typeface="+mj-lt"/>
                        <a:cs typeface="Arial"/>
                      </a:endParaRPr>
                    </a:p>
                  </a:txBody>
                  <a:tcPr marL="0" marR="0" marT="2540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5"/>
                  </a:ext>
                </a:extLst>
              </a:tr>
            </a:tbl>
          </a:graphicData>
        </a:graphic>
      </p:graphicFrame>
      <p:sp>
        <p:nvSpPr>
          <p:cNvPr id="13" name="CasellaDiTesto 12">
            <a:extLst>
              <a:ext uri="{FF2B5EF4-FFF2-40B4-BE49-F238E27FC236}">
                <a16:creationId xmlns:a16="http://schemas.microsoft.com/office/drawing/2014/main" id="{FC74F559-3C57-5BFE-6648-FE2E7312B289}"/>
              </a:ext>
            </a:extLst>
          </p:cNvPr>
          <p:cNvSpPr txBox="1"/>
          <p:nvPr/>
        </p:nvSpPr>
        <p:spPr>
          <a:xfrm>
            <a:off x="548846" y="2024192"/>
            <a:ext cx="14173200" cy="3939540"/>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Tělový</a:t>
            </a:r>
            <a:r>
              <a:rPr lang="en-GB" sz="2500" dirty="0">
                <a:solidFill>
                  <a:srgbClr val="000000"/>
                </a:solidFill>
                <a:latin typeface="+mj-lt"/>
              </a:rPr>
              <a:t> </a:t>
            </a:r>
            <a:r>
              <a:rPr lang="en-GB" sz="2500" dirty="0" err="1">
                <a:solidFill>
                  <a:srgbClr val="000000"/>
                </a:solidFill>
                <a:latin typeface="+mj-lt"/>
              </a:rPr>
              <a:t>krém</a:t>
            </a:r>
            <a:r>
              <a:rPr lang="en-GB" sz="2500" dirty="0">
                <a:solidFill>
                  <a:srgbClr val="000000"/>
                </a:solidFill>
                <a:latin typeface="+mj-lt"/>
              </a:rPr>
              <a:t> Fluor4 je </a:t>
            </a:r>
            <a:r>
              <a:rPr lang="en-GB" sz="2500" dirty="0" err="1">
                <a:solidFill>
                  <a:srgbClr val="000000"/>
                </a:solidFill>
                <a:latin typeface="+mj-lt"/>
              </a:rPr>
              <a:t>dokonalým</a:t>
            </a:r>
            <a:r>
              <a:rPr lang="en-GB" sz="2500" dirty="0">
                <a:solidFill>
                  <a:srgbClr val="000000"/>
                </a:solidFill>
                <a:latin typeface="+mj-lt"/>
              </a:rPr>
              <a:t> </a:t>
            </a:r>
            <a:r>
              <a:rPr lang="en-GB" sz="2500" dirty="0" err="1">
                <a:solidFill>
                  <a:srgbClr val="000000"/>
                </a:solidFill>
                <a:latin typeface="+mj-lt"/>
              </a:rPr>
              <a:t>doplňkem</a:t>
            </a:r>
            <a:r>
              <a:rPr lang="en-GB" sz="2500" dirty="0">
                <a:solidFill>
                  <a:srgbClr val="000000"/>
                </a:solidFill>
                <a:latin typeface="+mj-lt"/>
              </a:rPr>
              <a:t> pro </a:t>
            </a:r>
            <a:r>
              <a:rPr lang="en-GB" sz="2500" dirty="0" err="1">
                <a:solidFill>
                  <a:srgbClr val="000000"/>
                </a:solidFill>
                <a:latin typeface="+mj-lt"/>
              </a:rPr>
              <a:t>stimulaci</a:t>
            </a:r>
            <a:r>
              <a:rPr lang="en-GB" sz="2500" dirty="0">
                <a:solidFill>
                  <a:srgbClr val="000000"/>
                </a:solidFill>
                <a:latin typeface="+mj-lt"/>
              </a:rPr>
              <a:t> </a:t>
            </a:r>
            <a:r>
              <a:rPr lang="en-GB" sz="2500" dirty="0" err="1">
                <a:solidFill>
                  <a:srgbClr val="000000"/>
                </a:solidFill>
                <a:latin typeface="+mj-lt"/>
              </a:rPr>
              <a:t>správné</a:t>
            </a:r>
            <a:r>
              <a:rPr lang="en-GB" sz="2500" dirty="0">
                <a:solidFill>
                  <a:srgbClr val="000000"/>
                </a:solidFill>
                <a:latin typeface="+mj-lt"/>
              </a:rPr>
              <a:t> </a:t>
            </a:r>
            <a:r>
              <a:rPr lang="en-GB" sz="2500" dirty="0" err="1">
                <a:solidFill>
                  <a:srgbClr val="000000"/>
                </a:solidFill>
                <a:latin typeface="+mj-lt"/>
              </a:rPr>
              <a:t>hydratace</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okysličení</a:t>
            </a:r>
            <a:r>
              <a:rPr lang="en-GB" sz="2500" dirty="0">
                <a:solidFill>
                  <a:srgbClr val="000000"/>
                </a:solidFill>
                <a:latin typeface="+mj-lt"/>
              </a:rPr>
              <a:t>, </a:t>
            </a:r>
            <a:r>
              <a:rPr lang="en-GB" sz="2500" dirty="0" err="1">
                <a:solidFill>
                  <a:srgbClr val="000000"/>
                </a:solidFill>
                <a:latin typeface="+mj-lt"/>
              </a:rPr>
              <a:t>reparace</a:t>
            </a:r>
            <a:r>
              <a:rPr lang="en-GB" sz="2500" dirty="0">
                <a:solidFill>
                  <a:srgbClr val="000000"/>
                </a:solidFill>
                <a:latin typeface="+mj-lt"/>
              </a:rPr>
              <a:t>, </a:t>
            </a:r>
            <a:r>
              <a:rPr lang="en-GB" sz="2500" dirty="0" err="1">
                <a:solidFill>
                  <a:srgbClr val="000000"/>
                </a:solidFill>
                <a:latin typeface="+mj-lt"/>
              </a:rPr>
              <a:t>prevenci</a:t>
            </a:r>
            <a:r>
              <a:rPr lang="en-GB" sz="2500" dirty="0">
                <a:solidFill>
                  <a:srgbClr val="000000"/>
                </a:solidFill>
                <a:latin typeface="+mj-lt"/>
              </a:rPr>
              <a:t> </a:t>
            </a:r>
            <a:r>
              <a:rPr lang="en-GB" sz="2500" dirty="0" err="1">
                <a:solidFill>
                  <a:srgbClr val="000000"/>
                </a:solidFill>
                <a:latin typeface="+mj-lt"/>
              </a:rPr>
              <a:t>strií</a:t>
            </a:r>
            <a:r>
              <a:rPr lang="en-GB" sz="2500" dirty="0">
                <a:solidFill>
                  <a:srgbClr val="000000"/>
                </a:solidFill>
                <a:latin typeface="+mj-lt"/>
              </a:rPr>
              <a:t> a </a:t>
            </a:r>
            <a:r>
              <a:rPr lang="en-GB" sz="2500" dirty="0" err="1">
                <a:solidFill>
                  <a:srgbClr val="000000"/>
                </a:solidFill>
                <a:latin typeface="+mj-lt"/>
              </a:rPr>
              <a:t>poskytuje</a:t>
            </a:r>
            <a:r>
              <a:rPr lang="en-GB" sz="2500" dirty="0">
                <a:solidFill>
                  <a:srgbClr val="000000"/>
                </a:solidFill>
                <a:latin typeface="+mj-lt"/>
              </a:rPr>
              <a:t> </a:t>
            </a:r>
            <a:r>
              <a:rPr lang="en-GB" sz="2500" dirty="0" err="1">
                <a:solidFill>
                  <a:srgbClr val="000000"/>
                </a:solidFill>
                <a:latin typeface="+mj-lt"/>
              </a:rPr>
              <a:t>změkčení</a:t>
            </a:r>
            <a:r>
              <a:rPr lang="en-GB" sz="2500" dirty="0">
                <a:solidFill>
                  <a:srgbClr val="000000"/>
                </a:solidFill>
                <a:latin typeface="+mj-lt"/>
              </a:rPr>
              <a:t> a </a:t>
            </a:r>
            <a:r>
              <a:rPr lang="en-GB" sz="2500" dirty="0" err="1">
                <a:solidFill>
                  <a:srgbClr val="000000"/>
                </a:solidFill>
                <a:latin typeface="+mj-lt"/>
              </a:rPr>
              <a:t>hydrataci</a:t>
            </a:r>
            <a:r>
              <a:rPr lang="en-GB" sz="2500" dirty="0">
                <a:solidFill>
                  <a:srgbClr val="000000"/>
                </a:solidFill>
                <a:latin typeface="+mj-lt"/>
              </a:rPr>
              <a:t> </a:t>
            </a:r>
            <a:r>
              <a:rPr lang="en-GB" sz="2500" dirty="0" err="1">
                <a:solidFill>
                  <a:srgbClr val="000000"/>
                </a:solidFill>
                <a:latin typeface="+mj-lt"/>
              </a:rPr>
              <a:t>suché</a:t>
            </a:r>
            <a:r>
              <a:rPr lang="en-GB" sz="2500" dirty="0">
                <a:solidFill>
                  <a:srgbClr val="000000"/>
                </a:solidFill>
                <a:latin typeface="+mj-lt"/>
              </a:rPr>
              <a:t>, </a:t>
            </a:r>
            <a:r>
              <a:rPr lang="en-GB" sz="2500" dirty="0" err="1">
                <a:solidFill>
                  <a:srgbClr val="000000"/>
                </a:solidFill>
                <a:latin typeface="+mj-lt"/>
              </a:rPr>
              <a:t>dehydratované</a:t>
            </a:r>
            <a:r>
              <a:rPr lang="en-GB" sz="2500" dirty="0">
                <a:solidFill>
                  <a:srgbClr val="000000"/>
                </a:solidFill>
                <a:latin typeface="+mj-lt"/>
              </a:rPr>
              <a:t> </a:t>
            </a:r>
            <a:r>
              <a:rPr lang="en-GB" sz="2500" dirty="0" err="1">
                <a:solidFill>
                  <a:srgbClr val="000000"/>
                </a:solidFill>
                <a:latin typeface="+mj-lt"/>
              </a:rPr>
              <a:t>pokožce</a:t>
            </a:r>
            <a:r>
              <a:rPr lang="en-GB" sz="2500" dirty="0">
                <a:solidFill>
                  <a:srgbClr val="000000"/>
                </a:solidFill>
                <a:latin typeface="+mj-lt"/>
              </a:rPr>
              <a:t>.</a:t>
            </a:r>
            <a:endParaRPr lang="cs-CZ" sz="2500" dirty="0">
              <a:solidFill>
                <a:srgbClr val="00000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Vhodný</a:t>
            </a:r>
            <a:r>
              <a:rPr lang="en-GB" sz="2500" dirty="0">
                <a:solidFill>
                  <a:srgbClr val="000000"/>
                </a:solidFill>
                <a:latin typeface="+mj-lt"/>
              </a:rPr>
              <a:t> pro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typy</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a:t>
            </a:r>
            <a:r>
              <a:rPr lang="en-GB" sz="2500" dirty="0" err="1">
                <a:solidFill>
                  <a:srgbClr val="000000"/>
                </a:solidFill>
                <a:latin typeface="+mj-lt"/>
              </a:rPr>
              <a:t>zejména</a:t>
            </a:r>
            <a:r>
              <a:rPr lang="en-GB" sz="2500" dirty="0">
                <a:solidFill>
                  <a:srgbClr val="000000"/>
                </a:solidFill>
                <a:latin typeface="+mj-lt"/>
              </a:rPr>
              <a:t> pro </a:t>
            </a:r>
            <a:r>
              <a:rPr lang="en-GB" sz="2500" dirty="0" err="1">
                <a:solidFill>
                  <a:srgbClr val="000000"/>
                </a:solidFill>
                <a:latin typeface="+mj-lt"/>
              </a:rPr>
              <a:t>suchou</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Je </a:t>
            </a:r>
            <a:r>
              <a:rPr lang="en-GB" sz="2500" dirty="0" err="1">
                <a:solidFill>
                  <a:srgbClr val="000000"/>
                </a:solidFill>
                <a:latin typeface="+mj-lt"/>
              </a:rPr>
              <a:t>užitečný</a:t>
            </a:r>
            <a:r>
              <a:rPr lang="en-GB" sz="2500" dirty="0">
                <a:solidFill>
                  <a:srgbClr val="000000"/>
                </a:solidFill>
                <a:latin typeface="+mj-lt"/>
              </a:rPr>
              <a:t> </a:t>
            </a:r>
            <a:r>
              <a:rPr lang="en-GB" sz="2500" dirty="0" err="1">
                <a:solidFill>
                  <a:srgbClr val="000000"/>
                </a:solidFill>
                <a:latin typeface="+mj-lt"/>
              </a:rPr>
              <a:t>při</a:t>
            </a:r>
            <a:r>
              <a:rPr lang="en-GB" sz="2500" dirty="0">
                <a:solidFill>
                  <a:srgbClr val="000000"/>
                </a:solidFill>
                <a:latin typeface="+mj-lt"/>
              </a:rPr>
              <a:t> </a:t>
            </a:r>
            <a:r>
              <a:rPr lang="en-GB" sz="2500" dirty="0" err="1">
                <a:solidFill>
                  <a:srgbClr val="000000"/>
                </a:solidFill>
                <a:latin typeface="+mj-lt"/>
              </a:rPr>
              <a:t>prevenci</a:t>
            </a:r>
            <a:r>
              <a:rPr lang="en-GB" sz="2500" dirty="0">
                <a:solidFill>
                  <a:srgbClr val="000000"/>
                </a:solidFill>
                <a:latin typeface="+mj-lt"/>
              </a:rPr>
              <a:t> </a:t>
            </a:r>
            <a:r>
              <a:rPr lang="en-GB" sz="2500" dirty="0" err="1">
                <a:solidFill>
                  <a:srgbClr val="000000"/>
                </a:solidFill>
                <a:latin typeface="+mj-lt"/>
              </a:rPr>
              <a:t>strií</a:t>
            </a:r>
            <a:r>
              <a:rPr lang="en-GB" sz="2500" dirty="0">
                <a:solidFill>
                  <a:srgbClr val="000000"/>
                </a:solidFill>
                <a:latin typeface="+mj-lt"/>
              </a:rPr>
              <a:t>. 
</a:t>
            </a:r>
            <a:r>
              <a:rPr lang="en-GB" sz="2500" dirty="0" err="1">
                <a:solidFill>
                  <a:srgbClr val="000000"/>
                </a:solidFill>
                <a:latin typeface="+mj-lt"/>
              </a:rPr>
              <a:t>Doporučeno</a:t>
            </a:r>
            <a:r>
              <a:rPr lang="en-GB" sz="2500" dirty="0">
                <a:solidFill>
                  <a:srgbClr val="000000"/>
                </a:solidFill>
                <a:latin typeface="+mj-lt"/>
              </a:rPr>
              <a:t> v </a:t>
            </a:r>
            <a:r>
              <a:rPr lang="en-GB" sz="2500" dirty="0" err="1">
                <a:solidFill>
                  <a:srgbClr val="000000"/>
                </a:solidFill>
                <a:latin typeface="+mj-lt"/>
              </a:rPr>
              <a:t>kombinaci</a:t>
            </a:r>
            <a:r>
              <a:rPr lang="en-GB" sz="2500" dirty="0">
                <a:solidFill>
                  <a:srgbClr val="000000"/>
                </a:solidFill>
                <a:latin typeface="+mj-lt"/>
              </a:rPr>
              <a:t> s </a:t>
            </a:r>
            <a:r>
              <a:rPr lang="en-GB" sz="2500" dirty="0" err="1">
                <a:solidFill>
                  <a:srgbClr val="000000"/>
                </a:solidFill>
                <a:latin typeface="+mj-lt"/>
              </a:rPr>
              <a:t>peelingem</a:t>
            </a:r>
            <a:r>
              <a:rPr lang="en-GB" sz="2500" dirty="0">
                <a:solidFill>
                  <a:srgbClr val="000000"/>
                </a:solidFill>
                <a:latin typeface="+mj-lt"/>
              </a:rPr>
              <a:t> FLOUR4 k </a:t>
            </a:r>
            <a:r>
              <a:rPr lang="en-GB" sz="2500" dirty="0" err="1">
                <a:solidFill>
                  <a:srgbClr val="000000"/>
                </a:solidFill>
                <a:latin typeface="+mj-lt"/>
              </a:rPr>
              <a:t>odstranění</a:t>
            </a:r>
            <a:r>
              <a:rPr lang="en-GB" sz="2500" dirty="0">
                <a:solidFill>
                  <a:srgbClr val="000000"/>
                </a:solidFill>
                <a:latin typeface="+mj-lt"/>
              </a:rPr>
              <a:t> </a:t>
            </a:r>
            <a:r>
              <a:rPr lang="en-GB" sz="2500" dirty="0" err="1">
                <a:solidFill>
                  <a:srgbClr val="000000"/>
                </a:solidFill>
                <a:latin typeface="+mj-lt"/>
              </a:rPr>
              <a:t>pozánětlivé</a:t>
            </a:r>
            <a:r>
              <a:rPr lang="en-GB" sz="2500" dirty="0">
                <a:solidFill>
                  <a:srgbClr val="000000"/>
                </a:solidFill>
                <a:latin typeface="+mj-lt"/>
              </a:rPr>
              <a:t> </a:t>
            </a:r>
            <a:r>
              <a:rPr lang="en-GB" sz="2500" dirty="0" err="1">
                <a:solidFill>
                  <a:srgbClr val="000000"/>
                </a:solidFill>
                <a:latin typeface="+mj-lt"/>
              </a:rPr>
              <a:t>hyperpigmentace</a:t>
            </a:r>
            <a:r>
              <a:rPr lang="en-GB" sz="2500" dirty="0">
                <a:solidFill>
                  <a:srgbClr val="000000"/>
                </a:solidFill>
                <a:latin typeface="+mj-lt"/>
              </a:rPr>
              <a:t>.</a:t>
            </a:r>
            <a:endParaRPr lang="cs-CZ" sz="250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Lehkým</a:t>
            </a:r>
            <a:r>
              <a:rPr lang="en-GB" sz="2500" dirty="0">
                <a:solidFill>
                  <a:srgbClr val="000000"/>
                </a:solidFill>
                <a:latin typeface="+mj-lt"/>
              </a:rPr>
              <a:t> </a:t>
            </a:r>
            <a:r>
              <a:rPr lang="en-GB" sz="2500" dirty="0" err="1">
                <a:solidFill>
                  <a:srgbClr val="000000"/>
                </a:solidFill>
                <a:latin typeface="+mj-lt"/>
              </a:rPr>
              <a:t>krouživým</a:t>
            </a:r>
            <a:r>
              <a:rPr lang="en-GB" sz="2500" dirty="0">
                <a:solidFill>
                  <a:srgbClr val="000000"/>
                </a:solidFill>
                <a:latin typeface="+mj-lt"/>
              </a:rPr>
              <a:t> </a:t>
            </a:r>
            <a:r>
              <a:rPr lang="en-GB" sz="2500" dirty="0" err="1">
                <a:solidFill>
                  <a:srgbClr val="000000"/>
                </a:solidFill>
                <a:latin typeface="+mj-lt"/>
              </a:rPr>
              <a:t>masírováním</a:t>
            </a:r>
            <a:r>
              <a:rPr lang="en-GB" sz="2500" dirty="0">
                <a:solidFill>
                  <a:srgbClr val="000000"/>
                </a:solidFill>
                <a:latin typeface="+mj-lt"/>
              </a:rPr>
              <a:t> </a:t>
            </a:r>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přiměřené</a:t>
            </a:r>
            <a:r>
              <a:rPr lang="en-GB" sz="2500" dirty="0">
                <a:solidFill>
                  <a:srgbClr val="000000"/>
                </a:solidFill>
                <a:latin typeface="+mj-lt"/>
              </a:rPr>
              <a:t> </a:t>
            </a:r>
            <a:r>
              <a:rPr lang="en-GB" sz="2500" dirty="0" err="1">
                <a:solidFill>
                  <a:srgbClr val="000000"/>
                </a:solidFill>
                <a:latin typeface="+mj-lt"/>
              </a:rPr>
              <a:t>množství</a:t>
            </a:r>
            <a:r>
              <a:rPr lang="en-GB" sz="2500" dirty="0">
                <a:solidFill>
                  <a:srgbClr val="000000"/>
                </a:solidFill>
                <a:latin typeface="+mj-lt"/>
              </a:rPr>
              <a:t> </a:t>
            </a:r>
            <a:r>
              <a:rPr lang="en-GB" sz="2500" dirty="0" err="1">
                <a:solidFill>
                  <a:srgbClr val="000000"/>
                </a:solidFill>
                <a:latin typeface="+mj-lt"/>
              </a:rPr>
              <a:t>přípravku</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oblasti</a:t>
            </a:r>
            <a:r>
              <a:rPr lang="en-GB" sz="2500" dirty="0">
                <a:solidFill>
                  <a:srgbClr val="000000"/>
                </a:solidFill>
                <a:latin typeface="+mj-lt"/>
              </a:rPr>
              <a:t> </a:t>
            </a:r>
            <a:r>
              <a:rPr lang="en-GB" sz="2500" dirty="0" err="1">
                <a:solidFill>
                  <a:srgbClr val="000000"/>
                </a:solidFill>
                <a:latin typeface="+mj-lt"/>
              </a:rPr>
              <a:t>těla</a:t>
            </a:r>
            <a:r>
              <a:rPr lang="en-GB" sz="2500" dirty="0">
                <a:solidFill>
                  <a:srgbClr val="000000"/>
                </a:solidFill>
                <a:latin typeface="+mj-lt"/>
              </a:rPr>
              <a:t>, </a:t>
            </a:r>
            <a:r>
              <a:rPr lang="en-GB" sz="2500" dirty="0" err="1">
                <a:solidFill>
                  <a:srgbClr val="000000"/>
                </a:solidFill>
                <a:latin typeface="+mj-lt"/>
              </a:rPr>
              <a:t>které</a:t>
            </a:r>
            <a:r>
              <a:rPr lang="en-GB" sz="2500" dirty="0">
                <a:solidFill>
                  <a:srgbClr val="000000"/>
                </a:solidFill>
                <a:latin typeface="+mj-lt"/>
              </a:rPr>
              <a:t> </a:t>
            </a:r>
            <a:r>
              <a:rPr lang="en-GB" sz="2500" dirty="0" err="1">
                <a:solidFill>
                  <a:srgbClr val="000000"/>
                </a:solidFill>
                <a:latin typeface="+mj-lt"/>
              </a:rPr>
              <a:t>mají</a:t>
            </a:r>
            <a:r>
              <a:rPr lang="en-GB" sz="2500" dirty="0">
                <a:solidFill>
                  <a:srgbClr val="000000"/>
                </a:solidFill>
                <a:latin typeface="+mj-lt"/>
              </a:rPr>
              <a:t> </a:t>
            </a:r>
            <a:r>
              <a:rPr lang="en-GB" sz="2500" dirty="0" err="1">
                <a:solidFill>
                  <a:srgbClr val="000000"/>
                </a:solidFill>
                <a:latin typeface="+mj-lt"/>
              </a:rPr>
              <a:t>být</a:t>
            </a:r>
            <a:r>
              <a:rPr lang="en-GB" sz="2500" dirty="0">
                <a:solidFill>
                  <a:srgbClr val="000000"/>
                </a:solidFill>
                <a:latin typeface="+mj-lt"/>
              </a:rPr>
              <a:t> </a:t>
            </a:r>
            <a:r>
              <a:rPr lang="en-GB" sz="2500" dirty="0" err="1">
                <a:solidFill>
                  <a:srgbClr val="000000"/>
                </a:solidFill>
                <a:latin typeface="+mj-lt"/>
              </a:rPr>
              <a:t>hydratovány</a:t>
            </a:r>
            <a:r>
              <a:rPr lang="en-GB" sz="2500" dirty="0">
                <a:solidFill>
                  <a:srgbClr val="000000"/>
                </a:solidFill>
                <a:latin typeface="+mj-lt"/>
              </a:rPr>
              <a:t>, </a:t>
            </a:r>
            <a:r>
              <a:rPr lang="en-GB" sz="2500" dirty="0" err="1">
                <a:solidFill>
                  <a:srgbClr val="000000"/>
                </a:solidFill>
                <a:latin typeface="+mj-lt"/>
              </a:rPr>
              <a:t>přičemž</a:t>
            </a:r>
            <a:r>
              <a:rPr lang="en-GB" sz="2500" dirty="0">
                <a:solidFill>
                  <a:srgbClr val="000000"/>
                </a:solidFill>
                <a:latin typeface="+mj-lt"/>
              </a:rPr>
              <a:t> se </a:t>
            </a:r>
            <a:r>
              <a:rPr lang="en-GB" sz="2500" dirty="0" err="1">
                <a:solidFill>
                  <a:srgbClr val="000000"/>
                </a:solidFill>
                <a:latin typeface="+mj-lt"/>
              </a:rPr>
              <a:t>zaměřte</a:t>
            </a:r>
            <a:r>
              <a:rPr lang="en-GB" sz="2500" dirty="0">
                <a:solidFill>
                  <a:srgbClr val="000000"/>
                </a:solidFill>
                <a:latin typeface="+mj-lt"/>
              </a:rPr>
              <a:t> </a:t>
            </a:r>
            <a:r>
              <a:rPr lang="en-GB" sz="2500" dirty="0" err="1">
                <a:solidFill>
                  <a:srgbClr val="000000"/>
                </a:solidFill>
                <a:latin typeface="+mj-lt"/>
              </a:rPr>
              <a:t>zejména</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oblasti</a:t>
            </a:r>
            <a:r>
              <a:rPr lang="en-GB" sz="2500" dirty="0">
                <a:solidFill>
                  <a:srgbClr val="000000"/>
                </a:solidFill>
                <a:latin typeface="+mj-lt"/>
              </a:rPr>
              <a:t> </a:t>
            </a:r>
            <a:r>
              <a:rPr lang="en-GB" sz="2500" dirty="0" err="1">
                <a:solidFill>
                  <a:srgbClr val="000000"/>
                </a:solidFill>
                <a:latin typeface="+mj-lt"/>
              </a:rPr>
              <a:t>náchylné</a:t>
            </a:r>
            <a:r>
              <a:rPr lang="en-GB" sz="2500" dirty="0">
                <a:solidFill>
                  <a:srgbClr val="000000"/>
                </a:solidFill>
                <a:latin typeface="+mj-lt"/>
              </a:rPr>
              <a:t> </a:t>
            </a:r>
            <a:r>
              <a:rPr lang="en-GB" sz="2500" dirty="0" err="1">
                <a:solidFill>
                  <a:srgbClr val="000000"/>
                </a:solidFill>
                <a:latin typeface="+mj-lt"/>
              </a:rPr>
              <a:t>ke</a:t>
            </a:r>
            <a:r>
              <a:rPr lang="en-GB" sz="2500" dirty="0">
                <a:solidFill>
                  <a:srgbClr val="000000"/>
                </a:solidFill>
                <a:latin typeface="+mj-lt"/>
              </a:rPr>
              <a:t> </a:t>
            </a:r>
            <a:r>
              <a:rPr lang="en-GB" sz="2500" dirty="0" err="1">
                <a:solidFill>
                  <a:srgbClr val="000000"/>
                </a:solidFill>
                <a:latin typeface="+mj-lt"/>
              </a:rPr>
              <a:t>vzniku</a:t>
            </a:r>
            <a:r>
              <a:rPr lang="en-GB" sz="2500" dirty="0">
                <a:solidFill>
                  <a:srgbClr val="000000"/>
                </a:solidFill>
                <a:latin typeface="+mj-lt"/>
              </a:rPr>
              <a:t> </a:t>
            </a:r>
            <a:r>
              <a:rPr lang="en-GB" sz="2500" dirty="0" err="1">
                <a:solidFill>
                  <a:srgbClr val="000000"/>
                </a:solidFill>
                <a:latin typeface="+mj-lt"/>
              </a:rPr>
              <a:t>strií</a:t>
            </a:r>
            <a:r>
              <a:rPr lang="en-GB" sz="2500" dirty="0">
                <a:solidFill>
                  <a:srgbClr val="000000"/>
                </a:solidFill>
                <a:latin typeface="+mj-lt"/>
              </a:rPr>
              <a:t>. 
</a:t>
            </a:r>
            <a:r>
              <a:rPr lang="en-GB" sz="2500" dirty="0" err="1">
                <a:solidFill>
                  <a:srgbClr val="000000"/>
                </a:solidFill>
                <a:latin typeface="+mj-lt"/>
              </a:rPr>
              <a:t>Přípravek</a:t>
            </a:r>
            <a:r>
              <a:rPr lang="en-GB" sz="2500" dirty="0">
                <a:solidFill>
                  <a:srgbClr val="000000"/>
                </a:solidFill>
                <a:latin typeface="+mj-lt"/>
              </a:rPr>
              <a:t> </a:t>
            </a:r>
            <a:r>
              <a:rPr lang="en-GB" sz="2500" dirty="0" err="1">
                <a:solidFill>
                  <a:srgbClr val="000000"/>
                </a:solidFill>
                <a:latin typeface="+mj-lt"/>
              </a:rPr>
              <a:t>lze</a:t>
            </a:r>
            <a:r>
              <a:rPr lang="en-GB" sz="2500" dirty="0">
                <a:solidFill>
                  <a:srgbClr val="000000"/>
                </a:solidFill>
                <a:latin typeface="+mj-lt"/>
              </a:rPr>
              <a:t> </a:t>
            </a:r>
            <a:r>
              <a:rPr lang="en-GB" sz="2500" dirty="0" err="1">
                <a:solidFill>
                  <a:srgbClr val="000000"/>
                </a:solidFill>
                <a:latin typeface="+mj-lt"/>
              </a:rPr>
              <a:t>aplikovat</a:t>
            </a:r>
            <a:r>
              <a:rPr lang="en-GB" sz="2500" dirty="0">
                <a:solidFill>
                  <a:srgbClr val="000000"/>
                </a:solidFill>
                <a:latin typeface="+mj-lt"/>
              </a:rPr>
              <a:t> </a:t>
            </a:r>
            <a:r>
              <a:rPr lang="en-GB" sz="2500" dirty="0" err="1">
                <a:solidFill>
                  <a:srgbClr val="000000"/>
                </a:solidFill>
                <a:latin typeface="+mj-lt"/>
              </a:rPr>
              <a:t>ráno</a:t>
            </a:r>
            <a:r>
              <a:rPr lang="en-GB" sz="2500" dirty="0">
                <a:solidFill>
                  <a:srgbClr val="000000"/>
                </a:solidFill>
                <a:latin typeface="+mj-lt"/>
              </a:rPr>
              <a:t> a </a:t>
            </a:r>
            <a:r>
              <a:rPr lang="en-GB" sz="2500" dirty="0" err="1">
                <a:solidFill>
                  <a:srgbClr val="000000"/>
                </a:solidFill>
                <a:latin typeface="+mj-lt"/>
              </a:rPr>
              <a:t>večer</a:t>
            </a:r>
            <a:endParaRPr lang="en-GB" sz="2500" dirty="0">
              <a:latin typeface="+mj-lt"/>
            </a:endParaRPr>
          </a:p>
        </p:txBody>
      </p:sp>
      <p:sp>
        <p:nvSpPr>
          <p:cNvPr id="14" name="object 9">
            <a:extLst>
              <a:ext uri="{FF2B5EF4-FFF2-40B4-BE49-F238E27FC236}">
                <a16:creationId xmlns:a16="http://schemas.microsoft.com/office/drawing/2014/main" id="{12D4656E-F348-D1BC-1000-0835048796BA}"/>
              </a:ext>
            </a:extLst>
          </p:cNvPr>
          <p:cNvSpPr txBox="1"/>
          <p:nvPr/>
        </p:nvSpPr>
        <p:spPr>
          <a:xfrm>
            <a:off x="16529050" y="9504825"/>
            <a:ext cx="2482215" cy="505267"/>
          </a:xfrm>
          <a:prstGeom prst="rect">
            <a:avLst/>
          </a:prstGeom>
        </p:spPr>
        <p:txBody>
          <a:bodyPr vert="horz" wrap="square" lIns="0" tIns="12700" rIns="0" bIns="0" rtlCol="0">
            <a:spAutoFit/>
          </a:bodyPr>
          <a:lstStyle/>
          <a:p>
            <a:pPr marL="12700">
              <a:lnSpc>
                <a:spcPct val="100000"/>
              </a:lnSpc>
              <a:spcBef>
                <a:spcPts val="100"/>
              </a:spcBef>
            </a:pPr>
            <a:r>
              <a:rPr lang="it-IT" sz="3200" spc="30" dirty="0">
                <a:latin typeface="+mj-lt"/>
                <a:cs typeface="Arial"/>
              </a:rPr>
              <a:t>200/250</a:t>
            </a:r>
            <a:r>
              <a:rPr sz="3200" spc="30" dirty="0">
                <a:latin typeface="+mj-lt"/>
                <a:cs typeface="Arial"/>
              </a:rPr>
              <a:t> </a:t>
            </a:r>
            <a:r>
              <a:rPr sz="3200" spc="35" dirty="0">
                <a:latin typeface="+mj-lt"/>
                <a:cs typeface="Arial"/>
              </a:rPr>
              <a:t>ml</a:t>
            </a:r>
            <a:endParaRPr sz="3200" dirty="0">
              <a:latin typeface="+mj-lt"/>
              <a:cs typeface="Arial"/>
            </a:endParaRPr>
          </a:p>
        </p:txBody>
      </p:sp>
      <p:pic>
        <p:nvPicPr>
          <p:cNvPr id="2" name="Immagine 1">
            <a:extLst>
              <a:ext uri="{FF2B5EF4-FFF2-40B4-BE49-F238E27FC236}">
                <a16:creationId xmlns:a16="http://schemas.microsoft.com/office/drawing/2014/main" id="{5FECBB1A-B1EB-BA3C-4680-F07329B0DB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4184125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FLOUR4 FACE PEEL</a:t>
            </a:r>
            <a:r>
              <a:rPr lang="it-IT" sz="3500" b="1" dirty="0">
                <a:solidFill>
                  <a:srgbClr val="0070C0"/>
                </a:solidFill>
                <a:latin typeface="+mj-lt"/>
              </a:rPr>
              <a:t>: Okysličovací peeling obličeje</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l="25070" t="10247" r="27765" b="8900"/>
          <a:stretch/>
        </p:blipFill>
        <p:spPr>
          <a:xfrm>
            <a:off x="14850350" y="2118427"/>
            <a:ext cx="4040899" cy="6927255"/>
          </a:xfrm>
          <a:prstGeom prst="rect">
            <a:avLst/>
          </a:prstGeom>
        </p:spPr>
      </p:pic>
      <p:graphicFrame>
        <p:nvGraphicFramePr>
          <p:cNvPr id="12" name="object 10">
            <a:extLst>
              <a:ext uri="{FF2B5EF4-FFF2-40B4-BE49-F238E27FC236}">
                <a16:creationId xmlns:a16="http://schemas.microsoft.com/office/drawing/2014/main" id="{53A4189C-C2E1-F2AC-AF0B-7CB2F6226AE2}"/>
              </a:ext>
            </a:extLst>
          </p:cNvPr>
          <p:cNvGraphicFramePr>
            <a:graphicFrameLocks noGrp="1"/>
          </p:cNvGraphicFramePr>
          <p:nvPr>
            <p:extLst>
              <p:ext uri="{D42A27DB-BD31-4B8C-83A1-F6EECF244321}">
                <p14:modId xmlns:p14="http://schemas.microsoft.com/office/powerpoint/2010/main" val="4279469028"/>
              </p:ext>
            </p:extLst>
          </p:nvPr>
        </p:nvGraphicFramePr>
        <p:xfrm>
          <a:off x="107950" y="8112622"/>
          <a:ext cx="12420600" cy="2887980"/>
        </p:xfrm>
        <a:graphic>
          <a:graphicData uri="http://schemas.openxmlformats.org/drawingml/2006/table">
            <a:tbl>
              <a:tblPr firstRow="1" bandRow="1">
                <a:tableStyleId>{2D5ABB26-0587-4C30-8999-92F81FD0307C}</a:tableStyleId>
              </a:tblPr>
              <a:tblGrid>
                <a:gridCol w="6235989">
                  <a:extLst>
                    <a:ext uri="{9D8B030D-6E8A-4147-A177-3AD203B41FA5}">
                      <a16:colId xmlns:a16="http://schemas.microsoft.com/office/drawing/2014/main" val="20000"/>
                    </a:ext>
                  </a:extLst>
                </a:gridCol>
                <a:gridCol w="6184611">
                  <a:extLst>
                    <a:ext uri="{9D8B030D-6E8A-4147-A177-3AD203B41FA5}">
                      <a16:colId xmlns:a16="http://schemas.microsoft.com/office/drawing/2014/main" val="20001"/>
                    </a:ext>
                  </a:extLst>
                </a:gridCol>
              </a:tblGrid>
              <a:tr h="345155">
                <a:tc>
                  <a:txBody>
                    <a:bodyPr/>
                    <a:lstStyle/>
                    <a:p>
                      <a:r>
                        <a:rPr lang="en-GB" sz="2500" b="1" i="0" u="none" strike="noStrike" kern="1200" baseline="0" dirty="0">
                          <a:solidFill>
                            <a:srgbClr val="0070C0"/>
                          </a:solidFill>
                          <a:latin typeface="+mj-lt"/>
                          <a:ea typeface="+mn-ea"/>
                          <a:cs typeface="+mn-cs"/>
                        </a:rPr>
                        <a:t>   KYSELINA MANDLOVÁ	</a:t>
                      </a:r>
                    </a:p>
                  </a:txBody>
                  <a:tcPr marL="0" marR="0" marT="8699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tc>
                  <a:txBody>
                    <a:bodyPr/>
                    <a:lstStyle/>
                    <a:p>
                      <a:r>
                        <a:rPr lang="en-GB" sz="2500" b="0" i="0" u="none" strike="noStrike" kern="1200" baseline="0" dirty="0">
                          <a:solidFill>
                            <a:schemeClr val="tx1"/>
                          </a:solidFill>
                          <a:latin typeface="+mj-lt"/>
                          <a:ea typeface="+mn-ea"/>
                          <a:cs typeface="+mn-cs"/>
                        </a:rPr>
                        <a:t>  exfoliant; </a:t>
                      </a:r>
                    </a:p>
                  </a:txBody>
                  <a:tcPr marL="0" marR="0" marT="10033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extLst>
                  <a:ext uri="{0D108BD9-81ED-4DB2-BD59-A6C34878D82A}">
                    <a16:rowId xmlns:a16="http://schemas.microsoft.com/office/drawing/2014/main" val="10000"/>
                  </a:ext>
                </a:extLst>
              </a:tr>
              <a:tr h="368443">
                <a:tc>
                  <a:txBody>
                    <a:bodyPr/>
                    <a:lstStyle/>
                    <a:p>
                      <a:pPr marL="189865" marR="0" lvl="0" indent="0" algn="l" defTabSz="1507846" rtl="0" eaLnBrk="1" fontAlgn="auto" latinLnBrk="0" hangingPunct="1">
                        <a:lnSpc>
                          <a:spcPct val="100000"/>
                        </a:lnSpc>
                        <a:spcBef>
                          <a:spcPts val="685"/>
                        </a:spcBef>
                        <a:spcAft>
                          <a:spcPts val="0"/>
                        </a:spcAft>
                        <a:buClrTx/>
                        <a:buSzTx/>
                        <a:buFontTx/>
                        <a:buNone/>
                        <a:tabLst/>
                        <a:defRPr/>
                      </a:pPr>
                      <a:r>
                        <a:rPr lang="en-GB" sz="2500" b="1" i="0" u="none" strike="noStrike" kern="1200" baseline="0" dirty="0">
                          <a:solidFill>
                            <a:srgbClr val="0070C0"/>
                          </a:solidFill>
                          <a:latin typeface="+mj-lt"/>
                          <a:ea typeface="+mn-ea"/>
                          <a:cs typeface="+mn-cs"/>
                        </a:rPr>
                        <a:t>ROSTLINNÝ GLYCERIN</a:t>
                      </a:r>
                      <a:endParaRPr lang="en-GB" sz="2500" b="1" dirty="0">
                        <a:solidFill>
                          <a:srgbClr val="0070C0"/>
                        </a:solidFill>
                        <a:latin typeface="+mj-lt"/>
                        <a:cs typeface="Arial"/>
                      </a:endParaRPr>
                    </a:p>
                  </a:txBody>
                  <a:tcPr marL="0" marR="0" marT="8699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tc>
                  <a:txBody>
                    <a:bodyPr/>
                    <a:lstStyle/>
                    <a:p>
                      <a:pPr marL="189865" marR="0" lvl="0" indent="0" algn="l" defTabSz="1507846" rtl="0" eaLnBrk="1" fontAlgn="auto" latinLnBrk="0" hangingPunct="1">
                        <a:lnSpc>
                          <a:spcPct val="100000"/>
                        </a:lnSpc>
                        <a:spcBef>
                          <a:spcPts val="790"/>
                        </a:spcBef>
                        <a:spcAft>
                          <a:spcPts val="0"/>
                        </a:spcAft>
                        <a:buClrTx/>
                        <a:buSzTx/>
                        <a:buFontTx/>
                        <a:buNone/>
                        <a:tabLst/>
                        <a:defRPr/>
                      </a:pPr>
                      <a:r>
                        <a:rPr lang="en-GB" sz="2500" b="0" i="0" u="none" strike="noStrike" kern="1200" baseline="0" dirty="0" err="1">
                          <a:solidFill>
                            <a:schemeClr val="tx1"/>
                          </a:solidFill>
                          <a:latin typeface="+mj-lt"/>
                          <a:ea typeface="+mn-ea"/>
                          <a:cs typeface="+mn-cs"/>
                        </a:rPr>
                        <a:t>hydratační</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zvlhčující</a:t>
                      </a:r>
                      <a:r>
                        <a:rPr lang="en-GB" sz="2500" b="0" i="0" u="none" strike="noStrike" kern="1200" baseline="0" dirty="0">
                          <a:solidFill>
                            <a:schemeClr val="tx1"/>
                          </a:solidFill>
                          <a:latin typeface="+mj-lt"/>
                          <a:ea typeface="+mn-ea"/>
                          <a:cs typeface="+mn-cs"/>
                        </a:rPr>
                        <a:t>;</a:t>
                      </a:r>
                      <a:endParaRPr lang="en-GB" sz="2500" dirty="0">
                        <a:solidFill>
                          <a:schemeClr val="tx1"/>
                        </a:solidFill>
                        <a:latin typeface="+mj-lt"/>
                        <a:cs typeface="Arial"/>
                      </a:endParaRPr>
                    </a:p>
                  </a:txBody>
                  <a:tcPr marL="0" marR="0" marT="10033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extLst>
                  <a:ext uri="{0D108BD9-81ED-4DB2-BD59-A6C34878D82A}">
                    <a16:rowId xmlns:a16="http://schemas.microsoft.com/office/drawing/2014/main" val="10001"/>
                  </a:ext>
                </a:extLst>
              </a:tr>
              <a:tr h="332476">
                <a:tc>
                  <a:txBody>
                    <a:bodyPr/>
                    <a:lstStyle/>
                    <a:p>
                      <a:pPr marL="189865" marR="0" lvl="0" indent="0" algn="l" defTabSz="1507846" rtl="0" eaLnBrk="1" fontAlgn="auto" latinLnBrk="0" hangingPunct="1">
                        <a:lnSpc>
                          <a:spcPct val="100000"/>
                        </a:lnSpc>
                        <a:spcBef>
                          <a:spcPts val="685"/>
                        </a:spcBef>
                        <a:spcAft>
                          <a:spcPts val="0"/>
                        </a:spcAft>
                        <a:buClrTx/>
                        <a:buSzTx/>
                        <a:buFontTx/>
                        <a:buNone/>
                        <a:tabLst/>
                        <a:defRPr/>
                      </a:pPr>
                      <a:r>
                        <a:rPr lang="en-GB" sz="2500" b="1" i="0" u="none" strike="noStrike" kern="1200" baseline="0" dirty="0">
                          <a:solidFill>
                            <a:srgbClr val="0070C0"/>
                          </a:solidFill>
                          <a:latin typeface="+mj-lt"/>
                          <a:ea typeface="+mn-ea"/>
                          <a:cs typeface="+mn-cs"/>
                        </a:rPr>
                        <a:t>BAMBUCKÉ MÁSLO</a:t>
                      </a:r>
                      <a:endParaRPr lang="en-GB" sz="2500" b="1" dirty="0">
                        <a:solidFill>
                          <a:srgbClr val="0070C0"/>
                        </a:solidFill>
                        <a:latin typeface="+mj-lt"/>
                        <a:cs typeface="Arial"/>
                      </a:endParaRPr>
                    </a:p>
                  </a:txBody>
                  <a:tcPr marL="0" marR="0" marT="8699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tc>
                  <a:txBody>
                    <a:bodyPr/>
                    <a:lstStyle/>
                    <a:p>
                      <a:pPr marL="189865" marR="0" lvl="0" indent="0" algn="l" defTabSz="1507846" rtl="0" eaLnBrk="1" fontAlgn="auto" latinLnBrk="0" hangingPunct="1">
                        <a:lnSpc>
                          <a:spcPct val="100000"/>
                        </a:lnSpc>
                        <a:spcBef>
                          <a:spcPts val="790"/>
                        </a:spcBef>
                        <a:spcAft>
                          <a:spcPts val="0"/>
                        </a:spcAft>
                        <a:buClrTx/>
                        <a:buSzTx/>
                        <a:buFontTx/>
                        <a:buNone/>
                        <a:tabLst/>
                        <a:defRPr/>
                      </a:pPr>
                      <a:r>
                        <a:rPr lang="en-GB" sz="2500" b="0" i="0" u="none" strike="noStrike" kern="1200" baseline="0" dirty="0" err="1">
                          <a:solidFill>
                            <a:schemeClr val="tx1"/>
                          </a:solidFill>
                          <a:latin typeface="+mj-lt"/>
                          <a:ea typeface="+mn-ea"/>
                          <a:cs typeface="+mn-cs"/>
                        </a:rPr>
                        <a:t>výživný</a:t>
                      </a:r>
                      <a:endParaRPr lang="en-GB" sz="2500" dirty="0">
                        <a:solidFill>
                          <a:schemeClr val="tx1"/>
                        </a:solidFill>
                        <a:latin typeface="+mj-lt"/>
                        <a:cs typeface="Arial"/>
                      </a:endParaRPr>
                    </a:p>
                  </a:txBody>
                  <a:tcPr marL="0" marR="0" marT="10033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noFill/>
                  </a:tcPr>
                </a:tc>
                <a:extLst>
                  <a:ext uri="{0D108BD9-81ED-4DB2-BD59-A6C34878D82A}">
                    <a16:rowId xmlns:a16="http://schemas.microsoft.com/office/drawing/2014/main" val="10002"/>
                  </a:ext>
                </a:extLst>
              </a:tr>
              <a:tr h="332476">
                <a:tc>
                  <a:txBody>
                    <a:bodyPr/>
                    <a:lstStyle/>
                    <a:p>
                      <a:pPr marL="189865" marR="0" lvl="0" indent="0" algn="l" defTabSz="1507846" rtl="0" eaLnBrk="1" fontAlgn="auto" latinLnBrk="0" hangingPunct="1">
                        <a:lnSpc>
                          <a:spcPct val="100000"/>
                        </a:lnSpc>
                        <a:spcBef>
                          <a:spcPts val="685"/>
                        </a:spcBef>
                        <a:spcAft>
                          <a:spcPts val="0"/>
                        </a:spcAft>
                        <a:buClrTx/>
                        <a:buSzTx/>
                        <a:buFontTx/>
                        <a:buNone/>
                        <a:tabLst/>
                        <a:defRPr/>
                      </a:pPr>
                      <a:r>
                        <a:rPr lang="en-GB" sz="2500" b="1" i="0" u="none" strike="noStrike" kern="1200" baseline="0" dirty="0">
                          <a:solidFill>
                            <a:srgbClr val="0070C0"/>
                          </a:solidFill>
                          <a:latin typeface="+mj-lt"/>
                          <a:ea typeface="+mn-ea"/>
                          <a:cs typeface="+mn-cs"/>
                        </a:rPr>
                        <a:t>ZCELA FLUOROVANÉ UHLOVODÍKY</a:t>
                      </a:r>
                      <a:endParaRPr lang="en-GB" sz="2500" b="1" dirty="0">
                        <a:solidFill>
                          <a:srgbClr val="0070C0"/>
                        </a:solidFill>
                        <a:latin typeface="+mj-lt"/>
                        <a:cs typeface="Arial"/>
                      </a:endParaRPr>
                    </a:p>
                  </a:txBody>
                  <a:tcPr marL="0" marR="0" marT="86995"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noFill/>
                  </a:tcPr>
                </a:tc>
                <a:tc>
                  <a:txBody>
                    <a:bodyPr/>
                    <a:lstStyle/>
                    <a:p>
                      <a:pPr marL="189865" marR="0" lvl="0" indent="0" algn="l" defTabSz="1507846" rtl="0" eaLnBrk="1" fontAlgn="auto" latinLnBrk="0" hangingPunct="1">
                        <a:lnSpc>
                          <a:spcPct val="100000"/>
                        </a:lnSpc>
                        <a:spcBef>
                          <a:spcPts val="790"/>
                        </a:spcBef>
                        <a:spcAft>
                          <a:spcPts val="0"/>
                        </a:spcAft>
                        <a:buClrTx/>
                        <a:buSzTx/>
                        <a:buFontTx/>
                        <a:buNone/>
                        <a:tabLst/>
                        <a:defRPr/>
                      </a:pPr>
                      <a:r>
                        <a:rPr lang="en-GB" sz="2500" b="0" i="0" u="none" strike="noStrike" kern="1200" baseline="0" dirty="0" err="1">
                          <a:solidFill>
                            <a:schemeClr val="tx1"/>
                          </a:solidFill>
                          <a:latin typeface="+mj-lt"/>
                          <a:ea typeface="+mn-ea"/>
                          <a:cs typeface="+mn-cs"/>
                        </a:rPr>
                        <a:t>zklidňující</a:t>
                      </a:r>
                      <a:r>
                        <a:rPr lang="en-GB" sz="2500" b="0" i="0" u="none" strike="noStrike" kern="1200" baseline="0" dirty="0">
                          <a:solidFill>
                            <a:schemeClr val="tx1"/>
                          </a:solidFill>
                          <a:latin typeface="+mj-lt"/>
                          <a:ea typeface="+mn-ea"/>
                          <a:cs typeface="+mn-cs"/>
                        </a:rPr>
                        <a:t>, </a:t>
                      </a:r>
                      <a:r>
                        <a:rPr lang="en-GB" sz="2500" b="0" i="0" u="none" strike="noStrike" kern="1200" baseline="0" dirty="0" err="1">
                          <a:solidFill>
                            <a:schemeClr val="tx1"/>
                          </a:solidFill>
                          <a:latin typeface="+mj-lt"/>
                          <a:ea typeface="+mn-ea"/>
                          <a:cs typeface="+mn-cs"/>
                        </a:rPr>
                        <a:t>okysličující</a:t>
                      </a:r>
                      <a:r>
                        <a:rPr lang="en-GB" sz="2500" b="0" i="0" u="none" strike="noStrike" kern="1200" baseline="0" dirty="0">
                          <a:solidFill>
                            <a:schemeClr val="tx1"/>
                          </a:solidFill>
                          <a:latin typeface="+mj-lt"/>
                          <a:ea typeface="+mn-ea"/>
                          <a:cs typeface="+mn-cs"/>
                        </a:rPr>
                        <a:t>;</a:t>
                      </a:r>
                      <a:endParaRPr lang="en-GB" sz="2500" dirty="0">
                        <a:solidFill>
                          <a:schemeClr val="tx1"/>
                        </a:solidFill>
                        <a:latin typeface="+mj-lt"/>
                        <a:cs typeface="Arial"/>
                      </a:endParaRPr>
                    </a:p>
                  </a:txBody>
                  <a:tcPr marL="0" marR="0" marT="10033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15114121"/>
                  </a:ext>
                </a:extLst>
              </a:tr>
              <a:tr h="362819">
                <a:tc>
                  <a:txBody>
                    <a:bodyPr/>
                    <a:lstStyle/>
                    <a:p>
                      <a:pPr marL="189865" marR="0" lvl="0" indent="0" algn="l" defTabSz="1507846" rtl="0" eaLnBrk="1" fontAlgn="auto" latinLnBrk="0" hangingPunct="1">
                        <a:lnSpc>
                          <a:spcPct val="100000"/>
                        </a:lnSpc>
                        <a:spcBef>
                          <a:spcPts val="685"/>
                        </a:spcBef>
                        <a:spcAft>
                          <a:spcPts val="0"/>
                        </a:spcAft>
                        <a:buClrTx/>
                        <a:buSzTx/>
                        <a:buFontTx/>
                        <a:buNone/>
                        <a:tabLst/>
                        <a:defRPr/>
                      </a:pPr>
                      <a:r>
                        <a:rPr lang="en-GB" sz="2500" b="1" i="0" u="none" strike="noStrike" kern="1200" baseline="0" dirty="0">
                          <a:solidFill>
                            <a:srgbClr val="0070C0"/>
                          </a:solidFill>
                          <a:latin typeface="+mj-lt"/>
                          <a:ea typeface="+mn-ea"/>
                          <a:cs typeface="+mn-cs"/>
                        </a:rPr>
                        <a:t>MERUŇKOVÉ JÁDRO</a:t>
                      </a:r>
                      <a:endParaRPr lang="en-GB" sz="2500" b="1" dirty="0">
                        <a:solidFill>
                          <a:srgbClr val="0070C0"/>
                        </a:solidFill>
                        <a:latin typeface="+mj-lt"/>
                        <a:cs typeface="Arial"/>
                      </a:endParaRPr>
                    </a:p>
                  </a:txBody>
                  <a:tcPr marL="0" marR="0" marT="86995"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noFill/>
                  </a:tcPr>
                </a:tc>
                <a:tc>
                  <a:txBody>
                    <a:bodyPr/>
                    <a:lstStyle/>
                    <a:p>
                      <a:pPr marL="189865" marR="0" lvl="0" indent="0" algn="l" defTabSz="1507846" rtl="0" eaLnBrk="1" fontAlgn="auto" latinLnBrk="0" hangingPunct="1">
                        <a:lnSpc>
                          <a:spcPct val="100000"/>
                        </a:lnSpc>
                        <a:spcBef>
                          <a:spcPts val="790"/>
                        </a:spcBef>
                        <a:spcAft>
                          <a:spcPts val="0"/>
                        </a:spcAft>
                        <a:buClrTx/>
                        <a:buSzTx/>
                        <a:buFontTx/>
                        <a:buNone/>
                        <a:tabLst/>
                        <a:defRPr/>
                      </a:pPr>
                      <a:r>
                        <a:rPr lang="en-GB" sz="2500" b="0" i="0" u="none" strike="noStrike" kern="1200" baseline="0" dirty="0">
                          <a:solidFill>
                            <a:schemeClr val="tx1"/>
                          </a:solidFill>
                          <a:latin typeface="+mj-lt"/>
                          <a:ea typeface="+mn-ea"/>
                          <a:cs typeface="+mn-cs"/>
                        </a:rPr>
                        <a:t>exfoliant. </a:t>
                      </a:r>
                      <a:endParaRPr lang="en-GB" sz="2500" dirty="0">
                        <a:solidFill>
                          <a:schemeClr val="tx1"/>
                        </a:solidFill>
                        <a:latin typeface="+mj-lt"/>
                        <a:cs typeface="Arial"/>
                      </a:endParaRPr>
                    </a:p>
                  </a:txBody>
                  <a:tcPr marL="0" marR="0" marT="100330" marB="0">
                    <a:lnL w="28575">
                      <a:solidFill>
                        <a:srgbClr val="000000"/>
                      </a:solidFill>
                      <a:prstDash val="soli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332476">
                <a:tc>
                  <a:txBody>
                    <a:bodyPr/>
                    <a:lstStyle/>
                    <a:p>
                      <a:pPr marL="189865" marR="0" lvl="0" indent="0" algn="l" defTabSz="1507846" rtl="0" eaLnBrk="1" fontAlgn="auto" latinLnBrk="0" hangingPunct="1">
                        <a:lnSpc>
                          <a:spcPct val="100000"/>
                        </a:lnSpc>
                        <a:spcBef>
                          <a:spcPts val="685"/>
                        </a:spcBef>
                        <a:spcAft>
                          <a:spcPts val="0"/>
                        </a:spcAft>
                        <a:buClrTx/>
                        <a:buSzTx/>
                        <a:buFontTx/>
                        <a:buNone/>
                        <a:tabLst/>
                        <a:defRPr/>
                      </a:pPr>
                      <a:r>
                        <a:rPr lang="en-GB" sz="2500" b="1" i="0" u="none" strike="noStrike" kern="1200" baseline="0" dirty="0">
                          <a:solidFill>
                            <a:srgbClr val="0070C0"/>
                          </a:solidFill>
                          <a:latin typeface="+mj-lt"/>
                          <a:ea typeface="+mn-ea"/>
                          <a:cs typeface="+mn-cs"/>
                        </a:rPr>
                        <a:t>PEMZA PRÁŠEK</a:t>
                      </a:r>
                      <a:endParaRPr lang="en-GB" sz="2500" b="1" dirty="0">
                        <a:solidFill>
                          <a:srgbClr val="0070C0"/>
                        </a:solidFill>
                        <a:latin typeface="+mj-lt"/>
                        <a:cs typeface="Arial"/>
                      </a:endParaRPr>
                    </a:p>
                  </a:txBody>
                  <a:tcPr marL="0" marR="0" marT="86995" marB="0">
                    <a:lnL w="28575">
                      <a:solidFill>
                        <a:srgbClr val="000000"/>
                      </a:solidFill>
                      <a:prstDash val="solid"/>
                    </a:lnL>
                    <a:lnR w="28575" cap="flat" cmpd="sng" algn="ctr">
                      <a:solidFill>
                        <a:srgbClr val="000000"/>
                      </a:solidFill>
                      <a:prstDash val="solid"/>
                      <a:round/>
                      <a:headEnd type="none" w="med" len="med"/>
                      <a:tailEnd type="none" w="med" len="med"/>
                    </a:lnR>
                    <a:lnT w="28575">
                      <a:solidFill>
                        <a:srgbClr val="000000"/>
                      </a:solidFill>
                      <a:prstDash val="solid"/>
                    </a:lnT>
                    <a:lnB w="28575" cap="flat" cmpd="sng" algn="ctr">
                      <a:solidFill>
                        <a:srgbClr val="000000"/>
                      </a:solidFill>
                      <a:prstDash val="solid"/>
                      <a:round/>
                      <a:headEnd type="none" w="med" len="med"/>
                      <a:tailEnd type="none" w="med" len="med"/>
                    </a:lnB>
                    <a:noFill/>
                  </a:tcPr>
                </a:tc>
                <a:tc>
                  <a:txBody>
                    <a:bodyPr/>
                    <a:lstStyle/>
                    <a:p>
                      <a:pPr marL="189865" marR="0" lvl="0" indent="0" algn="l" defTabSz="1507846" rtl="0" eaLnBrk="1" fontAlgn="auto" latinLnBrk="0" hangingPunct="1">
                        <a:lnSpc>
                          <a:spcPct val="100000"/>
                        </a:lnSpc>
                        <a:spcBef>
                          <a:spcPts val="790"/>
                        </a:spcBef>
                        <a:spcAft>
                          <a:spcPts val="0"/>
                        </a:spcAft>
                        <a:buClrTx/>
                        <a:buSzTx/>
                        <a:buFontTx/>
                        <a:buNone/>
                        <a:tabLst/>
                        <a:defRPr/>
                      </a:pPr>
                      <a:r>
                        <a:rPr lang="en-GB" sz="2500" b="0" i="0" u="none" strike="noStrike" kern="1200" baseline="0" dirty="0">
                          <a:solidFill>
                            <a:schemeClr val="tx1"/>
                          </a:solidFill>
                          <a:latin typeface="+mj-lt"/>
                          <a:ea typeface="+mn-ea"/>
                          <a:cs typeface="+mn-cs"/>
                        </a:rPr>
                        <a:t>exfoliant 	</a:t>
                      </a:r>
                      <a:endParaRPr lang="en-GB" sz="2500" dirty="0">
                        <a:solidFill>
                          <a:schemeClr val="tx1"/>
                        </a:solidFill>
                        <a:latin typeface="+mj-lt"/>
                        <a:cs typeface="Arial"/>
                      </a:endParaRPr>
                    </a:p>
                  </a:txBody>
                  <a:tcPr marL="0" marR="0" marT="100330" marB="0">
                    <a:lnL w="28575" cap="flat" cmpd="sng" algn="ctr">
                      <a:solidFill>
                        <a:srgbClr val="000000"/>
                      </a:solidFill>
                      <a:prstDash val="solid"/>
                      <a:round/>
                      <a:headEnd type="none" w="med" len="med"/>
                      <a:tailEnd type="none" w="med" len="med"/>
                    </a:lnL>
                    <a:lnR w="28575">
                      <a:solidFill>
                        <a:srgbClr val="000000"/>
                      </a:solidFill>
                      <a:prstDash val="solid"/>
                    </a:lnR>
                    <a:lnT w="28575">
                      <a:solidFill>
                        <a:srgbClr val="000000"/>
                      </a:solidFill>
                      <a:prstDash val="solid"/>
                    </a:lnT>
                    <a:lnB w="2857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57217826"/>
                  </a:ext>
                </a:extLst>
              </a:tr>
            </a:tbl>
          </a:graphicData>
        </a:graphic>
      </p:graphicFrame>
      <p:sp>
        <p:nvSpPr>
          <p:cNvPr id="13" name="CasellaDiTesto 12">
            <a:extLst>
              <a:ext uri="{FF2B5EF4-FFF2-40B4-BE49-F238E27FC236}">
                <a16:creationId xmlns:a16="http://schemas.microsoft.com/office/drawing/2014/main" id="{77EF29FE-4A9A-2C46-93E1-A62691E7B45C}"/>
              </a:ext>
            </a:extLst>
          </p:cNvPr>
          <p:cNvSpPr txBox="1"/>
          <p:nvPr/>
        </p:nvSpPr>
        <p:spPr>
          <a:xfrm>
            <a:off x="146050" y="1459865"/>
            <a:ext cx="13335000" cy="6632585"/>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Exfoliační</a:t>
            </a:r>
            <a:r>
              <a:rPr lang="en-GB" sz="2500" dirty="0">
                <a:solidFill>
                  <a:srgbClr val="000000"/>
                </a:solidFill>
                <a:latin typeface="+mj-lt"/>
              </a:rPr>
              <a:t> </a:t>
            </a:r>
            <a:r>
              <a:rPr lang="en-GB" sz="2500" dirty="0" err="1">
                <a:solidFill>
                  <a:srgbClr val="000000"/>
                </a:solidFill>
                <a:latin typeface="+mj-lt"/>
              </a:rPr>
              <a:t>přípravek</a:t>
            </a:r>
            <a:r>
              <a:rPr lang="en-GB" sz="2500" dirty="0">
                <a:solidFill>
                  <a:srgbClr val="000000"/>
                </a:solidFill>
                <a:latin typeface="+mj-lt"/>
              </a:rPr>
              <a:t> </a:t>
            </a:r>
            <a:r>
              <a:rPr lang="en-GB" sz="2500" dirty="0" err="1">
                <a:solidFill>
                  <a:srgbClr val="000000"/>
                </a:solidFill>
                <a:latin typeface="+mj-lt"/>
              </a:rPr>
              <a:t>nejnovější</a:t>
            </a:r>
            <a:r>
              <a:rPr lang="en-GB" sz="2500" dirty="0">
                <a:solidFill>
                  <a:srgbClr val="000000"/>
                </a:solidFill>
                <a:latin typeface="+mj-lt"/>
              </a:rPr>
              <a:t> </a:t>
            </a:r>
            <a:r>
              <a:rPr lang="en-GB" sz="2500" dirty="0" err="1">
                <a:solidFill>
                  <a:srgbClr val="000000"/>
                </a:solidFill>
                <a:latin typeface="+mj-lt"/>
              </a:rPr>
              <a:t>generace</a:t>
            </a:r>
            <a:r>
              <a:rPr lang="en-GB" sz="2500" dirty="0">
                <a:solidFill>
                  <a:srgbClr val="000000"/>
                </a:solidFill>
                <a:latin typeface="+mj-lt"/>
              </a:rPr>
              <a:t> </a:t>
            </a:r>
            <a:r>
              <a:rPr lang="en-GB" sz="2500" dirty="0" err="1">
                <a:solidFill>
                  <a:srgbClr val="000000"/>
                </a:solidFill>
                <a:latin typeface="+mj-lt"/>
              </a:rPr>
              <a:t>určený</a:t>
            </a:r>
            <a:r>
              <a:rPr lang="en-GB" sz="2500" dirty="0">
                <a:solidFill>
                  <a:srgbClr val="000000"/>
                </a:solidFill>
                <a:latin typeface="+mj-lt"/>
              </a:rPr>
              <a:t> </a:t>
            </a:r>
            <a:r>
              <a:rPr lang="en-GB" sz="2500" dirty="0" err="1">
                <a:solidFill>
                  <a:srgbClr val="000000"/>
                </a:solidFill>
                <a:latin typeface="+mj-lt"/>
              </a:rPr>
              <a:t>ke</a:t>
            </a:r>
            <a:r>
              <a:rPr lang="en-GB" sz="2500" dirty="0">
                <a:solidFill>
                  <a:srgbClr val="000000"/>
                </a:solidFill>
                <a:latin typeface="+mj-lt"/>
              </a:rPr>
              <a:t> </a:t>
            </a:r>
            <a:r>
              <a:rPr lang="en-GB" sz="2500" dirty="0" err="1">
                <a:solidFill>
                  <a:srgbClr val="000000"/>
                </a:solidFill>
                <a:latin typeface="+mj-lt"/>
              </a:rPr>
              <a:t>stimulaci</a:t>
            </a:r>
            <a:r>
              <a:rPr lang="en-GB" sz="2500" dirty="0">
                <a:solidFill>
                  <a:srgbClr val="000000"/>
                </a:solidFill>
                <a:latin typeface="+mj-lt"/>
              </a:rPr>
              <a:t> </a:t>
            </a:r>
            <a:r>
              <a:rPr lang="en-GB" sz="2500" dirty="0" err="1">
                <a:solidFill>
                  <a:srgbClr val="000000"/>
                </a:solidFill>
                <a:latin typeface="+mj-lt"/>
              </a:rPr>
              <a:t>buněčného</a:t>
            </a:r>
            <a:r>
              <a:rPr lang="en-GB" sz="2500" dirty="0">
                <a:solidFill>
                  <a:srgbClr val="000000"/>
                </a:solidFill>
                <a:latin typeface="+mj-lt"/>
              </a:rPr>
              <a:t> </a:t>
            </a:r>
            <a:r>
              <a:rPr lang="en-GB" sz="2500" dirty="0" err="1">
                <a:solidFill>
                  <a:srgbClr val="000000"/>
                </a:solidFill>
                <a:latin typeface="+mj-lt"/>
              </a:rPr>
              <a:t>obratu</a:t>
            </a:r>
            <a:r>
              <a:rPr lang="en-GB" sz="2500" dirty="0">
                <a:solidFill>
                  <a:srgbClr val="000000"/>
                </a:solidFill>
                <a:latin typeface="+mj-lt"/>
              </a:rPr>
              <a:t> </a:t>
            </a:r>
            <a:r>
              <a:rPr lang="en-GB" sz="2500" dirty="0" err="1">
                <a:solidFill>
                  <a:srgbClr val="000000"/>
                </a:solidFill>
                <a:latin typeface="+mj-lt"/>
              </a:rPr>
              <a:t>ztenčením</a:t>
            </a:r>
            <a:r>
              <a:rPr lang="en-GB" sz="2500" dirty="0">
                <a:solidFill>
                  <a:srgbClr val="000000"/>
                </a:solidFill>
                <a:latin typeface="+mj-lt"/>
              </a:rPr>
              <a:t> </a:t>
            </a:r>
            <a:r>
              <a:rPr lang="en-GB" sz="2500" dirty="0" err="1">
                <a:solidFill>
                  <a:srgbClr val="000000"/>
                </a:solidFill>
                <a:latin typeface="+mj-lt"/>
              </a:rPr>
              <a:t>zrohovatělé</a:t>
            </a:r>
            <a:r>
              <a:rPr lang="en-GB" sz="2500" dirty="0">
                <a:solidFill>
                  <a:srgbClr val="000000"/>
                </a:solidFill>
                <a:latin typeface="+mj-lt"/>
              </a:rPr>
              <a:t> </a:t>
            </a:r>
            <a:r>
              <a:rPr lang="en-GB" sz="2500" dirty="0" err="1">
                <a:solidFill>
                  <a:srgbClr val="000000"/>
                </a:solidFill>
                <a:latin typeface="+mj-lt"/>
              </a:rPr>
              <a:t>vrstvy</a:t>
            </a:r>
            <a:r>
              <a:rPr lang="en-GB" sz="2500" dirty="0">
                <a:solidFill>
                  <a:srgbClr val="000000"/>
                </a:solidFill>
                <a:latin typeface="+mj-lt"/>
              </a:rPr>
              <a:t> a </a:t>
            </a:r>
            <a:r>
              <a:rPr lang="en-GB" sz="2500" dirty="0" err="1">
                <a:solidFill>
                  <a:srgbClr val="000000"/>
                </a:solidFill>
                <a:latin typeface="+mj-lt"/>
              </a:rPr>
              <a:t>odstraněním</a:t>
            </a:r>
            <a:r>
              <a:rPr lang="en-GB" sz="2500" dirty="0">
                <a:solidFill>
                  <a:srgbClr val="000000"/>
                </a:solidFill>
                <a:latin typeface="+mj-lt"/>
              </a:rPr>
              <a:t> </a:t>
            </a:r>
            <a:r>
              <a:rPr lang="en-GB" sz="2500" dirty="0" err="1">
                <a:solidFill>
                  <a:srgbClr val="000000"/>
                </a:solidFill>
                <a:latin typeface="+mj-lt"/>
              </a:rPr>
              <a:t>kožního</a:t>
            </a:r>
            <a:r>
              <a:rPr lang="en-GB" sz="2500" dirty="0">
                <a:solidFill>
                  <a:srgbClr val="000000"/>
                </a:solidFill>
                <a:latin typeface="+mj-lt"/>
              </a:rPr>
              <a:t> </a:t>
            </a:r>
            <a:r>
              <a:rPr lang="en-GB" sz="2500" dirty="0" err="1">
                <a:solidFill>
                  <a:srgbClr val="000000"/>
                </a:solidFill>
                <a:latin typeface="+mj-lt"/>
              </a:rPr>
              <a:t>mazu</a:t>
            </a:r>
            <a:r>
              <a:rPr lang="en-GB" sz="2500" dirty="0">
                <a:solidFill>
                  <a:srgbClr val="000000"/>
                </a:solidFill>
                <a:latin typeface="+mj-lt"/>
              </a:rPr>
              <a:t> a </a:t>
            </a:r>
            <a:r>
              <a:rPr lang="en-GB" sz="2500" dirty="0" err="1">
                <a:solidFill>
                  <a:srgbClr val="000000"/>
                </a:solidFill>
                <a:latin typeface="+mj-lt"/>
              </a:rPr>
              <a:t>nečistot</a:t>
            </a:r>
            <a:r>
              <a:rPr lang="en-GB" sz="2500" dirty="0">
                <a:solidFill>
                  <a:srgbClr val="000000"/>
                </a:solidFill>
                <a:latin typeface="+mj-lt"/>
              </a:rPr>
              <a:t> a </a:t>
            </a:r>
            <a:r>
              <a:rPr lang="en-GB" sz="2500" dirty="0" err="1">
                <a:solidFill>
                  <a:srgbClr val="000000"/>
                </a:solidFill>
                <a:latin typeface="+mj-lt"/>
              </a:rPr>
              <a:t>zároveň</a:t>
            </a:r>
            <a:r>
              <a:rPr lang="en-GB" sz="2500" dirty="0">
                <a:solidFill>
                  <a:srgbClr val="000000"/>
                </a:solidFill>
                <a:latin typeface="+mj-lt"/>
              </a:rPr>
              <a:t> </a:t>
            </a:r>
            <a:r>
              <a:rPr lang="en-GB" sz="2500" dirty="0" err="1">
                <a:solidFill>
                  <a:srgbClr val="000000"/>
                </a:solidFill>
                <a:latin typeface="+mj-lt"/>
              </a:rPr>
              <a:t>dodává</a:t>
            </a:r>
            <a:r>
              <a:rPr lang="en-GB" sz="2500" dirty="0">
                <a:solidFill>
                  <a:srgbClr val="000000"/>
                </a:solidFill>
                <a:latin typeface="+mj-lt"/>
              </a:rPr>
              <a:t> </a:t>
            </a:r>
            <a:r>
              <a:rPr lang="en-GB" sz="2500" dirty="0" err="1">
                <a:solidFill>
                  <a:srgbClr val="000000"/>
                </a:solidFill>
                <a:latin typeface="+mj-lt"/>
              </a:rPr>
              <a:t>obličeji</a:t>
            </a:r>
            <a:r>
              <a:rPr lang="en-GB" sz="2500" dirty="0">
                <a:solidFill>
                  <a:srgbClr val="000000"/>
                </a:solidFill>
                <a:latin typeface="+mj-lt"/>
              </a:rPr>
              <a:t> </a:t>
            </a:r>
            <a:r>
              <a:rPr lang="en-GB" sz="2500" dirty="0" err="1">
                <a:solidFill>
                  <a:srgbClr val="000000"/>
                </a:solidFill>
                <a:latin typeface="+mj-lt"/>
              </a:rPr>
              <a:t>rovnoměrnou</a:t>
            </a:r>
            <a:r>
              <a:rPr lang="en-GB" sz="2500" dirty="0">
                <a:solidFill>
                  <a:srgbClr val="000000"/>
                </a:solidFill>
                <a:latin typeface="+mj-lt"/>
              </a:rPr>
              <a:t> </a:t>
            </a:r>
            <a:r>
              <a:rPr lang="en-GB" sz="2500" dirty="0" err="1">
                <a:solidFill>
                  <a:srgbClr val="000000"/>
                </a:solidFill>
                <a:latin typeface="+mj-lt"/>
              </a:rPr>
              <a:t>barvu</a:t>
            </a:r>
            <a:r>
              <a:rPr lang="en-GB" sz="2500" dirty="0">
                <a:solidFill>
                  <a:srgbClr val="000000"/>
                </a:solidFill>
                <a:latin typeface="+mj-lt"/>
              </a:rPr>
              <a:t> a </a:t>
            </a:r>
            <a:r>
              <a:rPr lang="en-GB" sz="2500" dirty="0" err="1">
                <a:solidFill>
                  <a:srgbClr val="000000"/>
                </a:solidFill>
                <a:latin typeface="+mj-lt"/>
              </a:rPr>
              <a:t>revitalizuje</a:t>
            </a:r>
            <a:r>
              <a:rPr lang="en-GB" sz="2500" dirty="0">
                <a:solidFill>
                  <a:srgbClr val="000000"/>
                </a:solidFill>
                <a:latin typeface="+mj-lt"/>
              </a:rPr>
              <a:t> ho. 
</a:t>
            </a:r>
            <a:r>
              <a:rPr lang="en-GB" sz="2500" dirty="0" err="1">
                <a:solidFill>
                  <a:srgbClr val="000000"/>
                </a:solidFill>
                <a:latin typeface="+mj-lt"/>
              </a:rPr>
              <a:t>Díky</a:t>
            </a:r>
            <a:r>
              <a:rPr lang="en-GB" sz="2500" dirty="0">
                <a:solidFill>
                  <a:srgbClr val="000000"/>
                </a:solidFill>
                <a:latin typeface="+mj-lt"/>
              </a:rPr>
              <a:t> </a:t>
            </a:r>
            <a:r>
              <a:rPr lang="en-GB" sz="2500" dirty="0" err="1">
                <a:solidFill>
                  <a:srgbClr val="000000"/>
                </a:solidFill>
                <a:latin typeface="+mj-lt"/>
              </a:rPr>
              <a:t>synergii</a:t>
            </a:r>
            <a:r>
              <a:rPr lang="en-GB" sz="2500" dirty="0">
                <a:solidFill>
                  <a:srgbClr val="000000"/>
                </a:solidFill>
                <a:latin typeface="+mj-lt"/>
              </a:rPr>
              <a:t> </a:t>
            </a:r>
            <a:r>
              <a:rPr lang="en-GB" sz="2500" dirty="0" err="1">
                <a:solidFill>
                  <a:srgbClr val="000000"/>
                </a:solidFill>
                <a:latin typeface="+mj-lt"/>
              </a:rPr>
              <a:t>poskytované</a:t>
            </a:r>
            <a:r>
              <a:rPr lang="en-GB" sz="2500" dirty="0">
                <a:solidFill>
                  <a:srgbClr val="000000"/>
                </a:solidFill>
                <a:latin typeface="+mj-lt"/>
              </a:rPr>
              <a:t> </a:t>
            </a:r>
            <a:r>
              <a:rPr lang="en-GB" sz="2500" dirty="0" err="1">
                <a:solidFill>
                  <a:srgbClr val="000000"/>
                </a:solidFill>
                <a:latin typeface="+mj-lt"/>
              </a:rPr>
              <a:t>exfolianty</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jsou</a:t>
            </a:r>
            <a:r>
              <a:rPr lang="en-GB" sz="2500" dirty="0">
                <a:solidFill>
                  <a:srgbClr val="000000"/>
                </a:solidFill>
                <a:latin typeface="+mj-lt"/>
              </a:rPr>
              <a:t> alfa-</a:t>
            </a:r>
            <a:r>
              <a:rPr lang="en-GB" sz="2500" dirty="0" err="1">
                <a:solidFill>
                  <a:srgbClr val="000000"/>
                </a:solidFill>
                <a:latin typeface="+mj-lt"/>
              </a:rPr>
              <a:t>hydroxylové</a:t>
            </a:r>
            <a:r>
              <a:rPr lang="en-GB" sz="2500" dirty="0">
                <a:solidFill>
                  <a:srgbClr val="000000"/>
                </a:solidFill>
                <a:latin typeface="+mj-lt"/>
              </a:rPr>
              <a:t> </a:t>
            </a:r>
            <a:r>
              <a:rPr lang="en-GB" sz="2500" dirty="0" err="1">
                <a:solidFill>
                  <a:srgbClr val="000000"/>
                </a:solidFill>
                <a:latin typeface="+mj-lt"/>
              </a:rPr>
              <a:t>kyseliny</a:t>
            </a:r>
            <a:r>
              <a:rPr lang="en-GB" sz="2500" dirty="0">
                <a:solidFill>
                  <a:srgbClr val="000000"/>
                </a:solidFill>
                <a:latin typeface="+mj-lt"/>
              </a:rPr>
              <a:t> </a:t>
            </a:r>
            <a:r>
              <a:rPr lang="en-GB" sz="2500" dirty="0" err="1">
                <a:solidFill>
                  <a:srgbClr val="000000"/>
                </a:solidFill>
                <a:latin typeface="+mj-lt"/>
              </a:rPr>
              <a:t>kyseliny</a:t>
            </a:r>
            <a:r>
              <a:rPr lang="en-GB" sz="2500" dirty="0">
                <a:solidFill>
                  <a:srgbClr val="000000"/>
                </a:solidFill>
                <a:latin typeface="+mj-lt"/>
              </a:rPr>
              <a:t> </a:t>
            </a:r>
            <a:r>
              <a:rPr lang="en-GB" sz="2500" dirty="0" err="1">
                <a:solidFill>
                  <a:srgbClr val="000000"/>
                </a:solidFill>
                <a:latin typeface="+mj-lt"/>
              </a:rPr>
              <a:t>mandlové</a:t>
            </a:r>
            <a:r>
              <a:rPr lang="en-GB" sz="2500" dirty="0">
                <a:solidFill>
                  <a:srgbClr val="000000"/>
                </a:solidFill>
                <a:latin typeface="+mj-lt"/>
              </a:rPr>
              <a:t>, </a:t>
            </a:r>
            <a:r>
              <a:rPr lang="en-GB" sz="2500" dirty="0" err="1">
                <a:solidFill>
                  <a:srgbClr val="000000"/>
                </a:solidFill>
                <a:latin typeface="+mj-lt"/>
              </a:rPr>
              <a:t>mechanickými</a:t>
            </a:r>
            <a:r>
              <a:rPr lang="en-GB" sz="2500" dirty="0">
                <a:solidFill>
                  <a:srgbClr val="000000"/>
                </a:solidFill>
                <a:latin typeface="+mj-lt"/>
              </a:rPr>
              <a:t> </a:t>
            </a:r>
            <a:r>
              <a:rPr lang="en-GB" sz="2500" dirty="0" err="1">
                <a:solidFill>
                  <a:srgbClr val="000000"/>
                </a:solidFill>
                <a:latin typeface="+mj-lt"/>
              </a:rPr>
              <a:t>látkami</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jsou</a:t>
            </a:r>
            <a:r>
              <a:rPr lang="en-GB" sz="2500" dirty="0">
                <a:solidFill>
                  <a:srgbClr val="000000"/>
                </a:solidFill>
                <a:latin typeface="+mj-lt"/>
              </a:rPr>
              <a:t> </a:t>
            </a:r>
            <a:r>
              <a:rPr lang="en-GB" sz="2500" dirty="0" err="1">
                <a:solidFill>
                  <a:srgbClr val="000000"/>
                </a:solidFill>
                <a:latin typeface="+mj-lt"/>
              </a:rPr>
              <a:t>meruňková</a:t>
            </a:r>
            <a:r>
              <a:rPr lang="en-GB" sz="2500" dirty="0">
                <a:solidFill>
                  <a:srgbClr val="000000"/>
                </a:solidFill>
                <a:latin typeface="+mj-lt"/>
              </a:rPr>
              <a:t> </a:t>
            </a:r>
            <a:r>
              <a:rPr lang="en-GB" sz="2500" dirty="0" err="1">
                <a:solidFill>
                  <a:srgbClr val="000000"/>
                </a:solidFill>
                <a:latin typeface="+mj-lt"/>
              </a:rPr>
              <a:t>jádra</a:t>
            </a:r>
            <a:r>
              <a:rPr lang="en-GB" sz="2500" dirty="0">
                <a:solidFill>
                  <a:srgbClr val="000000"/>
                </a:solidFill>
                <a:latin typeface="+mj-lt"/>
              </a:rPr>
              <a:t> a </a:t>
            </a:r>
            <a:r>
              <a:rPr lang="en-GB" sz="2500" dirty="0" err="1">
                <a:solidFill>
                  <a:srgbClr val="000000"/>
                </a:solidFill>
                <a:latin typeface="+mj-lt"/>
              </a:rPr>
              <a:t>pemza</a:t>
            </a:r>
            <a:r>
              <a:rPr lang="en-GB" sz="2500" dirty="0">
                <a:solidFill>
                  <a:srgbClr val="000000"/>
                </a:solidFill>
                <a:latin typeface="+mj-lt"/>
              </a:rPr>
              <a:t>, </a:t>
            </a:r>
            <a:r>
              <a:rPr lang="en-GB" sz="2500" dirty="0" err="1">
                <a:solidFill>
                  <a:srgbClr val="000000"/>
                </a:solidFill>
                <a:latin typeface="+mj-lt"/>
              </a:rPr>
              <a:t>perfluoruhlovodík</a:t>
            </a:r>
            <a:r>
              <a:rPr lang="en-GB" sz="2500" dirty="0">
                <a:solidFill>
                  <a:srgbClr val="000000"/>
                </a:solidFill>
                <a:latin typeface="+mj-lt"/>
              </a:rPr>
              <a:t> s </a:t>
            </a:r>
            <a:r>
              <a:rPr lang="en-GB" sz="2500" dirty="0" err="1">
                <a:solidFill>
                  <a:srgbClr val="000000"/>
                </a:solidFill>
                <a:latin typeface="+mj-lt"/>
              </a:rPr>
              <a:t>okysličujícím</a:t>
            </a:r>
            <a:r>
              <a:rPr lang="en-GB" sz="2500" dirty="0">
                <a:solidFill>
                  <a:srgbClr val="000000"/>
                </a:solidFill>
                <a:latin typeface="+mj-lt"/>
              </a:rPr>
              <a:t> </a:t>
            </a:r>
            <a:r>
              <a:rPr lang="en-GB" sz="2500" dirty="0" err="1">
                <a:solidFill>
                  <a:srgbClr val="000000"/>
                </a:solidFill>
                <a:latin typeface="+mj-lt"/>
              </a:rPr>
              <a:t>účinkem</a:t>
            </a:r>
            <a:r>
              <a:rPr lang="en-GB" sz="2500" dirty="0">
                <a:solidFill>
                  <a:srgbClr val="000000"/>
                </a:solidFill>
                <a:latin typeface="+mj-lt"/>
              </a:rPr>
              <a:t>, </a:t>
            </a:r>
            <a:r>
              <a:rPr lang="en-GB" sz="2500" dirty="0" err="1">
                <a:solidFill>
                  <a:srgbClr val="000000"/>
                </a:solidFill>
                <a:latin typeface="+mj-lt"/>
              </a:rPr>
              <a:t>výživa</a:t>
            </a:r>
            <a:r>
              <a:rPr lang="en-GB" sz="2500" dirty="0">
                <a:solidFill>
                  <a:srgbClr val="000000"/>
                </a:solidFill>
                <a:latin typeface="+mj-lt"/>
              </a:rPr>
              <a:t> </a:t>
            </a:r>
            <a:r>
              <a:rPr lang="en-GB" sz="2500" dirty="0" err="1">
                <a:solidFill>
                  <a:srgbClr val="000000"/>
                </a:solidFill>
                <a:latin typeface="+mj-lt"/>
              </a:rPr>
              <a:t>bambuckého</a:t>
            </a:r>
            <a:r>
              <a:rPr lang="en-GB" sz="2500" dirty="0">
                <a:solidFill>
                  <a:srgbClr val="000000"/>
                </a:solidFill>
                <a:latin typeface="+mj-lt"/>
              </a:rPr>
              <a:t> </a:t>
            </a:r>
            <a:r>
              <a:rPr lang="en-GB" sz="2500" dirty="0" err="1">
                <a:solidFill>
                  <a:srgbClr val="000000"/>
                </a:solidFill>
                <a:latin typeface="+mj-lt"/>
              </a:rPr>
              <a:t>másla</a:t>
            </a:r>
            <a:r>
              <a:rPr lang="en-GB" sz="2500" dirty="0">
                <a:solidFill>
                  <a:srgbClr val="000000"/>
                </a:solidFill>
                <a:latin typeface="+mj-lt"/>
              </a:rPr>
              <a:t>, </a:t>
            </a:r>
            <a:r>
              <a:rPr lang="en-GB" sz="2500" dirty="0" err="1">
                <a:solidFill>
                  <a:srgbClr val="000000"/>
                </a:solidFill>
                <a:latin typeface="+mj-lt"/>
              </a:rPr>
              <a:t>hydratační</a:t>
            </a:r>
            <a:r>
              <a:rPr lang="en-GB" sz="2500" dirty="0">
                <a:solidFill>
                  <a:srgbClr val="000000"/>
                </a:solidFill>
                <a:latin typeface="+mj-lt"/>
              </a:rPr>
              <a:t> </a:t>
            </a:r>
            <a:r>
              <a:rPr lang="en-GB" sz="2500" dirty="0" err="1">
                <a:solidFill>
                  <a:srgbClr val="000000"/>
                </a:solidFill>
                <a:latin typeface="+mj-lt"/>
              </a:rPr>
              <a:t>rostlinný</a:t>
            </a:r>
            <a:r>
              <a:rPr lang="en-GB" sz="2500" dirty="0">
                <a:solidFill>
                  <a:srgbClr val="000000"/>
                </a:solidFill>
                <a:latin typeface="+mj-lt"/>
              </a:rPr>
              <a:t> </a:t>
            </a:r>
            <a:r>
              <a:rPr lang="en-GB" sz="2500" dirty="0" err="1">
                <a:solidFill>
                  <a:srgbClr val="000000"/>
                </a:solidFill>
                <a:latin typeface="+mj-lt"/>
              </a:rPr>
              <a:t>glycerin</a:t>
            </a:r>
            <a:r>
              <a:rPr lang="en-GB" sz="2500" dirty="0">
                <a:solidFill>
                  <a:srgbClr val="000000"/>
                </a:solidFill>
                <a:latin typeface="+mj-lt"/>
              </a:rPr>
              <a:t>, </a:t>
            </a:r>
            <a:r>
              <a:rPr lang="en-GB" sz="2500" dirty="0" err="1">
                <a:solidFill>
                  <a:srgbClr val="000000"/>
                </a:solidFill>
                <a:latin typeface="+mj-lt"/>
              </a:rPr>
              <a:t>který</a:t>
            </a:r>
            <a:r>
              <a:rPr lang="en-GB" sz="2500" dirty="0">
                <a:solidFill>
                  <a:srgbClr val="000000"/>
                </a:solidFill>
                <a:latin typeface="+mj-lt"/>
              </a:rPr>
              <a:t> </a:t>
            </a:r>
            <a:r>
              <a:rPr lang="en-GB" sz="2500" dirty="0" err="1">
                <a:solidFill>
                  <a:srgbClr val="000000"/>
                </a:solidFill>
                <a:latin typeface="+mj-lt"/>
              </a:rPr>
              <a:t>dodává</a:t>
            </a:r>
            <a:r>
              <a:rPr lang="en-GB" sz="2500" dirty="0">
                <a:solidFill>
                  <a:srgbClr val="000000"/>
                </a:solidFill>
                <a:latin typeface="+mj-lt"/>
              </a:rPr>
              <a:t> </a:t>
            </a:r>
            <a:r>
              <a:rPr lang="en-GB" sz="2500" dirty="0" err="1">
                <a:solidFill>
                  <a:srgbClr val="000000"/>
                </a:solidFill>
                <a:latin typeface="+mj-lt"/>
              </a:rPr>
              <a:t>výživu</a:t>
            </a:r>
            <a:r>
              <a:rPr lang="en-GB" sz="2500" dirty="0">
                <a:solidFill>
                  <a:srgbClr val="000000"/>
                </a:solidFill>
                <a:latin typeface="+mj-lt"/>
              </a:rPr>
              <a:t> a </a:t>
            </a:r>
            <a:r>
              <a:rPr lang="en-GB" sz="2500" dirty="0" err="1">
                <a:solidFill>
                  <a:srgbClr val="000000"/>
                </a:solidFill>
                <a:latin typeface="+mj-lt"/>
              </a:rPr>
              <a:t>hydrataci</a:t>
            </a:r>
            <a:r>
              <a:rPr lang="en-GB" sz="2500" dirty="0">
                <a:solidFill>
                  <a:srgbClr val="000000"/>
                </a:solidFill>
                <a:latin typeface="+mj-lt"/>
              </a:rPr>
              <a:t>, </a:t>
            </a:r>
            <a:r>
              <a:rPr lang="en-GB" sz="2500" dirty="0" err="1">
                <a:solidFill>
                  <a:srgbClr val="000000"/>
                </a:solidFill>
                <a:latin typeface="+mj-lt"/>
              </a:rPr>
              <a:t>bude</a:t>
            </a:r>
            <a:r>
              <a:rPr lang="en-GB" sz="2500" dirty="0">
                <a:solidFill>
                  <a:srgbClr val="000000"/>
                </a:solidFill>
                <a:latin typeface="+mj-lt"/>
              </a:rPr>
              <a:t> </a:t>
            </a:r>
            <a:r>
              <a:rPr lang="en-GB" sz="2500" dirty="0" err="1">
                <a:solidFill>
                  <a:srgbClr val="000000"/>
                </a:solidFill>
                <a:latin typeface="+mj-lt"/>
              </a:rPr>
              <a:t>mít</a:t>
            </a:r>
            <a:r>
              <a:rPr lang="en-GB" sz="2500" dirty="0">
                <a:solidFill>
                  <a:srgbClr val="000000"/>
                </a:solidFill>
                <a:latin typeface="+mj-lt"/>
              </a:rPr>
              <a:t> </a:t>
            </a:r>
            <a:r>
              <a:rPr lang="en-GB" sz="2500" dirty="0" err="1">
                <a:solidFill>
                  <a:srgbClr val="000000"/>
                </a:solidFill>
                <a:latin typeface="+mj-lt"/>
              </a:rPr>
              <a:t>pokožka</a:t>
            </a:r>
            <a:r>
              <a:rPr lang="en-GB" sz="2500" dirty="0">
                <a:solidFill>
                  <a:srgbClr val="000000"/>
                </a:solidFill>
                <a:latin typeface="+mj-lt"/>
              </a:rPr>
              <a:t> </a:t>
            </a:r>
            <a:r>
              <a:rPr lang="en-GB" sz="2500" dirty="0" err="1">
                <a:solidFill>
                  <a:srgbClr val="000000"/>
                </a:solidFill>
                <a:latin typeface="+mj-lt"/>
              </a:rPr>
              <a:t>jasný</a:t>
            </a:r>
            <a:r>
              <a:rPr lang="en-GB" sz="2500" dirty="0">
                <a:solidFill>
                  <a:srgbClr val="000000"/>
                </a:solidFill>
                <a:latin typeface="+mj-lt"/>
              </a:rPr>
              <a:t>, </a:t>
            </a:r>
            <a:r>
              <a:rPr lang="en-GB" sz="2500" dirty="0" err="1">
                <a:solidFill>
                  <a:srgbClr val="000000"/>
                </a:solidFill>
                <a:latin typeface="+mj-lt"/>
              </a:rPr>
              <a:t>měkký</a:t>
            </a:r>
            <a:r>
              <a:rPr lang="en-GB" sz="2500" dirty="0">
                <a:solidFill>
                  <a:srgbClr val="000000"/>
                </a:solidFill>
                <a:latin typeface="+mj-lt"/>
              </a:rPr>
              <a:t> a </a:t>
            </a:r>
            <a:r>
              <a:rPr lang="en-GB" sz="2500" dirty="0" err="1">
                <a:solidFill>
                  <a:srgbClr val="000000"/>
                </a:solidFill>
                <a:latin typeface="+mj-lt"/>
              </a:rPr>
              <a:t>rovnoměrný</a:t>
            </a:r>
            <a:r>
              <a:rPr lang="en-GB" sz="2500" dirty="0">
                <a:solidFill>
                  <a:srgbClr val="000000"/>
                </a:solidFill>
                <a:latin typeface="+mj-lt"/>
              </a:rPr>
              <a:t> </a:t>
            </a:r>
            <a:r>
              <a:rPr lang="en-GB" sz="2500" dirty="0" err="1">
                <a:solidFill>
                  <a:srgbClr val="000000"/>
                </a:solidFill>
                <a:latin typeface="+mj-lt"/>
              </a:rPr>
              <a:t>vzhled</a:t>
            </a:r>
            <a:r>
              <a:rPr lang="en-GB" sz="2500" dirty="0">
                <a:solidFill>
                  <a:srgbClr val="000000"/>
                </a:solidFill>
                <a:latin typeface="+mj-lt"/>
              </a:rPr>
              <a:t>.</a:t>
            </a:r>
            <a:r>
              <a:rPr lang="en-GB" sz="2500" b="0" i="0" u="none" strike="noStrike" baseline="0" dirty="0">
                <a:solidFill>
                  <a:srgbClr val="000000"/>
                </a:solidFill>
                <a:latin typeface="+mj-lt"/>
              </a:rPr>
              <a:t> </a:t>
            </a: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typy</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a:t>
            </a:r>
            <a:r>
              <a:rPr lang="cs-CZ" sz="2500" dirty="0">
                <a:solidFill>
                  <a:srgbClr val="000000"/>
                </a:solidFill>
                <a:latin typeface="+mj-lt"/>
              </a:rPr>
              <a:t>Napomáhá</a:t>
            </a:r>
            <a:r>
              <a:rPr lang="en-GB" sz="2500" dirty="0">
                <a:solidFill>
                  <a:srgbClr val="000000"/>
                </a:solidFill>
                <a:latin typeface="+mj-lt"/>
              </a:rPr>
              <a:t> v </a:t>
            </a:r>
            <a:r>
              <a:rPr lang="en-GB" sz="2500" dirty="0" err="1">
                <a:solidFill>
                  <a:srgbClr val="000000"/>
                </a:solidFill>
                <a:latin typeface="+mj-lt"/>
              </a:rPr>
              <a:t>prevenci</a:t>
            </a:r>
            <a:r>
              <a:rPr lang="en-GB" sz="2500" dirty="0">
                <a:solidFill>
                  <a:srgbClr val="000000"/>
                </a:solidFill>
                <a:latin typeface="+mj-lt"/>
              </a:rPr>
              <a:t> anti-age, </a:t>
            </a:r>
            <a:r>
              <a:rPr lang="en-GB" sz="2500" dirty="0" err="1">
                <a:solidFill>
                  <a:srgbClr val="000000"/>
                </a:solidFill>
                <a:latin typeface="+mj-lt"/>
              </a:rPr>
              <a:t>nečisté</a:t>
            </a:r>
            <a:r>
              <a:rPr lang="en-GB" sz="2500" dirty="0">
                <a:solidFill>
                  <a:srgbClr val="000000"/>
                </a:solidFill>
                <a:latin typeface="+mj-lt"/>
              </a:rPr>
              <a:t> a </a:t>
            </a:r>
            <a:r>
              <a:rPr lang="en-GB" sz="2500" dirty="0" err="1">
                <a:solidFill>
                  <a:srgbClr val="000000"/>
                </a:solidFill>
                <a:latin typeface="+mj-lt"/>
              </a:rPr>
              <a:t>citlivé</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Doporučeno</a:t>
            </a:r>
            <a:r>
              <a:rPr lang="en-GB" sz="2500" dirty="0">
                <a:solidFill>
                  <a:srgbClr val="000000"/>
                </a:solidFill>
                <a:latin typeface="+mj-lt"/>
              </a:rPr>
              <a:t>  k </a:t>
            </a:r>
            <a:r>
              <a:rPr lang="en-GB" sz="2500" dirty="0" err="1">
                <a:solidFill>
                  <a:srgbClr val="000000"/>
                </a:solidFill>
                <a:latin typeface="+mj-lt"/>
              </a:rPr>
              <a:t>odstranění</a:t>
            </a:r>
            <a:r>
              <a:rPr lang="en-GB" sz="2500" dirty="0">
                <a:solidFill>
                  <a:srgbClr val="000000"/>
                </a:solidFill>
                <a:latin typeface="+mj-lt"/>
              </a:rPr>
              <a:t> </a:t>
            </a:r>
            <a:r>
              <a:rPr lang="en-GB" sz="2500" dirty="0" err="1">
                <a:solidFill>
                  <a:srgbClr val="000000"/>
                </a:solidFill>
                <a:latin typeface="+mj-lt"/>
              </a:rPr>
              <a:t>pozánětlivé</a:t>
            </a:r>
            <a:r>
              <a:rPr lang="en-GB" sz="2500" dirty="0">
                <a:solidFill>
                  <a:srgbClr val="000000"/>
                </a:solidFill>
                <a:latin typeface="+mj-lt"/>
              </a:rPr>
              <a:t> </a:t>
            </a:r>
            <a:r>
              <a:rPr lang="en-GB" sz="2500" dirty="0" err="1">
                <a:solidFill>
                  <a:srgbClr val="000000"/>
                </a:solidFill>
                <a:latin typeface="+mj-lt"/>
              </a:rPr>
              <a:t>hyperpigmentace</a:t>
            </a:r>
            <a:r>
              <a:rPr lang="en-GB" sz="2500" dirty="0">
                <a:solidFill>
                  <a:srgbClr val="000000"/>
                </a:solidFill>
                <a:latin typeface="+mj-lt"/>
              </a:rPr>
              <a:t>.
</a:t>
            </a:r>
            <a:r>
              <a:rPr lang="en-GB" sz="2500" dirty="0" err="1">
                <a:solidFill>
                  <a:srgbClr val="000000"/>
                </a:solidFill>
                <a:latin typeface="+mj-lt"/>
              </a:rPr>
              <a:t>Ideální</a:t>
            </a:r>
            <a:r>
              <a:rPr lang="en-GB" sz="2500" dirty="0">
                <a:solidFill>
                  <a:srgbClr val="000000"/>
                </a:solidFill>
                <a:latin typeface="+mj-lt"/>
              </a:rPr>
              <a:t> v </a:t>
            </a:r>
            <a:r>
              <a:rPr lang="en-GB" sz="2500" dirty="0" err="1">
                <a:solidFill>
                  <a:srgbClr val="000000"/>
                </a:solidFill>
                <a:latin typeface="+mj-lt"/>
              </a:rPr>
              <a:t>kombinaci</a:t>
            </a:r>
            <a:r>
              <a:rPr lang="en-GB" sz="2500" dirty="0">
                <a:solidFill>
                  <a:srgbClr val="000000"/>
                </a:solidFill>
                <a:latin typeface="+mj-lt"/>
              </a:rPr>
              <a:t> s antiaging </a:t>
            </a:r>
            <a:r>
              <a:rPr lang="en-GB" sz="2500" dirty="0" err="1">
                <a:solidFill>
                  <a:srgbClr val="000000"/>
                </a:solidFill>
                <a:latin typeface="+mj-lt"/>
              </a:rPr>
              <a:t>profesionálními</a:t>
            </a:r>
            <a:r>
              <a:rPr lang="en-GB" sz="2500" dirty="0">
                <a:solidFill>
                  <a:srgbClr val="000000"/>
                </a:solidFill>
                <a:latin typeface="+mj-lt"/>
              </a:rPr>
              <a:t> </a:t>
            </a:r>
            <a:r>
              <a:rPr lang="en-GB" sz="2500" dirty="0" err="1">
                <a:solidFill>
                  <a:srgbClr val="000000"/>
                </a:solidFill>
                <a:latin typeface="+mj-lt"/>
              </a:rPr>
              <a:t>ošetřeními</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Jemně</a:t>
            </a:r>
            <a:r>
              <a:rPr lang="en-GB" sz="2500" dirty="0">
                <a:solidFill>
                  <a:srgbClr val="000000"/>
                </a:solidFill>
                <a:latin typeface="+mj-lt"/>
              </a:rPr>
              <a:t> </a:t>
            </a:r>
            <a:r>
              <a:rPr lang="en-GB" sz="2500" dirty="0" err="1">
                <a:solidFill>
                  <a:srgbClr val="000000"/>
                </a:solidFill>
                <a:latin typeface="+mj-lt"/>
              </a:rPr>
              <a:t>masírujte</a:t>
            </a:r>
            <a:r>
              <a:rPr lang="en-GB" sz="2500" dirty="0">
                <a:solidFill>
                  <a:srgbClr val="000000"/>
                </a:solidFill>
                <a:latin typeface="+mj-lt"/>
              </a:rPr>
              <a:t> </a:t>
            </a:r>
            <a:r>
              <a:rPr lang="en-GB" sz="2500" dirty="0" err="1">
                <a:solidFill>
                  <a:srgbClr val="000000"/>
                </a:solidFill>
                <a:latin typeface="+mj-lt"/>
              </a:rPr>
              <a:t>rotačními</a:t>
            </a:r>
            <a:r>
              <a:rPr lang="en-GB" sz="2500" dirty="0">
                <a:solidFill>
                  <a:srgbClr val="000000"/>
                </a:solidFill>
                <a:latin typeface="+mj-lt"/>
              </a:rPr>
              <a:t> </a:t>
            </a:r>
            <a:r>
              <a:rPr lang="en-GB" sz="2500" dirty="0" err="1">
                <a:solidFill>
                  <a:srgbClr val="000000"/>
                </a:solidFill>
                <a:latin typeface="+mj-lt"/>
              </a:rPr>
              <a:t>pohyby</a:t>
            </a:r>
            <a:r>
              <a:rPr lang="en-GB" sz="2500" dirty="0">
                <a:solidFill>
                  <a:srgbClr val="000000"/>
                </a:solidFill>
                <a:latin typeface="+mj-lt"/>
              </a:rPr>
              <a:t>, </a:t>
            </a:r>
            <a:r>
              <a:rPr lang="en-GB" sz="2500" dirty="0" err="1">
                <a:solidFill>
                  <a:srgbClr val="000000"/>
                </a:solidFill>
                <a:latin typeface="+mj-lt"/>
              </a:rPr>
              <a:t>přičemž</a:t>
            </a:r>
            <a:r>
              <a:rPr lang="en-GB" sz="2500" dirty="0">
                <a:solidFill>
                  <a:srgbClr val="000000"/>
                </a:solidFill>
                <a:latin typeface="+mj-lt"/>
              </a:rPr>
              <a:t> </a:t>
            </a:r>
            <a:r>
              <a:rPr lang="cs-CZ" sz="2500" dirty="0">
                <a:solidFill>
                  <a:srgbClr val="000000"/>
                </a:solidFill>
                <a:latin typeface="+mj-lt"/>
              </a:rPr>
              <a:t>se věnujte hlavně</a:t>
            </a:r>
            <a:r>
              <a:rPr lang="en-GB" sz="2500" dirty="0">
                <a:solidFill>
                  <a:srgbClr val="000000"/>
                </a:solidFill>
                <a:latin typeface="+mj-lt"/>
              </a:rPr>
              <a:t> </a:t>
            </a:r>
            <a:r>
              <a:rPr lang="en-GB" sz="2500" dirty="0" err="1">
                <a:solidFill>
                  <a:srgbClr val="000000"/>
                </a:solidFill>
                <a:latin typeface="+mj-lt"/>
              </a:rPr>
              <a:t>oblaste</a:t>
            </a:r>
            <a:r>
              <a:rPr lang="cs-CZ" sz="2500" dirty="0">
                <a:solidFill>
                  <a:srgbClr val="000000"/>
                </a:solidFill>
                <a:latin typeface="+mj-lt"/>
              </a:rPr>
              <a:t>m</a:t>
            </a:r>
            <a:r>
              <a:rPr lang="en-GB" sz="2500" dirty="0">
                <a:solidFill>
                  <a:srgbClr val="000000"/>
                </a:solidFill>
                <a:latin typeface="+mj-lt"/>
              </a:rPr>
              <a:t>, </a:t>
            </a:r>
            <a:r>
              <a:rPr lang="en-GB" sz="2500" dirty="0" err="1">
                <a:solidFill>
                  <a:srgbClr val="000000"/>
                </a:solidFill>
                <a:latin typeface="+mj-lt"/>
              </a:rPr>
              <a:t>kde</a:t>
            </a:r>
            <a:r>
              <a:rPr lang="en-GB" sz="2500" dirty="0">
                <a:solidFill>
                  <a:srgbClr val="000000"/>
                </a:solidFill>
                <a:latin typeface="+mj-lt"/>
              </a:rPr>
              <a:t> je </a:t>
            </a:r>
            <a:r>
              <a:rPr lang="en-GB" sz="2500" dirty="0" err="1">
                <a:solidFill>
                  <a:srgbClr val="000000"/>
                </a:solidFill>
                <a:latin typeface="+mj-lt"/>
              </a:rPr>
              <a:t>třeba</a:t>
            </a:r>
            <a:r>
              <a:rPr lang="en-GB" sz="2500" dirty="0">
                <a:solidFill>
                  <a:srgbClr val="000000"/>
                </a:solidFill>
                <a:latin typeface="+mj-lt"/>
              </a:rPr>
              <a:t> </a:t>
            </a:r>
            <a:r>
              <a:rPr lang="en-GB" sz="2500" dirty="0" err="1">
                <a:solidFill>
                  <a:srgbClr val="000000"/>
                </a:solidFill>
                <a:latin typeface="+mj-lt"/>
              </a:rPr>
              <a:t>více</a:t>
            </a:r>
            <a:r>
              <a:rPr lang="en-GB" sz="2500" dirty="0">
                <a:solidFill>
                  <a:srgbClr val="000000"/>
                </a:solidFill>
                <a:latin typeface="+mj-lt"/>
              </a:rPr>
              <a:t> </a:t>
            </a:r>
            <a:r>
              <a:rPr lang="en-GB" sz="2500" dirty="0" err="1">
                <a:solidFill>
                  <a:srgbClr val="000000"/>
                </a:solidFill>
                <a:latin typeface="+mj-lt"/>
              </a:rPr>
              <a:t>exfoliace</a:t>
            </a:r>
            <a:r>
              <a:rPr lang="en-GB" sz="2500" dirty="0">
                <a:solidFill>
                  <a:srgbClr val="000000"/>
                </a:solidFill>
                <a:latin typeface="+mj-lt"/>
              </a:rPr>
              <a:t>. </a:t>
            </a:r>
            <a:r>
              <a:rPr lang="en-GB" sz="2500" dirty="0" err="1">
                <a:solidFill>
                  <a:srgbClr val="000000"/>
                </a:solidFill>
                <a:latin typeface="+mj-lt"/>
              </a:rPr>
              <a:t>Nechte</a:t>
            </a:r>
            <a:r>
              <a:rPr lang="en-GB" sz="2500" dirty="0">
                <a:solidFill>
                  <a:srgbClr val="000000"/>
                </a:solidFill>
                <a:latin typeface="+mj-lt"/>
              </a:rPr>
              <a:t> </a:t>
            </a:r>
            <a:r>
              <a:rPr lang="en-GB" sz="2500" dirty="0" err="1">
                <a:solidFill>
                  <a:srgbClr val="000000"/>
                </a:solidFill>
                <a:latin typeface="+mj-lt"/>
              </a:rPr>
              <a:t>působit</a:t>
            </a:r>
            <a:r>
              <a:rPr lang="en-GB" sz="2500" dirty="0">
                <a:solidFill>
                  <a:srgbClr val="000000"/>
                </a:solidFill>
                <a:latin typeface="+mj-lt"/>
              </a:rPr>
              <a:t> 5 </a:t>
            </a:r>
            <a:r>
              <a:rPr lang="en-GB" sz="2500" dirty="0" err="1">
                <a:solidFill>
                  <a:srgbClr val="000000"/>
                </a:solidFill>
                <a:latin typeface="+mj-lt"/>
              </a:rPr>
              <a:t>minut</a:t>
            </a:r>
            <a:r>
              <a:rPr lang="en-GB" sz="2500" dirty="0">
                <a:solidFill>
                  <a:srgbClr val="000000"/>
                </a:solidFill>
                <a:latin typeface="+mj-lt"/>
              </a:rPr>
              <a:t>. </a:t>
            </a:r>
            <a:r>
              <a:rPr lang="en-GB" sz="2500" dirty="0" err="1">
                <a:solidFill>
                  <a:srgbClr val="000000"/>
                </a:solidFill>
                <a:latin typeface="+mj-lt"/>
              </a:rPr>
              <a:t>Důkladně</a:t>
            </a:r>
            <a:r>
              <a:rPr lang="en-GB" sz="2500" dirty="0">
                <a:solidFill>
                  <a:srgbClr val="000000"/>
                </a:solidFill>
                <a:latin typeface="+mj-lt"/>
              </a:rPr>
              <a:t> </a:t>
            </a:r>
            <a:r>
              <a:rPr lang="en-GB" sz="2500" dirty="0" err="1">
                <a:solidFill>
                  <a:srgbClr val="000000"/>
                </a:solidFill>
                <a:latin typeface="+mj-lt"/>
              </a:rPr>
              <a:t>opláchněte</a:t>
            </a:r>
            <a:r>
              <a:rPr lang="en-GB" sz="2500" dirty="0">
                <a:solidFill>
                  <a:srgbClr val="000000"/>
                </a:solidFill>
                <a:latin typeface="+mj-lt"/>
              </a:rPr>
              <a:t>. Po </a:t>
            </a:r>
            <a:r>
              <a:rPr lang="en-GB" sz="2500" dirty="0" err="1">
                <a:solidFill>
                  <a:srgbClr val="000000"/>
                </a:solidFill>
                <a:latin typeface="+mj-lt"/>
              </a:rPr>
              <a:t>použití</a:t>
            </a:r>
            <a:r>
              <a:rPr lang="en-GB" sz="2500" dirty="0">
                <a:solidFill>
                  <a:srgbClr val="000000"/>
                </a:solidFill>
                <a:latin typeface="+mj-lt"/>
              </a:rPr>
              <a:t> </a:t>
            </a:r>
            <a:r>
              <a:rPr lang="en-GB" sz="2500" dirty="0" err="1">
                <a:solidFill>
                  <a:srgbClr val="000000"/>
                </a:solidFill>
                <a:latin typeface="+mj-lt"/>
              </a:rPr>
              <a:t>přípravku</a:t>
            </a:r>
            <a:r>
              <a:rPr lang="en-GB" sz="2500" dirty="0">
                <a:solidFill>
                  <a:srgbClr val="000000"/>
                </a:solidFill>
                <a:latin typeface="+mj-lt"/>
              </a:rPr>
              <a:t> </a:t>
            </a:r>
            <a:r>
              <a:rPr lang="en-GB" sz="2500" dirty="0" err="1">
                <a:solidFill>
                  <a:srgbClr val="000000"/>
                </a:solidFill>
                <a:latin typeface="+mj-lt"/>
              </a:rPr>
              <a:t>může</a:t>
            </a:r>
            <a:r>
              <a:rPr lang="en-GB" sz="2500" dirty="0">
                <a:solidFill>
                  <a:srgbClr val="000000"/>
                </a:solidFill>
                <a:latin typeface="+mj-lt"/>
              </a:rPr>
              <a:t> </a:t>
            </a:r>
            <a:r>
              <a:rPr lang="en-GB" sz="2500" dirty="0" err="1">
                <a:solidFill>
                  <a:srgbClr val="000000"/>
                </a:solidFill>
                <a:latin typeface="+mj-lt"/>
              </a:rPr>
              <a:t>pokožka</a:t>
            </a:r>
            <a:r>
              <a:rPr lang="en-GB" sz="2500" dirty="0">
                <a:solidFill>
                  <a:srgbClr val="000000"/>
                </a:solidFill>
                <a:latin typeface="+mj-lt"/>
              </a:rPr>
              <a:t> </a:t>
            </a:r>
            <a:r>
              <a:rPr lang="en-GB" sz="2500" dirty="0" err="1">
                <a:solidFill>
                  <a:srgbClr val="000000"/>
                </a:solidFill>
                <a:latin typeface="+mj-lt"/>
              </a:rPr>
              <a:t>vykazovat</a:t>
            </a:r>
            <a:r>
              <a:rPr lang="en-GB" sz="2500" dirty="0">
                <a:solidFill>
                  <a:srgbClr val="000000"/>
                </a:solidFill>
                <a:latin typeface="+mj-lt"/>
              </a:rPr>
              <a:t> </a:t>
            </a:r>
            <a:r>
              <a:rPr lang="en-GB" sz="2500" dirty="0" err="1">
                <a:solidFill>
                  <a:srgbClr val="000000"/>
                </a:solidFill>
                <a:latin typeface="+mj-lt"/>
              </a:rPr>
              <a:t>mírné</a:t>
            </a:r>
            <a:r>
              <a:rPr lang="en-GB" sz="2500" dirty="0">
                <a:solidFill>
                  <a:srgbClr val="000000"/>
                </a:solidFill>
                <a:latin typeface="+mj-lt"/>
              </a:rPr>
              <a:t> </a:t>
            </a:r>
            <a:r>
              <a:rPr lang="en-GB" sz="2500" dirty="0" err="1">
                <a:solidFill>
                  <a:srgbClr val="000000"/>
                </a:solidFill>
                <a:latin typeface="+mj-lt"/>
              </a:rPr>
              <a:t>zarudnutí</a:t>
            </a:r>
            <a:r>
              <a:rPr lang="en-GB" sz="2500" dirty="0">
                <a:solidFill>
                  <a:srgbClr val="000000"/>
                </a:solidFill>
                <a:latin typeface="+mj-lt"/>
              </a:rPr>
              <a:t>.
</a:t>
            </a:r>
            <a:r>
              <a:rPr lang="en-GB" sz="2500" dirty="0" err="1">
                <a:solidFill>
                  <a:srgbClr val="000000"/>
                </a:solidFill>
                <a:latin typeface="+mj-lt"/>
              </a:rPr>
              <a:t>Používejte</a:t>
            </a:r>
            <a:r>
              <a:rPr lang="en-GB" sz="2500" dirty="0">
                <a:solidFill>
                  <a:srgbClr val="000000"/>
                </a:solidFill>
                <a:latin typeface="+mj-lt"/>
              </a:rPr>
              <a:t> </a:t>
            </a:r>
            <a:r>
              <a:rPr lang="en-GB" sz="2500" dirty="0" err="1">
                <a:solidFill>
                  <a:srgbClr val="000000"/>
                </a:solidFill>
                <a:latin typeface="+mj-lt"/>
              </a:rPr>
              <a:t>jednou</a:t>
            </a:r>
            <a:r>
              <a:rPr lang="en-GB" sz="2500" dirty="0">
                <a:solidFill>
                  <a:srgbClr val="000000"/>
                </a:solidFill>
                <a:latin typeface="+mj-lt"/>
              </a:rPr>
              <a:t> </a:t>
            </a:r>
            <a:r>
              <a:rPr lang="en-GB" sz="2500" dirty="0" err="1">
                <a:solidFill>
                  <a:srgbClr val="000000"/>
                </a:solidFill>
                <a:latin typeface="+mj-lt"/>
              </a:rPr>
              <a:t>až</a:t>
            </a:r>
            <a:r>
              <a:rPr lang="en-GB" sz="2500" dirty="0">
                <a:solidFill>
                  <a:srgbClr val="000000"/>
                </a:solidFill>
                <a:latin typeface="+mj-lt"/>
              </a:rPr>
              <a:t> </a:t>
            </a:r>
            <a:r>
              <a:rPr lang="en-GB" sz="2500" dirty="0" err="1">
                <a:solidFill>
                  <a:srgbClr val="000000"/>
                </a:solidFill>
                <a:latin typeface="+mj-lt"/>
              </a:rPr>
              <a:t>dvakrát</a:t>
            </a:r>
            <a:r>
              <a:rPr lang="en-GB" sz="2500" dirty="0">
                <a:solidFill>
                  <a:srgbClr val="000000"/>
                </a:solidFill>
                <a:latin typeface="+mj-lt"/>
              </a:rPr>
              <a:t> </a:t>
            </a:r>
            <a:r>
              <a:rPr lang="en-GB" sz="2500" dirty="0" err="1">
                <a:solidFill>
                  <a:srgbClr val="000000"/>
                </a:solidFill>
                <a:latin typeface="+mj-lt"/>
              </a:rPr>
              <a:t>týdně</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celý</a:t>
            </a:r>
            <a:r>
              <a:rPr lang="en-GB" sz="2500" dirty="0">
                <a:solidFill>
                  <a:srgbClr val="000000"/>
                </a:solidFill>
                <a:latin typeface="+mj-lt"/>
              </a:rPr>
              <a:t> </a:t>
            </a:r>
            <a:r>
              <a:rPr lang="en-GB" sz="2500" dirty="0" err="1">
                <a:solidFill>
                  <a:srgbClr val="000000"/>
                </a:solidFill>
                <a:latin typeface="+mj-lt"/>
              </a:rPr>
              <a:t>obličej</a:t>
            </a:r>
            <a:r>
              <a:rPr lang="en-GB" sz="2500" dirty="0">
                <a:solidFill>
                  <a:srgbClr val="000000"/>
                </a:solidFill>
                <a:latin typeface="+mj-lt"/>
              </a:rPr>
              <a:t>, </a:t>
            </a:r>
            <a:r>
              <a:rPr lang="en-GB" sz="2500" dirty="0" err="1">
                <a:solidFill>
                  <a:srgbClr val="000000"/>
                </a:solidFill>
                <a:latin typeface="+mj-lt"/>
              </a:rPr>
              <a:t>krk</a:t>
            </a:r>
            <a:r>
              <a:rPr lang="en-GB" sz="2500" dirty="0">
                <a:solidFill>
                  <a:srgbClr val="000000"/>
                </a:solidFill>
                <a:latin typeface="+mj-lt"/>
              </a:rPr>
              <a:t> a </a:t>
            </a:r>
            <a:r>
              <a:rPr lang="en-GB" sz="2500" dirty="0" err="1">
                <a:solidFill>
                  <a:srgbClr val="000000"/>
                </a:solidFill>
                <a:latin typeface="+mj-lt"/>
              </a:rPr>
              <a:t>dekolt</a:t>
            </a:r>
            <a:r>
              <a:rPr lang="en-GB" sz="2500" dirty="0">
                <a:solidFill>
                  <a:srgbClr val="000000"/>
                </a:solidFill>
                <a:latin typeface="+mj-lt"/>
              </a:rPr>
              <a:t>.</a:t>
            </a:r>
            <a:endParaRPr lang="en-GB" sz="2500" dirty="0">
              <a:latin typeface="+mj-lt"/>
              <a:cs typeface="Arial"/>
            </a:endParaRPr>
          </a:p>
        </p:txBody>
      </p:sp>
      <p:sp>
        <p:nvSpPr>
          <p:cNvPr id="16" name="object 9">
            <a:extLst>
              <a:ext uri="{FF2B5EF4-FFF2-40B4-BE49-F238E27FC236}">
                <a16:creationId xmlns:a16="http://schemas.microsoft.com/office/drawing/2014/main" id="{12D4656E-F348-D1BC-1000-0835048796BA}"/>
              </a:ext>
            </a:extLst>
          </p:cNvPr>
          <p:cNvSpPr txBox="1"/>
          <p:nvPr/>
        </p:nvSpPr>
        <p:spPr>
          <a:xfrm>
            <a:off x="16046767" y="10163396"/>
            <a:ext cx="2482215" cy="474489"/>
          </a:xfrm>
          <a:prstGeom prst="rect">
            <a:avLst/>
          </a:prstGeom>
        </p:spPr>
        <p:txBody>
          <a:bodyPr vert="horz" wrap="square" lIns="0" tIns="12700" rIns="0" bIns="0" rtlCol="0">
            <a:spAutoFit/>
          </a:bodyPr>
          <a:lstStyle/>
          <a:p>
            <a:pPr marL="12700">
              <a:lnSpc>
                <a:spcPct val="100000"/>
              </a:lnSpc>
              <a:spcBef>
                <a:spcPts val="100"/>
              </a:spcBef>
            </a:pPr>
            <a:r>
              <a:rPr sz="3000" spc="30" dirty="0">
                <a:latin typeface="+mj-lt"/>
                <a:cs typeface="Arial"/>
              </a:rPr>
              <a:t>2</a:t>
            </a:r>
            <a:r>
              <a:rPr lang="it-IT" sz="3000" spc="30" dirty="0">
                <a:latin typeface="+mj-lt"/>
                <a:cs typeface="Arial"/>
              </a:rPr>
              <a:t>50/100</a:t>
            </a:r>
            <a:r>
              <a:rPr sz="3000" spc="30" dirty="0">
                <a:latin typeface="+mj-lt"/>
                <a:cs typeface="Arial"/>
              </a:rPr>
              <a:t> </a:t>
            </a:r>
            <a:r>
              <a:rPr sz="3000" spc="35" dirty="0">
                <a:latin typeface="+mj-lt"/>
                <a:cs typeface="Arial"/>
              </a:rPr>
              <a:t>ml</a:t>
            </a:r>
            <a:endParaRPr sz="3000" dirty="0">
              <a:latin typeface="+mj-lt"/>
              <a:cs typeface="Arial"/>
            </a:endParaRPr>
          </a:p>
        </p:txBody>
      </p:sp>
      <p:pic>
        <p:nvPicPr>
          <p:cNvPr id="3" name="Immagine 2">
            <a:extLst>
              <a:ext uri="{FF2B5EF4-FFF2-40B4-BE49-F238E27FC236}">
                <a16:creationId xmlns:a16="http://schemas.microsoft.com/office/drawing/2014/main" id="{E3857163-8212-DDF1-BC31-CF83DE774E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19561549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FLOUR4 BODY PEEL</a:t>
            </a:r>
            <a:r>
              <a:rPr lang="it-IT" sz="3500" b="1" dirty="0">
                <a:solidFill>
                  <a:srgbClr val="0070C0"/>
                </a:solidFill>
                <a:latin typeface="+mj-lt"/>
              </a:rPr>
              <a:t>: Okysličovací peeling těla</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l="24223" t="10658" r="22486" b="9891"/>
          <a:stretch/>
        </p:blipFill>
        <p:spPr>
          <a:xfrm>
            <a:off x="14501203" y="1606495"/>
            <a:ext cx="4738661" cy="7064911"/>
          </a:xfrm>
          <a:prstGeom prst="rect">
            <a:avLst/>
          </a:prstGeom>
        </p:spPr>
      </p:pic>
      <p:sp>
        <p:nvSpPr>
          <p:cNvPr id="12" name="object 9">
            <a:extLst>
              <a:ext uri="{FF2B5EF4-FFF2-40B4-BE49-F238E27FC236}">
                <a16:creationId xmlns:a16="http://schemas.microsoft.com/office/drawing/2014/main" id="{12D4656E-F348-D1BC-1000-0835048796BA}"/>
              </a:ext>
            </a:extLst>
          </p:cNvPr>
          <p:cNvSpPr txBox="1"/>
          <p:nvPr/>
        </p:nvSpPr>
        <p:spPr>
          <a:xfrm>
            <a:off x="16376650" y="9617075"/>
            <a:ext cx="2482215" cy="474489"/>
          </a:xfrm>
          <a:prstGeom prst="rect">
            <a:avLst/>
          </a:prstGeom>
        </p:spPr>
        <p:txBody>
          <a:bodyPr vert="horz" wrap="square" lIns="0" tIns="12700" rIns="0" bIns="0" rtlCol="0">
            <a:spAutoFit/>
          </a:bodyPr>
          <a:lstStyle/>
          <a:p>
            <a:pPr marL="12700">
              <a:lnSpc>
                <a:spcPct val="100000"/>
              </a:lnSpc>
              <a:spcBef>
                <a:spcPts val="100"/>
              </a:spcBef>
            </a:pPr>
            <a:r>
              <a:rPr lang="it-IT" sz="3000" spc="30" dirty="0">
                <a:latin typeface="+mj-lt"/>
                <a:cs typeface="Arial"/>
              </a:rPr>
              <a:t>200/250</a:t>
            </a:r>
            <a:r>
              <a:rPr sz="3000" spc="30" dirty="0">
                <a:latin typeface="+mj-lt"/>
                <a:cs typeface="Arial"/>
              </a:rPr>
              <a:t> </a:t>
            </a:r>
            <a:r>
              <a:rPr sz="3000" spc="35" dirty="0">
                <a:latin typeface="+mj-lt"/>
                <a:cs typeface="Arial"/>
              </a:rPr>
              <a:t>ml</a:t>
            </a:r>
            <a:endParaRPr sz="3000" dirty="0">
              <a:latin typeface="+mj-lt"/>
              <a:cs typeface="Arial"/>
            </a:endParaRPr>
          </a:p>
        </p:txBody>
      </p:sp>
      <p:graphicFrame>
        <p:nvGraphicFramePr>
          <p:cNvPr id="13" name="object 9">
            <a:extLst>
              <a:ext uri="{FF2B5EF4-FFF2-40B4-BE49-F238E27FC236}">
                <a16:creationId xmlns:a16="http://schemas.microsoft.com/office/drawing/2014/main" id="{0A08CE01-2922-A3F3-4E78-E683081D4148}"/>
              </a:ext>
            </a:extLst>
          </p:cNvPr>
          <p:cNvGraphicFramePr>
            <a:graphicFrameLocks noGrp="1"/>
          </p:cNvGraphicFramePr>
          <p:nvPr>
            <p:extLst>
              <p:ext uri="{D42A27DB-BD31-4B8C-83A1-F6EECF244321}">
                <p14:modId xmlns:p14="http://schemas.microsoft.com/office/powerpoint/2010/main" val="124835281"/>
              </p:ext>
            </p:extLst>
          </p:nvPr>
        </p:nvGraphicFramePr>
        <p:xfrm>
          <a:off x="275729" y="8804911"/>
          <a:ext cx="13039363" cy="2204421"/>
        </p:xfrm>
        <a:graphic>
          <a:graphicData uri="http://schemas.openxmlformats.org/drawingml/2006/table">
            <a:tbl>
              <a:tblPr firstRow="1" bandRow="1">
                <a:tableStyleId>{2D5ABB26-0587-4C30-8999-92F81FD0307C}</a:tableStyleId>
              </a:tblPr>
              <a:tblGrid>
                <a:gridCol w="6357197">
                  <a:extLst>
                    <a:ext uri="{9D8B030D-6E8A-4147-A177-3AD203B41FA5}">
                      <a16:colId xmlns:a16="http://schemas.microsoft.com/office/drawing/2014/main" val="20000"/>
                    </a:ext>
                  </a:extLst>
                </a:gridCol>
                <a:gridCol w="6682166">
                  <a:extLst>
                    <a:ext uri="{9D8B030D-6E8A-4147-A177-3AD203B41FA5}">
                      <a16:colId xmlns:a16="http://schemas.microsoft.com/office/drawing/2014/main" val="20001"/>
                    </a:ext>
                  </a:extLst>
                </a:gridCol>
              </a:tblGrid>
              <a:tr h="551106">
                <a:tc>
                  <a:txBody>
                    <a:bodyPr/>
                    <a:lstStyle/>
                    <a:p>
                      <a:pPr marL="120014">
                        <a:lnSpc>
                          <a:spcPct val="100000"/>
                        </a:lnSpc>
                        <a:spcBef>
                          <a:spcPts val="135"/>
                        </a:spcBef>
                      </a:pPr>
                      <a:r>
                        <a:rPr lang="en-GB" sz="2400" b="1" dirty="0">
                          <a:solidFill>
                            <a:srgbClr val="0070C0"/>
                          </a:solidFill>
                          <a:latin typeface="+mj-lt"/>
                          <a:cs typeface="Arial"/>
                        </a:rPr>
                        <a:t>PEMZA PRÁŠEK</a:t>
                      </a: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0014">
                        <a:lnSpc>
                          <a:spcPct val="100000"/>
                        </a:lnSpc>
                        <a:spcBef>
                          <a:spcPts val="235"/>
                        </a:spcBef>
                      </a:pPr>
                      <a:r>
                        <a:rPr lang="en-GB" sz="2400" dirty="0">
                          <a:latin typeface="+mj-lt"/>
                          <a:cs typeface="Arial"/>
                        </a:rPr>
                        <a:t>exfoliating </a:t>
                      </a:r>
                      <a:endParaRPr sz="2400" dirty="0">
                        <a:latin typeface="+mj-lt"/>
                        <a:cs typeface="Arial"/>
                      </a:endParaRPr>
                    </a:p>
                  </a:txBody>
                  <a:tcPr marL="0" marR="0" marT="298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551105">
                <a:tc>
                  <a:txBody>
                    <a:bodyPr/>
                    <a:lstStyle/>
                    <a:p>
                      <a:pPr marL="120014">
                        <a:lnSpc>
                          <a:spcPct val="100000"/>
                        </a:lnSpc>
                        <a:spcBef>
                          <a:spcPts val="135"/>
                        </a:spcBef>
                      </a:pPr>
                      <a:r>
                        <a:rPr lang="en-GB" sz="2400" b="1" dirty="0">
                          <a:solidFill>
                            <a:srgbClr val="0070C0"/>
                          </a:solidFill>
                          <a:latin typeface="+mj-lt"/>
                          <a:cs typeface="Arial"/>
                        </a:rPr>
                        <a:t>KYSELINA CITRÓNOVÁ</a:t>
                      </a:r>
                      <a:endParaRPr sz="2400" b="1" dirty="0">
                        <a:solidFill>
                          <a:srgbClr val="0070C0"/>
                        </a:solidFill>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0014" marR="0" lvl="0" indent="0" defTabSz="914400" eaLnBrk="1" fontAlgn="auto" latinLnBrk="0" hangingPunct="1">
                        <a:lnSpc>
                          <a:spcPct val="100000"/>
                        </a:lnSpc>
                        <a:spcBef>
                          <a:spcPts val="235"/>
                        </a:spcBef>
                        <a:spcAft>
                          <a:spcPts val="0"/>
                        </a:spcAft>
                        <a:buClrTx/>
                        <a:buSzTx/>
                        <a:buFontTx/>
                        <a:buNone/>
                        <a:tabLst/>
                        <a:defRPr/>
                      </a:pPr>
                      <a:r>
                        <a:rPr lang="en-GB" sz="2400" dirty="0" err="1">
                          <a:latin typeface="+mj-lt"/>
                          <a:cs typeface="Arial"/>
                        </a:rPr>
                        <a:t>Normaliz</a:t>
                      </a:r>
                      <a:r>
                        <a:rPr lang="cs-CZ" sz="2400" dirty="0" err="1">
                          <a:latin typeface="+mj-lt"/>
                          <a:cs typeface="Arial"/>
                        </a:rPr>
                        <a:t>uje</a:t>
                      </a:r>
                      <a:r>
                        <a:rPr lang="en-GB" sz="2400" dirty="0">
                          <a:latin typeface="+mj-lt"/>
                          <a:cs typeface="Arial"/>
                        </a:rPr>
                        <a:t> pH, </a:t>
                      </a:r>
                      <a:r>
                        <a:rPr lang="en-GB" sz="2400" dirty="0" err="1">
                          <a:latin typeface="+mj-lt"/>
                          <a:cs typeface="Arial"/>
                        </a:rPr>
                        <a:t>exfoliace</a:t>
                      </a:r>
                      <a:endParaRPr lang="en-GB" sz="2400" dirty="0">
                        <a:latin typeface="+mj-lt"/>
                        <a:cs typeface="Arial"/>
                      </a:endParaRPr>
                    </a:p>
                  </a:txBody>
                  <a:tcPr marL="0" marR="0" marT="298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551105">
                <a:tc>
                  <a:txBody>
                    <a:bodyPr/>
                    <a:lstStyle/>
                    <a:p>
                      <a:pPr marL="120014">
                        <a:lnSpc>
                          <a:spcPct val="100000"/>
                        </a:lnSpc>
                        <a:spcBef>
                          <a:spcPts val="135"/>
                        </a:spcBef>
                      </a:pPr>
                      <a:r>
                        <a:rPr lang="en-GB" sz="2400" b="1" dirty="0">
                          <a:solidFill>
                            <a:srgbClr val="0070C0"/>
                          </a:solidFill>
                          <a:latin typeface="+mj-lt"/>
                          <a:cs typeface="Arial"/>
                        </a:rPr>
                        <a:t>FIFLOW (ZCELA FLUOROVANÉ UHLOVODÍKY)</a:t>
                      </a:r>
                      <a:endParaRPr sz="2400" b="1" dirty="0">
                        <a:solidFill>
                          <a:srgbClr val="0070C0"/>
                        </a:solidFill>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0014">
                        <a:lnSpc>
                          <a:spcPct val="100000"/>
                        </a:lnSpc>
                        <a:spcBef>
                          <a:spcPts val="235"/>
                        </a:spcBef>
                      </a:pPr>
                      <a:r>
                        <a:rPr lang="en-GB" sz="2400" dirty="0" err="1">
                          <a:latin typeface="+mj-lt"/>
                          <a:cs typeface="Arial"/>
                        </a:rPr>
                        <a:t>zklidňující</a:t>
                      </a:r>
                      <a:r>
                        <a:rPr lang="en-GB" sz="2400" dirty="0">
                          <a:latin typeface="+mj-lt"/>
                          <a:cs typeface="Arial"/>
                        </a:rPr>
                        <a:t>, </a:t>
                      </a:r>
                      <a:r>
                        <a:rPr lang="en-GB" sz="2400" dirty="0" err="1">
                          <a:latin typeface="+mj-lt"/>
                          <a:cs typeface="Arial"/>
                        </a:rPr>
                        <a:t>okysličující</a:t>
                      </a:r>
                      <a:endParaRPr sz="2400" dirty="0">
                        <a:latin typeface="+mj-lt"/>
                        <a:cs typeface="Arial"/>
                      </a:endParaRPr>
                    </a:p>
                  </a:txBody>
                  <a:tcPr marL="0" marR="0" marT="298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551105">
                <a:tc>
                  <a:txBody>
                    <a:bodyPr/>
                    <a:lstStyle/>
                    <a:p>
                      <a:pPr marL="120014">
                        <a:lnSpc>
                          <a:spcPct val="100000"/>
                        </a:lnSpc>
                        <a:spcBef>
                          <a:spcPts val="135"/>
                        </a:spcBef>
                      </a:pPr>
                      <a:r>
                        <a:rPr lang="en-GB" sz="2400" b="1" dirty="0">
                          <a:solidFill>
                            <a:srgbClr val="0070C0"/>
                          </a:solidFill>
                          <a:latin typeface="+mj-lt"/>
                          <a:cs typeface="Arial"/>
                        </a:rPr>
                        <a:t>BAMBUCKÉ MÁSLO</a:t>
                      </a:r>
                      <a:endParaRPr sz="2400" b="1" dirty="0">
                        <a:solidFill>
                          <a:srgbClr val="0070C0"/>
                        </a:solidFill>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0014" marR="0" lvl="0" indent="0" defTabSz="914400" eaLnBrk="1" fontAlgn="auto" latinLnBrk="0" hangingPunct="1">
                        <a:lnSpc>
                          <a:spcPct val="100000"/>
                        </a:lnSpc>
                        <a:spcBef>
                          <a:spcPts val="235"/>
                        </a:spcBef>
                        <a:spcAft>
                          <a:spcPts val="0"/>
                        </a:spcAft>
                        <a:buClrTx/>
                        <a:buSzTx/>
                        <a:buFontTx/>
                        <a:buNone/>
                        <a:tabLst/>
                        <a:defRPr/>
                      </a:pPr>
                      <a:r>
                        <a:rPr lang="en-GB" sz="2400" dirty="0" err="1">
                          <a:latin typeface="+mj-lt"/>
                          <a:cs typeface="Arial"/>
                        </a:rPr>
                        <a:t>výživný</a:t>
                      </a:r>
                      <a:endParaRPr lang="en-GB" sz="2400" dirty="0">
                        <a:latin typeface="+mj-lt"/>
                        <a:cs typeface="Arial"/>
                      </a:endParaRPr>
                    </a:p>
                  </a:txBody>
                  <a:tcPr marL="0" marR="0" marT="298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3"/>
                  </a:ext>
                </a:extLst>
              </a:tr>
            </a:tbl>
          </a:graphicData>
        </a:graphic>
      </p:graphicFrame>
      <p:sp>
        <p:nvSpPr>
          <p:cNvPr id="14" name="CasellaDiTesto 13">
            <a:extLst>
              <a:ext uri="{FF2B5EF4-FFF2-40B4-BE49-F238E27FC236}">
                <a16:creationId xmlns:a16="http://schemas.microsoft.com/office/drawing/2014/main" id="{A2EBDBBD-CB6C-896A-4849-AC77A4920213}"/>
              </a:ext>
            </a:extLst>
          </p:cNvPr>
          <p:cNvSpPr txBox="1"/>
          <p:nvPr/>
        </p:nvSpPr>
        <p:spPr>
          <a:xfrm>
            <a:off x="275729" y="1468140"/>
            <a:ext cx="13129121" cy="5863144"/>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a:solidFill>
                  <a:srgbClr val="000000"/>
                </a:solidFill>
                <a:latin typeface="+mj-lt"/>
              </a:rPr>
              <a:t>Je to </a:t>
            </a:r>
            <a:r>
              <a:rPr lang="en-GB" sz="2500" dirty="0" err="1">
                <a:solidFill>
                  <a:srgbClr val="000000"/>
                </a:solidFill>
                <a:latin typeface="+mj-lt"/>
              </a:rPr>
              <a:t>účinná</a:t>
            </a:r>
            <a:r>
              <a:rPr lang="en-GB" sz="2500" dirty="0">
                <a:solidFill>
                  <a:srgbClr val="000000"/>
                </a:solidFill>
                <a:latin typeface="+mj-lt"/>
              </a:rPr>
              <a:t> </a:t>
            </a:r>
            <a:r>
              <a:rPr lang="en-GB" sz="2500" dirty="0" err="1">
                <a:solidFill>
                  <a:srgbClr val="000000"/>
                </a:solidFill>
                <a:latin typeface="+mj-lt"/>
              </a:rPr>
              <a:t>metoda</a:t>
            </a:r>
            <a:r>
              <a:rPr lang="en-GB" sz="2500" dirty="0">
                <a:solidFill>
                  <a:srgbClr val="000000"/>
                </a:solidFill>
                <a:latin typeface="+mj-lt"/>
              </a:rPr>
              <a:t> </a:t>
            </a:r>
            <a:r>
              <a:rPr lang="en-GB" sz="2500" dirty="0" err="1">
                <a:solidFill>
                  <a:srgbClr val="000000"/>
                </a:solidFill>
                <a:latin typeface="+mj-lt"/>
              </a:rPr>
              <a:t>čištění</a:t>
            </a:r>
            <a:r>
              <a:rPr lang="en-GB" sz="2500" dirty="0">
                <a:solidFill>
                  <a:srgbClr val="000000"/>
                </a:solidFill>
                <a:latin typeface="+mj-lt"/>
              </a:rPr>
              <a:t> a </a:t>
            </a:r>
            <a:r>
              <a:rPr lang="en-GB" sz="2500" dirty="0" err="1">
                <a:solidFill>
                  <a:srgbClr val="000000"/>
                </a:solidFill>
                <a:latin typeface="+mj-lt"/>
              </a:rPr>
              <a:t>exfoliace</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těle</a:t>
            </a:r>
            <a:r>
              <a:rPr lang="en-GB" sz="2500" dirty="0">
                <a:solidFill>
                  <a:srgbClr val="000000"/>
                </a:solidFill>
                <a:latin typeface="+mj-lt"/>
              </a:rPr>
              <a:t>. </a:t>
            </a:r>
            <a:r>
              <a:rPr lang="en-GB" sz="2500" dirty="0" err="1">
                <a:solidFill>
                  <a:srgbClr val="000000"/>
                </a:solidFill>
                <a:latin typeface="+mj-lt"/>
              </a:rPr>
              <a:t>Mechanický</a:t>
            </a:r>
            <a:r>
              <a:rPr lang="en-GB" sz="2500" dirty="0">
                <a:solidFill>
                  <a:srgbClr val="000000"/>
                </a:solidFill>
                <a:latin typeface="+mj-lt"/>
              </a:rPr>
              <a:t> peeling s </a:t>
            </a:r>
            <a:r>
              <a:rPr lang="en-GB" sz="2500" dirty="0" err="1">
                <a:solidFill>
                  <a:srgbClr val="000000"/>
                </a:solidFill>
                <a:latin typeface="+mj-lt"/>
              </a:rPr>
              <a:t>velmi</a:t>
            </a:r>
            <a:r>
              <a:rPr lang="en-GB" sz="2500" dirty="0">
                <a:solidFill>
                  <a:srgbClr val="000000"/>
                </a:solidFill>
                <a:latin typeface="+mj-lt"/>
              </a:rPr>
              <a:t> </a:t>
            </a:r>
            <a:r>
              <a:rPr lang="en-GB" sz="2500" dirty="0" err="1">
                <a:solidFill>
                  <a:srgbClr val="000000"/>
                </a:solidFill>
                <a:latin typeface="+mj-lt"/>
              </a:rPr>
              <a:t>jemnými</a:t>
            </a:r>
            <a:r>
              <a:rPr lang="en-GB" sz="2500" dirty="0">
                <a:solidFill>
                  <a:srgbClr val="000000"/>
                </a:solidFill>
                <a:latin typeface="+mj-lt"/>
              </a:rPr>
              <a:t> </a:t>
            </a:r>
            <a:r>
              <a:rPr lang="en-GB" sz="2500" dirty="0" err="1">
                <a:solidFill>
                  <a:srgbClr val="000000"/>
                </a:solidFill>
                <a:latin typeface="+mj-lt"/>
              </a:rPr>
              <a:t>granulemi</a:t>
            </a:r>
            <a:r>
              <a:rPr lang="en-GB" sz="2500" dirty="0">
                <a:solidFill>
                  <a:srgbClr val="000000"/>
                </a:solidFill>
                <a:latin typeface="+mj-lt"/>
              </a:rPr>
              <a:t> </a:t>
            </a:r>
            <a:r>
              <a:rPr lang="en-GB" sz="2500" dirty="0" err="1">
                <a:solidFill>
                  <a:srgbClr val="000000"/>
                </a:solidFill>
                <a:latin typeface="+mj-lt"/>
              </a:rPr>
              <a:t>šetrně</a:t>
            </a:r>
            <a:r>
              <a:rPr lang="en-GB" sz="2500" dirty="0">
                <a:solidFill>
                  <a:srgbClr val="000000"/>
                </a:solidFill>
                <a:latin typeface="+mj-lt"/>
              </a:rPr>
              <a:t> </a:t>
            </a:r>
            <a:r>
              <a:rPr lang="en-GB" sz="2500" dirty="0" err="1">
                <a:solidFill>
                  <a:srgbClr val="000000"/>
                </a:solidFill>
                <a:latin typeface="+mj-lt"/>
              </a:rPr>
              <a:t>odstraňuje</a:t>
            </a:r>
            <a:r>
              <a:rPr lang="en-GB" sz="2500" dirty="0">
                <a:solidFill>
                  <a:srgbClr val="000000"/>
                </a:solidFill>
                <a:latin typeface="+mj-lt"/>
              </a:rPr>
              <a:t> </a:t>
            </a:r>
            <a:r>
              <a:rPr lang="en-GB" sz="2500" dirty="0" err="1">
                <a:solidFill>
                  <a:srgbClr val="000000"/>
                </a:solidFill>
                <a:latin typeface="+mj-lt"/>
              </a:rPr>
              <a:t>odumřelé</a:t>
            </a:r>
            <a:r>
              <a:rPr lang="en-GB" sz="2500" dirty="0">
                <a:solidFill>
                  <a:srgbClr val="000000"/>
                </a:solidFill>
                <a:latin typeface="+mj-lt"/>
              </a:rPr>
              <a:t> a </a:t>
            </a:r>
            <a:r>
              <a:rPr lang="en-GB" sz="2500" dirty="0" err="1">
                <a:solidFill>
                  <a:srgbClr val="000000"/>
                </a:solidFill>
                <a:latin typeface="+mj-lt"/>
              </a:rPr>
              <a:t>povrchové</a:t>
            </a:r>
            <a:r>
              <a:rPr lang="en-GB" sz="2500" dirty="0">
                <a:solidFill>
                  <a:srgbClr val="000000"/>
                </a:solidFill>
                <a:latin typeface="+mj-lt"/>
              </a:rPr>
              <a:t> </a:t>
            </a:r>
            <a:r>
              <a:rPr lang="en-GB" sz="2500" dirty="0" err="1">
                <a:solidFill>
                  <a:srgbClr val="000000"/>
                </a:solidFill>
                <a:latin typeface="+mj-lt"/>
              </a:rPr>
              <a:t>kožní</a:t>
            </a:r>
            <a:r>
              <a:rPr lang="en-GB" sz="2500" dirty="0">
                <a:solidFill>
                  <a:srgbClr val="000000"/>
                </a:solidFill>
                <a:latin typeface="+mj-lt"/>
              </a:rPr>
              <a:t> </a:t>
            </a:r>
            <a:r>
              <a:rPr lang="en-GB" sz="2500" dirty="0" err="1">
                <a:solidFill>
                  <a:srgbClr val="000000"/>
                </a:solidFill>
                <a:latin typeface="+mj-lt"/>
              </a:rPr>
              <a:t>buňky</a:t>
            </a:r>
            <a:r>
              <a:rPr lang="en-GB" sz="2500" dirty="0">
                <a:solidFill>
                  <a:srgbClr val="000000"/>
                </a:solidFill>
                <a:latin typeface="+mj-lt"/>
              </a:rPr>
              <a:t>, </a:t>
            </a:r>
            <a:r>
              <a:rPr lang="en-GB" sz="2500" dirty="0" err="1">
                <a:solidFill>
                  <a:srgbClr val="000000"/>
                </a:solidFill>
                <a:latin typeface="+mj-lt"/>
              </a:rPr>
              <a:t>vyhlazuje</a:t>
            </a:r>
            <a:r>
              <a:rPr lang="en-GB" sz="2500" dirty="0">
                <a:solidFill>
                  <a:srgbClr val="000000"/>
                </a:solidFill>
                <a:latin typeface="+mj-lt"/>
              </a:rPr>
              <a:t> a </a:t>
            </a:r>
            <a:r>
              <a:rPr lang="en-GB" sz="2500" dirty="0" err="1">
                <a:solidFill>
                  <a:srgbClr val="000000"/>
                </a:solidFill>
                <a:latin typeface="+mj-lt"/>
              </a:rPr>
              <a:t>rozjasňuje</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a:t>
            </a:r>
            <a:r>
              <a:rPr lang="en-GB" sz="2500" dirty="0" err="1">
                <a:solidFill>
                  <a:srgbClr val="000000"/>
                </a:solidFill>
                <a:latin typeface="+mj-lt"/>
              </a:rPr>
              <a:t>Kyselina</a:t>
            </a:r>
            <a:r>
              <a:rPr lang="en-GB" sz="2500" dirty="0">
                <a:solidFill>
                  <a:srgbClr val="000000"/>
                </a:solidFill>
                <a:latin typeface="+mj-lt"/>
              </a:rPr>
              <a:t> </a:t>
            </a:r>
            <a:r>
              <a:rPr lang="en-GB" sz="2500" dirty="0" err="1">
                <a:solidFill>
                  <a:srgbClr val="000000"/>
                </a:solidFill>
                <a:latin typeface="+mj-lt"/>
              </a:rPr>
              <a:t>citronová</a:t>
            </a:r>
            <a:r>
              <a:rPr lang="en-GB" sz="2500" dirty="0">
                <a:solidFill>
                  <a:srgbClr val="000000"/>
                </a:solidFill>
                <a:latin typeface="+mj-lt"/>
              </a:rPr>
              <a:t> </a:t>
            </a:r>
            <a:r>
              <a:rPr lang="en-GB" sz="2500" dirty="0" err="1">
                <a:solidFill>
                  <a:srgbClr val="000000"/>
                </a:solidFill>
                <a:latin typeface="+mj-lt"/>
              </a:rPr>
              <a:t>chemicky</a:t>
            </a:r>
            <a:r>
              <a:rPr lang="en-GB" sz="2500" dirty="0">
                <a:solidFill>
                  <a:srgbClr val="000000"/>
                </a:solidFill>
                <a:latin typeface="+mj-lt"/>
              </a:rPr>
              <a:t> </a:t>
            </a:r>
            <a:r>
              <a:rPr lang="en-GB" sz="2500" dirty="0" err="1">
                <a:solidFill>
                  <a:srgbClr val="000000"/>
                </a:solidFill>
                <a:latin typeface="+mj-lt"/>
              </a:rPr>
              <a:t>odlupuje</a:t>
            </a:r>
            <a:r>
              <a:rPr lang="en-GB" sz="2500" dirty="0">
                <a:solidFill>
                  <a:srgbClr val="000000"/>
                </a:solidFill>
                <a:latin typeface="+mj-lt"/>
              </a:rPr>
              <a:t> epidermis do </a:t>
            </a:r>
            <a:r>
              <a:rPr lang="en-GB" sz="2500" dirty="0" err="1">
                <a:solidFill>
                  <a:srgbClr val="000000"/>
                </a:solidFill>
                <a:latin typeface="+mj-lt"/>
              </a:rPr>
              <a:t>hloubky</a:t>
            </a:r>
            <a:r>
              <a:rPr lang="en-GB" sz="2500" dirty="0">
                <a:solidFill>
                  <a:srgbClr val="000000"/>
                </a:solidFill>
                <a:latin typeface="+mj-lt"/>
              </a:rPr>
              <a:t>. </a:t>
            </a:r>
            <a:r>
              <a:rPr lang="en-GB" sz="2500" dirty="0" err="1">
                <a:solidFill>
                  <a:srgbClr val="000000"/>
                </a:solidFill>
                <a:latin typeface="+mj-lt"/>
              </a:rPr>
              <a:t>Stimuluje</a:t>
            </a:r>
            <a:r>
              <a:rPr lang="en-GB" sz="2500" dirty="0">
                <a:solidFill>
                  <a:srgbClr val="000000"/>
                </a:solidFill>
                <a:latin typeface="+mj-lt"/>
              </a:rPr>
              <a:t> </a:t>
            </a:r>
            <a:r>
              <a:rPr lang="en-GB" sz="2500" dirty="0" err="1">
                <a:solidFill>
                  <a:srgbClr val="000000"/>
                </a:solidFill>
                <a:latin typeface="+mj-lt"/>
              </a:rPr>
              <a:t>metabolismus</a:t>
            </a:r>
            <a:r>
              <a:rPr lang="en-GB" sz="2500" dirty="0">
                <a:solidFill>
                  <a:srgbClr val="000000"/>
                </a:solidFill>
                <a:latin typeface="+mj-lt"/>
              </a:rPr>
              <a:t> a </a:t>
            </a:r>
            <a:r>
              <a:rPr lang="en-GB" sz="2500" dirty="0" err="1">
                <a:solidFill>
                  <a:srgbClr val="000000"/>
                </a:solidFill>
                <a:latin typeface="+mj-lt"/>
              </a:rPr>
              <a:t>obnovu</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 </a:t>
            </a:r>
            <a:r>
              <a:rPr lang="en-GB" sz="2500" dirty="0" err="1">
                <a:solidFill>
                  <a:srgbClr val="000000"/>
                </a:solidFill>
                <a:latin typeface="+mj-lt"/>
              </a:rPr>
              <a:t>pomáhá</a:t>
            </a:r>
            <a:r>
              <a:rPr lang="en-GB" sz="2500" dirty="0">
                <a:solidFill>
                  <a:srgbClr val="000000"/>
                </a:solidFill>
                <a:latin typeface="+mj-lt"/>
              </a:rPr>
              <a:t> </a:t>
            </a:r>
            <a:r>
              <a:rPr lang="en-GB" sz="2500" dirty="0" err="1">
                <a:solidFill>
                  <a:srgbClr val="000000"/>
                </a:solidFill>
                <a:latin typeface="+mj-lt"/>
              </a:rPr>
              <a:t>udržovat</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a:t>
            </a:r>
            <a:r>
              <a:rPr lang="en-GB" sz="2500" dirty="0" err="1">
                <a:solidFill>
                  <a:srgbClr val="000000"/>
                </a:solidFill>
                <a:latin typeface="+mj-lt"/>
              </a:rPr>
              <a:t>mladou</a:t>
            </a:r>
            <a:r>
              <a:rPr lang="en-GB" sz="2500" dirty="0">
                <a:solidFill>
                  <a:srgbClr val="000000"/>
                </a:solidFill>
                <a:latin typeface="+mj-lt"/>
              </a:rPr>
              <a:t> a </a:t>
            </a:r>
            <a:r>
              <a:rPr lang="en-GB" sz="2500" dirty="0" err="1">
                <a:solidFill>
                  <a:srgbClr val="000000"/>
                </a:solidFill>
                <a:latin typeface="+mj-lt"/>
              </a:rPr>
              <a:t>pružnou</a:t>
            </a:r>
            <a:r>
              <a:rPr lang="en-GB" sz="2500" dirty="0">
                <a:solidFill>
                  <a:srgbClr val="000000"/>
                </a:solidFill>
                <a:latin typeface="+mj-lt"/>
              </a:rPr>
              <a:t> po </a:t>
            </a:r>
            <a:r>
              <a:rPr lang="en-GB" sz="2500" dirty="0" err="1">
                <a:solidFill>
                  <a:srgbClr val="000000"/>
                </a:solidFill>
                <a:latin typeface="+mj-lt"/>
              </a:rPr>
              <a:t>celém</a:t>
            </a:r>
            <a:r>
              <a:rPr lang="en-GB" sz="2500" dirty="0">
                <a:solidFill>
                  <a:srgbClr val="000000"/>
                </a:solidFill>
                <a:latin typeface="+mj-lt"/>
              </a:rPr>
              <a:t> </a:t>
            </a:r>
            <a:r>
              <a:rPr lang="en-GB" sz="2500" dirty="0" err="1">
                <a:solidFill>
                  <a:srgbClr val="000000"/>
                </a:solidFill>
                <a:latin typeface="+mj-lt"/>
              </a:rPr>
              <a:t>těle</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dehydratovanou</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pro </a:t>
            </a:r>
            <a:r>
              <a:rPr lang="en-GB" sz="2500" dirty="0" err="1">
                <a:solidFill>
                  <a:srgbClr val="000000"/>
                </a:solidFill>
                <a:latin typeface="+mj-lt"/>
              </a:rPr>
              <a:t>prevenci</a:t>
            </a:r>
            <a:r>
              <a:rPr lang="en-GB" sz="2500" dirty="0">
                <a:solidFill>
                  <a:srgbClr val="000000"/>
                </a:solidFill>
                <a:latin typeface="+mj-lt"/>
              </a:rPr>
              <a:t> </a:t>
            </a:r>
            <a:r>
              <a:rPr lang="en-GB" sz="2500" dirty="0" err="1">
                <a:solidFill>
                  <a:srgbClr val="000000"/>
                </a:solidFill>
                <a:latin typeface="+mj-lt"/>
              </a:rPr>
              <a:t>strií</a:t>
            </a:r>
            <a:r>
              <a:rPr lang="en-GB" sz="2500" dirty="0">
                <a:solidFill>
                  <a:srgbClr val="000000"/>
                </a:solidFill>
                <a:latin typeface="+mj-lt"/>
              </a:rPr>
              <a:t> v </a:t>
            </a:r>
            <a:r>
              <a:rPr lang="en-GB" sz="2500" dirty="0" err="1">
                <a:solidFill>
                  <a:srgbClr val="000000"/>
                </a:solidFill>
                <a:latin typeface="+mj-lt"/>
              </a:rPr>
              <a:t>oblastech</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jsou</a:t>
            </a:r>
            <a:r>
              <a:rPr lang="en-GB" sz="2500" dirty="0">
                <a:solidFill>
                  <a:srgbClr val="000000"/>
                </a:solidFill>
                <a:latin typeface="+mj-lt"/>
              </a:rPr>
              <a:t> </a:t>
            </a:r>
            <a:r>
              <a:rPr lang="en-GB" sz="2500" dirty="0" err="1">
                <a:solidFill>
                  <a:srgbClr val="000000"/>
                </a:solidFill>
                <a:latin typeface="+mj-lt"/>
              </a:rPr>
              <a:t>prsa</a:t>
            </a:r>
            <a:r>
              <a:rPr lang="en-GB" sz="2500" dirty="0">
                <a:solidFill>
                  <a:srgbClr val="000000"/>
                </a:solidFill>
                <a:latin typeface="+mj-lt"/>
              </a:rPr>
              <a:t>, </a:t>
            </a:r>
            <a:r>
              <a:rPr lang="en-GB" sz="2500" dirty="0" err="1">
                <a:solidFill>
                  <a:srgbClr val="000000"/>
                </a:solidFill>
                <a:latin typeface="+mj-lt"/>
              </a:rPr>
              <a:t>břicho</a:t>
            </a:r>
            <a:r>
              <a:rPr lang="en-GB" sz="2500" dirty="0">
                <a:solidFill>
                  <a:srgbClr val="000000"/>
                </a:solidFill>
                <a:latin typeface="+mj-lt"/>
              </a:rPr>
              <a:t> a </a:t>
            </a:r>
            <a:r>
              <a:rPr lang="en-GB" sz="2500" dirty="0" err="1">
                <a:solidFill>
                  <a:srgbClr val="000000"/>
                </a:solidFill>
                <a:latin typeface="+mj-lt"/>
              </a:rPr>
              <a:t>hýždě</a:t>
            </a:r>
            <a:r>
              <a:rPr lang="en-GB" sz="2500" dirty="0">
                <a:solidFill>
                  <a:srgbClr val="000000"/>
                </a:solidFill>
                <a:latin typeface="+mj-lt"/>
              </a:rPr>
              <a:t>, a pro </a:t>
            </a:r>
            <a:r>
              <a:rPr lang="en-GB" sz="2500" dirty="0" err="1">
                <a:solidFill>
                  <a:srgbClr val="000000"/>
                </a:solidFill>
                <a:latin typeface="+mj-lt"/>
              </a:rPr>
              <a:t>oblasti</a:t>
            </a:r>
            <a:r>
              <a:rPr lang="en-GB" sz="2500" dirty="0">
                <a:solidFill>
                  <a:srgbClr val="000000"/>
                </a:solidFill>
                <a:latin typeface="+mj-lt"/>
              </a:rPr>
              <a:t>, </a:t>
            </a:r>
            <a:r>
              <a:rPr lang="en-GB" sz="2500" dirty="0" err="1">
                <a:solidFill>
                  <a:srgbClr val="000000"/>
                </a:solidFill>
                <a:latin typeface="+mj-lt"/>
              </a:rPr>
              <a:t>kde</a:t>
            </a:r>
            <a:r>
              <a:rPr lang="en-GB" sz="2500" dirty="0">
                <a:solidFill>
                  <a:srgbClr val="000000"/>
                </a:solidFill>
                <a:latin typeface="+mj-lt"/>
              </a:rPr>
              <a:t> je </a:t>
            </a:r>
            <a:r>
              <a:rPr lang="en-GB" sz="2500" dirty="0" err="1">
                <a:solidFill>
                  <a:srgbClr val="000000"/>
                </a:solidFill>
                <a:latin typeface="+mj-lt"/>
              </a:rPr>
              <a:t>kůže</a:t>
            </a:r>
            <a:r>
              <a:rPr lang="en-GB" sz="2500" dirty="0">
                <a:solidFill>
                  <a:srgbClr val="000000"/>
                </a:solidFill>
                <a:latin typeface="+mj-lt"/>
              </a:rPr>
              <a:t> </a:t>
            </a:r>
            <a:r>
              <a:rPr lang="en-GB" sz="2500" dirty="0" err="1">
                <a:solidFill>
                  <a:srgbClr val="000000"/>
                </a:solidFill>
                <a:latin typeface="+mj-lt"/>
              </a:rPr>
              <a:t>obzvláště</a:t>
            </a:r>
            <a:r>
              <a:rPr lang="en-GB" sz="2500" dirty="0">
                <a:solidFill>
                  <a:srgbClr val="000000"/>
                </a:solidFill>
                <a:latin typeface="+mj-lt"/>
              </a:rPr>
              <a:t> </a:t>
            </a:r>
            <a:r>
              <a:rPr lang="en-GB" sz="2500" dirty="0" err="1">
                <a:solidFill>
                  <a:srgbClr val="000000"/>
                </a:solidFill>
                <a:latin typeface="+mj-lt"/>
              </a:rPr>
              <a:t>silná</a:t>
            </a:r>
            <a:r>
              <a:rPr lang="en-GB" sz="2500" dirty="0">
                <a:solidFill>
                  <a:srgbClr val="000000"/>
                </a:solidFill>
                <a:latin typeface="+mj-lt"/>
              </a:rPr>
              <a:t>. 
</a:t>
            </a:r>
            <a:r>
              <a:rPr lang="en-GB" sz="2500" dirty="0" err="1">
                <a:solidFill>
                  <a:srgbClr val="000000"/>
                </a:solidFill>
                <a:latin typeface="+mj-lt"/>
              </a:rPr>
              <a:t>Doporučeno</a:t>
            </a:r>
            <a:r>
              <a:rPr lang="en-GB" sz="2500" dirty="0">
                <a:solidFill>
                  <a:srgbClr val="000000"/>
                </a:solidFill>
                <a:latin typeface="+mj-lt"/>
              </a:rPr>
              <a:t> v </a:t>
            </a:r>
            <a:r>
              <a:rPr lang="en-GB" sz="2500" dirty="0" err="1">
                <a:solidFill>
                  <a:srgbClr val="000000"/>
                </a:solidFill>
                <a:latin typeface="+mj-lt"/>
              </a:rPr>
              <a:t>kombinaci</a:t>
            </a:r>
            <a:r>
              <a:rPr lang="en-GB" sz="2500" dirty="0">
                <a:solidFill>
                  <a:srgbClr val="000000"/>
                </a:solidFill>
                <a:latin typeface="+mj-lt"/>
              </a:rPr>
              <a:t> s </a:t>
            </a:r>
            <a:r>
              <a:rPr lang="en-GB" sz="2500" dirty="0" err="1">
                <a:solidFill>
                  <a:srgbClr val="000000"/>
                </a:solidFill>
                <a:latin typeface="+mj-lt"/>
              </a:rPr>
              <a:t>krémem</a:t>
            </a:r>
            <a:r>
              <a:rPr lang="en-GB" sz="2500" dirty="0">
                <a:solidFill>
                  <a:srgbClr val="000000"/>
                </a:solidFill>
                <a:latin typeface="+mj-lt"/>
              </a:rPr>
              <a:t>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sérem</a:t>
            </a:r>
            <a:r>
              <a:rPr lang="en-GB" sz="2500" dirty="0">
                <a:solidFill>
                  <a:srgbClr val="000000"/>
                </a:solidFill>
                <a:latin typeface="+mj-lt"/>
              </a:rPr>
              <a:t> FLOUR4 k </a:t>
            </a:r>
            <a:r>
              <a:rPr lang="en-GB" sz="2500" dirty="0" err="1">
                <a:solidFill>
                  <a:srgbClr val="000000"/>
                </a:solidFill>
                <a:latin typeface="+mj-lt"/>
              </a:rPr>
              <a:t>odstranění</a:t>
            </a:r>
            <a:r>
              <a:rPr lang="en-GB" sz="2500" dirty="0">
                <a:solidFill>
                  <a:srgbClr val="000000"/>
                </a:solidFill>
                <a:latin typeface="+mj-lt"/>
              </a:rPr>
              <a:t> </a:t>
            </a:r>
            <a:r>
              <a:rPr lang="en-GB" sz="2500" dirty="0" err="1">
                <a:solidFill>
                  <a:srgbClr val="000000"/>
                </a:solidFill>
                <a:latin typeface="+mj-lt"/>
              </a:rPr>
              <a:t>pozánětlivé</a:t>
            </a:r>
            <a:r>
              <a:rPr lang="en-GB" sz="2500" dirty="0">
                <a:solidFill>
                  <a:srgbClr val="000000"/>
                </a:solidFill>
                <a:latin typeface="+mj-lt"/>
              </a:rPr>
              <a:t> </a:t>
            </a:r>
            <a:r>
              <a:rPr lang="en-GB" sz="2500" dirty="0" err="1">
                <a:solidFill>
                  <a:srgbClr val="000000"/>
                </a:solidFill>
                <a:latin typeface="+mj-lt"/>
              </a:rPr>
              <a:t>hyperpigmentace</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Masírujte</a:t>
            </a:r>
            <a:r>
              <a:rPr lang="en-GB" sz="2500" dirty="0">
                <a:solidFill>
                  <a:srgbClr val="000000"/>
                </a:solidFill>
                <a:latin typeface="+mj-lt"/>
              </a:rPr>
              <a:t> </a:t>
            </a:r>
            <a:r>
              <a:rPr lang="en-GB" sz="2500" dirty="0" err="1">
                <a:solidFill>
                  <a:srgbClr val="000000"/>
                </a:solidFill>
                <a:latin typeface="+mj-lt"/>
              </a:rPr>
              <a:t>rotačními</a:t>
            </a:r>
            <a:r>
              <a:rPr lang="en-GB" sz="2500" dirty="0">
                <a:solidFill>
                  <a:srgbClr val="000000"/>
                </a:solidFill>
                <a:latin typeface="+mj-lt"/>
              </a:rPr>
              <a:t> </a:t>
            </a:r>
            <a:r>
              <a:rPr lang="en-GB" sz="2500" dirty="0" err="1">
                <a:solidFill>
                  <a:srgbClr val="000000"/>
                </a:solidFill>
                <a:latin typeface="+mj-lt"/>
              </a:rPr>
              <a:t>pohyby</a:t>
            </a:r>
            <a:r>
              <a:rPr lang="en-GB" sz="2500" dirty="0">
                <a:solidFill>
                  <a:srgbClr val="000000"/>
                </a:solidFill>
                <a:latin typeface="+mj-lt"/>
              </a:rPr>
              <a:t>, se </a:t>
            </a:r>
            <a:r>
              <a:rPr lang="en-GB" sz="2500" dirty="0" err="1">
                <a:solidFill>
                  <a:srgbClr val="000000"/>
                </a:solidFill>
                <a:latin typeface="+mj-lt"/>
              </a:rPr>
              <a:t>zvláštním</a:t>
            </a:r>
            <a:r>
              <a:rPr lang="en-GB" sz="2500" dirty="0">
                <a:solidFill>
                  <a:srgbClr val="000000"/>
                </a:solidFill>
                <a:latin typeface="+mj-lt"/>
              </a:rPr>
              <a:t> </a:t>
            </a:r>
            <a:r>
              <a:rPr lang="en-GB" sz="2500" dirty="0" err="1">
                <a:solidFill>
                  <a:srgbClr val="000000"/>
                </a:solidFill>
                <a:latin typeface="+mj-lt"/>
              </a:rPr>
              <a:t>důrazem</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nejsušší</a:t>
            </a:r>
            <a:r>
              <a:rPr lang="en-GB" sz="2500" dirty="0">
                <a:solidFill>
                  <a:srgbClr val="000000"/>
                </a:solidFill>
                <a:latin typeface="+mj-lt"/>
              </a:rPr>
              <a:t> </a:t>
            </a:r>
            <a:r>
              <a:rPr lang="en-GB" sz="2500" dirty="0" err="1">
                <a:solidFill>
                  <a:srgbClr val="000000"/>
                </a:solidFill>
                <a:latin typeface="+mj-lt"/>
              </a:rPr>
              <a:t>oblasti</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jsou</a:t>
            </a:r>
            <a:r>
              <a:rPr lang="en-GB" sz="2500" dirty="0">
                <a:solidFill>
                  <a:srgbClr val="000000"/>
                </a:solidFill>
                <a:latin typeface="+mj-lt"/>
              </a:rPr>
              <a:t> </a:t>
            </a:r>
            <a:r>
              <a:rPr lang="en-GB" sz="2500" dirty="0" err="1">
                <a:solidFill>
                  <a:srgbClr val="000000"/>
                </a:solidFill>
                <a:latin typeface="+mj-lt"/>
              </a:rPr>
              <a:t>lokty</a:t>
            </a:r>
            <a:r>
              <a:rPr lang="en-GB" sz="2500" dirty="0">
                <a:solidFill>
                  <a:srgbClr val="000000"/>
                </a:solidFill>
                <a:latin typeface="+mj-lt"/>
              </a:rPr>
              <a:t>, </a:t>
            </a:r>
            <a:r>
              <a:rPr lang="en-GB" sz="2500" dirty="0" err="1">
                <a:solidFill>
                  <a:srgbClr val="000000"/>
                </a:solidFill>
                <a:latin typeface="+mj-lt"/>
              </a:rPr>
              <a:t>kolena</a:t>
            </a:r>
            <a:r>
              <a:rPr lang="en-GB" sz="2500" dirty="0">
                <a:solidFill>
                  <a:srgbClr val="000000"/>
                </a:solidFill>
                <a:latin typeface="+mj-lt"/>
              </a:rPr>
              <a:t> a </a:t>
            </a:r>
            <a:r>
              <a:rPr lang="en-GB" sz="2500" dirty="0" err="1">
                <a:solidFill>
                  <a:srgbClr val="000000"/>
                </a:solidFill>
                <a:latin typeface="+mj-lt"/>
              </a:rPr>
              <a:t>paty</a:t>
            </a:r>
            <a:r>
              <a:rPr lang="en-GB" sz="2500" dirty="0">
                <a:solidFill>
                  <a:srgbClr val="000000"/>
                </a:solidFill>
                <a:latin typeface="+mj-lt"/>
              </a:rPr>
              <a:t>. </a:t>
            </a:r>
            <a:r>
              <a:rPr lang="en-GB" sz="2500" dirty="0" err="1">
                <a:solidFill>
                  <a:srgbClr val="000000"/>
                </a:solidFill>
                <a:latin typeface="+mj-lt"/>
              </a:rPr>
              <a:t>Nechte</a:t>
            </a:r>
            <a:r>
              <a:rPr lang="en-GB" sz="2500" dirty="0">
                <a:solidFill>
                  <a:srgbClr val="000000"/>
                </a:solidFill>
                <a:latin typeface="+mj-lt"/>
              </a:rPr>
              <a:t> </a:t>
            </a:r>
            <a:r>
              <a:rPr lang="en-GB" sz="2500" dirty="0" err="1">
                <a:solidFill>
                  <a:srgbClr val="000000"/>
                </a:solidFill>
                <a:latin typeface="+mj-lt"/>
              </a:rPr>
              <a:t>působit</a:t>
            </a:r>
            <a:r>
              <a:rPr lang="en-GB" sz="2500" dirty="0">
                <a:solidFill>
                  <a:srgbClr val="000000"/>
                </a:solidFill>
                <a:latin typeface="+mj-lt"/>
              </a:rPr>
              <a:t> 5 </a:t>
            </a:r>
            <a:r>
              <a:rPr lang="en-GB" sz="2500" dirty="0" err="1">
                <a:solidFill>
                  <a:srgbClr val="000000"/>
                </a:solidFill>
                <a:latin typeface="+mj-lt"/>
              </a:rPr>
              <a:t>minut</a:t>
            </a:r>
            <a:r>
              <a:rPr lang="en-GB" sz="2500" dirty="0">
                <a:solidFill>
                  <a:srgbClr val="000000"/>
                </a:solidFill>
                <a:latin typeface="+mj-lt"/>
              </a:rPr>
              <a:t>. </a:t>
            </a:r>
            <a:r>
              <a:rPr lang="en-GB" sz="2500" dirty="0" err="1">
                <a:solidFill>
                  <a:srgbClr val="000000"/>
                </a:solidFill>
                <a:latin typeface="+mj-lt"/>
              </a:rPr>
              <a:t>Důkladně</a:t>
            </a:r>
            <a:r>
              <a:rPr lang="en-GB" sz="2500" dirty="0">
                <a:solidFill>
                  <a:srgbClr val="000000"/>
                </a:solidFill>
                <a:latin typeface="+mj-lt"/>
              </a:rPr>
              <a:t> </a:t>
            </a:r>
            <a:r>
              <a:rPr lang="en-GB" sz="2500" dirty="0" err="1">
                <a:solidFill>
                  <a:srgbClr val="000000"/>
                </a:solidFill>
                <a:latin typeface="+mj-lt"/>
              </a:rPr>
              <a:t>opláchněte</a:t>
            </a:r>
            <a:r>
              <a:rPr lang="en-GB" sz="2500" dirty="0">
                <a:solidFill>
                  <a:srgbClr val="000000"/>
                </a:solidFill>
                <a:latin typeface="+mj-lt"/>
              </a:rPr>
              <a:t>. </a:t>
            </a:r>
            <a:r>
              <a:rPr lang="en-GB" sz="2500" dirty="0" err="1">
                <a:solidFill>
                  <a:srgbClr val="000000"/>
                </a:solidFill>
                <a:latin typeface="+mj-lt"/>
              </a:rPr>
              <a:t>Příliš</a:t>
            </a:r>
            <a:r>
              <a:rPr lang="en-GB" sz="2500" dirty="0">
                <a:solidFill>
                  <a:srgbClr val="000000"/>
                </a:solidFill>
                <a:latin typeface="+mj-lt"/>
              </a:rPr>
              <a:t> </a:t>
            </a:r>
            <a:r>
              <a:rPr lang="en-GB" sz="2500" dirty="0" err="1">
                <a:solidFill>
                  <a:srgbClr val="000000"/>
                </a:solidFill>
                <a:latin typeface="+mj-lt"/>
              </a:rPr>
              <a:t>intenzivní</a:t>
            </a:r>
            <a:r>
              <a:rPr lang="en-GB" sz="2500" dirty="0">
                <a:solidFill>
                  <a:srgbClr val="000000"/>
                </a:solidFill>
                <a:latin typeface="+mj-lt"/>
              </a:rPr>
              <a:t> </a:t>
            </a:r>
            <a:r>
              <a:rPr lang="en-GB" sz="2500" dirty="0" err="1">
                <a:solidFill>
                  <a:srgbClr val="000000"/>
                </a:solidFill>
                <a:latin typeface="+mj-lt"/>
              </a:rPr>
              <a:t>tření</a:t>
            </a:r>
            <a:r>
              <a:rPr lang="en-GB" sz="2500" dirty="0">
                <a:solidFill>
                  <a:srgbClr val="000000"/>
                </a:solidFill>
                <a:latin typeface="+mj-lt"/>
              </a:rPr>
              <a:t> </a:t>
            </a:r>
            <a:r>
              <a:rPr lang="en-GB" sz="2500" dirty="0" err="1">
                <a:solidFill>
                  <a:srgbClr val="000000"/>
                </a:solidFill>
                <a:latin typeface="+mj-lt"/>
              </a:rPr>
              <a:t>může</a:t>
            </a:r>
            <a:r>
              <a:rPr lang="en-GB" sz="2500" dirty="0">
                <a:solidFill>
                  <a:srgbClr val="000000"/>
                </a:solidFill>
                <a:latin typeface="+mj-lt"/>
              </a:rPr>
              <a:t> </a:t>
            </a:r>
            <a:r>
              <a:rPr lang="en-GB" sz="2500" dirty="0" err="1">
                <a:solidFill>
                  <a:srgbClr val="000000"/>
                </a:solidFill>
                <a:latin typeface="+mj-lt"/>
              </a:rPr>
              <a:t>zarudnout</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proto by </a:t>
            </a:r>
            <a:r>
              <a:rPr lang="en-GB" sz="2500" dirty="0" err="1">
                <a:solidFill>
                  <a:srgbClr val="000000"/>
                </a:solidFill>
                <a:latin typeface="+mj-lt"/>
              </a:rPr>
              <a:t>mělo</a:t>
            </a:r>
            <a:r>
              <a:rPr lang="en-GB" sz="2500" dirty="0">
                <a:solidFill>
                  <a:srgbClr val="000000"/>
                </a:solidFill>
                <a:latin typeface="+mj-lt"/>
              </a:rPr>
              <a:t> </a:t>
            </a:r>
            <a:r>
              <a:rPr lang="en-GB" sz="2500" dirty="0" err="1">
                <a:solidFill>
                  <a:srgbClr val="000000"/>
                </a:solidFill>
                <a:latin typeface="+mj-lt"/>
              </a:rPr>
              <a:t>být</a:t>
            </a:r>
            <a:r>
              <a:rPr lang="en-GB" sz="2500" dirty="0">
                <a:solidFill>
                  <a:srgbClr val="000000"/>
                </a:solidFill>
                <a:latin typeface="+mj-lt"/>
              </a:rPr>
              <a:t>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prováděno</a:t>
            </a:r>
            <a:r>
              <a:rPr lang="en-GB" sz="2500" dirty="0">
                <a:solidFill>
                  <a:srgbClr val="000000"/>
                </a:solidFill>
                <a:latin typeface="+mj-lt"/>
              </a:rPr>
              <a:t> </a:t>
            </a:r>
            <a:r>
              <a:rPr lang="en-GB" sz="2500" dirty="0" err="1">
                <a:solidFill>
                  <a:srgbClr val="000000"/>
                </a:solidFill>
                <a:latin typeface="+mj-lt"/>
              </a:rPr>
              <a:t>jemně</a:t>
            </a:r>
            <a:r>
              <a:rPr lang="en-GB" sz="2500" dirty="0">
                <a:solidFill>
                  <a:srgbClr val="000000"/>
                </a:solidFill>
                <a:latin typeface="+mj-lt"/>
              </a:rPr>
              <a:t>.  </a:t>
            </a:r>
            <a:r>
              <a:rPr lang="en-GB" sz="2500" dirty="0" err="1">
                <a:solidFill>
                  <a:srgbClr val="000000"/>
                </a:solidFill>
                <a:latin typeface="+mj-lt"/>
              </a:rPr>
              <a:t>Doporučuje</a:t>
            </a:r>
            <a:r>
              <a:rPr lang="en-GB" sz="2500" dirty="0">
                <a:solidFill>
                  <a:srgbClr val="000000"/>
                </a:solidFill>
                <a:latin typeface="+mj-lt"/>
              </a:rPr>
              <a:t> se </a:t>
            </a:r>
            <a:r>
              <a:rPr lang="en-GB" sz="2500" dirty="0" err="1">
                <a:solidFill>
                  <a:srgbClr val="000000"/>
                </a:solidFill>
                <a:latin typeface="+mj-lt"/>
              </a:rPr>
              <a:t>aplikace</a:t>
            </a:r>
            <a:r>
              <a:rPr lang="en-GB" sz="2500" dirty="0">
                <a:solidFill>
                  <a:srgbClr val="000000"/>
                </a:solidFill>
                <a:latin typeface="+mj-lt"/>
              </a:rPr>
              <a:t> 1-2krát </a:t>
            </a:r>
            <a:r>
              <a:rPr lang="en-GB" sz="2500" dirty="0" err="1">
                <a:solidFill>
                  <a:srgbClr val="000000"/>
                </a:solidFill>
                <a:latin typeface="+mj-lt"/>
              </a:rPr>
              <a:t>týdně</a:t>
            </a:r>
            <a:r>
              <a:rPr lang="en-GB" sz="2500" dirty="0">
                <a:solidFill>
                  <a:srgbClr val="000000"/>
                </a:solidFill>
                <a:latin typeface="+mj-lt"/>
              </a:rPr>
              <a:t>. 
Fluor4 </a:t>
            </a:r>
            <a:r>
              <a:rPr lang="en-GB" sz="2500" dirty="0" err="1">
                <a:solidFill>
                  <a:srgbClr val="000000"/>
                </a:solidFill>
                <a:latin typeface="+mj-lt"/>
              </a:rPr>
              <a:t>BodyPeel</a:t>
            </a:r>
            <a:r>
              <a:rPr lang="en-GB" sz="2500" dirty="0">
                <a:solidFill>
                  <a:srgbClr val="000000"/>
                </a:solidFill>
                <a:latin typeface="+mj-lt"/>
              </a:rPr>
              <a:t> je </a:t>
            </a:r>
            <a:r>
              <a:rPr lang="en-GB" sz="2500" dirty="0" err="1">
                <a:solidFill>
                  <a:srgbClr val="000000"/>
                </a:solidFill>
                <a:latin typeface="+mj-lt"/>
              </a:rPr>
              <a:t>také</a:t>
            </a:r>
            <a:r>
              <a:rPr lang="en-GB" sz="2500" dirty="0">
                <a:solidFill>
                  <a:srgbClr val="000000"/>
                </a:solidFill>
                <a:latin typeface="+mj-lt"/>
              </a:rPr>
              <a:t> </a:t>
            </a:r>
            <a:r>
              <a:rPr lang="en-GB" sz="2500" dirty="0" err="1">
                <a:solidFill>
                  <a:srgbClr val="000000"/>
                </a:solidFill>
                <a:latin typeface="+mj-lt"/>
              </a:rPr>
              <a:t>vynikající</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přípravné</a:t>
            </a:r>
            <a:r>
              <a:rPr lang="en-GB" sz="2500" dirty="0">
                <a:solidFill>
                  <a:srgbClr val="000000"/>
                </a:solidFill>
                <a:latin typeface="+mj-lt"/>
              </a:rPr>
              <a:t> </a:t>
            </a:r>
            <a:r>
              <a:rPr lang="en-GB" sz="2500" dirty="0" err="1">
                <a:solidFill>
                  <a:srgbClr val="000000"/>
                </a:solidFill>
                <a:latin typeface="+mj-lt"/>
              </a:rPr>
              <a:t>ošetření</a:t>
            </a:r>
            <a:r>
              <a:rPr lang="en-GB" sz="2500" dirty="0">
                <a:solidFill>
                  <a:srgbClr val="000000"/>
                </a:solidFill>
                <a:latin typeface="+mj-lt"/>
              </a:rPr>
              <a:t> </a:t>
            </a:r>
            <a:r>
              <a:rPr lang="cs-CZ" sz="2500" dirty="0">
                <a:solidFill>
                  <a:srgbClr val="000000"/>
                </a:solidFill>
                <a:latin typeface="+mj-lt"/>
              </a:rPr>
              <a:t>před použitím</a:t>
            </a:r>
            <a:r>
              <a:rPr lang="en-GB" sz="2500" dirty="0" err="1">
                <a:solidFill>
                  <a:srgbClr val="000000"/>
                </a:solidFill>
                <a:latin typeface="+mj-lt"/>
              </a:rPr>
              <a:t>samoopalovacích</a:t>
            </a:r>
            <a:r>
              <a:rPr lang="en-GB" sz="2500" dirty="0">
                <a:solidFill>
                  <a:srgbClr val="000000"/>
                </a:solidFill>
                <a:latin typeface="+mj-lt"/>
              </a:rPr>
              <a:t> </a:t>
            </a:r>
            <a:r>
              <a:rPr lang="en-GB" sz="2500" dirty="0" err="1">
                <a:solidFill>
                  <a:srgbClr val="000000"/>
                </a:solidFill>
                <a:latin typeface="+mj-lt"/>
              </a:rPr>
              <a:t>přípravků</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opalováním</a:t>
            </a:r>
            <a:endParaRPr lang="en-GB" sz="2500" dirty="0">
              <a:latin typeface="+mj-lt"/>
            </a:endParaRPr>
          </a:p>
        </p:txBody>
      </p:sp>
      <p:pic>
        <p:nvPicPr>
          <p:cNvPr id="3" name="Immagine 2">
            <a:extLst>
              <a:ext uri="{FF2B5EF4-FFF2-40B4-BE49-F238E27FC236}">
                <a16:creationId xmlns:a16="http://schemas.microsoft.com/office/drawing/2014/main" id="{360B6B6C-A29E-D582-F28E-136F6F7710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1845292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FLOUR4 MASK</a:t>
            </a:r>
            <a:r>
              <a:rPr lang="it-IT" sz="3500" b="1" dirty="0">
                <a:solidFill>
                  <a:srgbClr val="0070C0"/>
                </a:solidFill>
                <a:latin typeface="+mj-lt"/>
              </a:rPr>
              <a:t>: Okysličovací maska</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22386" t="10256" r="25150" b="6418"/>
          <a:stretch/>
        </p:blipFill>
        <p:spPr>
          <a:xfrm>
            <a:off x="14928850" y="1745322"/>
            <a:ext cx="4718755" cy="7494492"/>
          </a:xfrm>
          <a:prstGeom prst="rect">
            <a:avLst/>
          </a:prstGeom>
        </p:spPr>
      </p:pic>
      <p:graphicFrame>
        <p:nvGraphicFramePr>
          <p:cNvPr id="12" name="object 9">
            <a:extLst>
              <a:ext uri="{FF2B5EF4-FFF2-40B4-BE49-F238E27FC236}">
                <a16:creationId xmlns:a16="http://schemas.microsoft.com/office/drawing/2014/main" id="{3D517A81-BD6B-93F3-ED68-F4657671EA41}"/>
              </a:ext>
            </a:extLst>
          </p:cNvPr>
          <p:cNvGraphicFramePr>
            <a:graphicFrameLocks noGrp="1"/>
          </p:cNvGraphicFramePr>
          <p:nvPr>
            <p:extLst>
              <p:ext uri="{D42A27DB-BD31-4B8C-83A1-F6EECF244321}">
                <p14:modId xmlns:p14="http://schemas.microsoft.com/office/powerpoint/2010/main" val="3725929575"/>
              </p:ext>
            </p:extLst>
          </p:nvPr>
        </p:nvGraphicFramePr>
        <p:xfrm>
          <a:off x="374650" y="7625803"/>
          <a:ext cx="13406631" cy="3228023"/>
        </p:xfrm>
        <a:graphic>
          <a:graphicData uri="http://schemas.openxmlformats.org/drawingml/2006/table">
            <a:tbl>
              <a:tblPr firstRow="1" bandRow="1">
                <a:tableStyleId>{2D5ABB26-0587-4C30-8999-92F81FD0307C}</a:tableStyleId>
              </a:tblPr>
              <a:tblGrid>
                <a:gridCol w="5409066">
                  <a:extLst>
                    <a:ext uri="{9D8B030D-6E8A-4147-A177-3AD203B41FA5}">
                      <a16:colId xmlns:a16="http://schemas.microsoft.com/office/drawing/2014/main" val="20000"/>
                    </a:ext>
                  </a:extLst>
                </a:gridCol>
                <a:gridCol w="7997565">
                  <a:extLst>
                    <a:ext uri="{9D8B030D-6E8A-4147-A177-3AD203B41FA5}">
                      <a16:colId xmlns:a16="http://schemas.microsoft.com/office/drawing/2014/main" val="20001"/>
                    </a:ext>
                  </a:extLst>
                </a:gridCol>
              </a:tblGrid>
              <a:tr h="420802">
                <a:tc>
                  <a:txBody>
                    <a:bodyPr/>
                    <a:lstStyle/>
                    <a:p>
                      <a:pPr marL="102235">
                        <a:lnSpc>
                          <a:spcPts val="4405"/>
                        </a:lnSpc>
                      </a:pPr>
                      <a:r>
                        <a:rPr lang="it-IT" sz="2500" b="1" spc="-30" dirty="0">
                          <a:solidFill>
                            <a:srgbClr val="0070C0"/>
                          </a:solidFill>
                          <a:latin typeface="+mj-lt"/>
                          <a:cs typeface="Arial"/>
                        </a:rPr>
                        <a:t>ZCELA FLUOROVANÉ UHLOVODÍKY</a:t>
                      </a:r>
                      <a:endParaRPr sz="2500" b="1" dirty="0">
                        <a:solidFill>
                          <a:srgbClr val="0070C0"/>
                        </a:solidFill>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02235">
                        <a:lnSpc>
                          <a:spcPct val="100000"/>
                        </a:lnSpc>
                        <a:spcBef>
                          <a:spcPts val="250"/>
                        </a:spcBef>
                      </a:pPr>
                      <a:r>
                        <a:rPr lang="it-IT" sz="2500" spc="-75" dirty="0">
                          <a:latin typeface="+mj-lt"/>
                          <a:cs typeface="Arial"/>
                        </a:rPr>
                        <a:t>Okysličující, plnicí, botoxový efekt.</a:t>
                      </a:r>
                      <a:endParaRPr sz="2500" dirty="0">
                        <a:latin typeface="+mj-lt"/>
                        <a:cs typeface="Arial"/>
                      </a:endParaRPr>
                    </a:p>
                  </a:txBody>
                  <a:tcPr marL="0" marR="0" marT="317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596934">
                <a:tc>
                  <a:txBody>
                    <a:bodyPr/>
                    <a:lstStyle/>
                    <a:p>
                      <a:pPr marL="102235">
                        <a:lnSpc>
                          <a:spcPct val="100000"/>
                        </a:lnSpc>
                        <a:spcBef>
                          <a:spcPts val="1260"/>
                        </a:spcBef>
                      </a:pPr>
                      <a:r>
                        <a:rPr lang="it-IT" sz="2500" b="1" spc="-25" dirty="0">
                          <a:solidFill>
                            <a:srgbClr val="0070C0"/>
                          </a:solidFill>
                          <a:latin typeface="+mj-lt"/>
                          <a:cs typeface="Arial"/>
                        </a:rPr>
                        <a:t>RETINYL PALMITÁT</a:t>
                      </a:r>
                      <a:endParaRPr sz="2500" b="1" dirty="0">
                        <a:solidFill>
                          <a:srgbClr val="0070C0"/>
                        </a:solidFill>
                        <a:latin typeface="+mj-lt"/>
                        <a:cs typeface="Arial"/>
                      </a:endParaRPr>
                    </a:p>
                  </a:txBody>
                  <a:tcPr marL="0" marR="0" marT="16002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02235" marR="306070">
                        <a:lnSpc>
                          <a:spcPct val="71400"/>
                        </a:lnSpc>
                        <a:spcBef>
                          <a:spcPts val="1230"/>
                        </a:spcBef>
                      </a:pPr>
                      <a:r>
                        <a:rPr lang="it-IT" sz="2500" spc="-50" dirty="0">
                          <a:latin typeface="+mj-lt"/>
                          <a:cs typeface="Arial"/>
                        </a:rPr>
                        <a:t>Antioxidant, kontrola metalloproteináz, zvýšení syntézy kolagenu.</a:t>
                      </a:r>
                      <a:endParaRPr sz="2500" dirty="0">
                        <a:latin typeface="+mj-lt"/>
                        <a:cs typeface="Arial"/>
                      </a:endParaRPr>
                    </a:p>
                  </a:txBody>
                  <a:tcPr marL="0" marR="0" marT="15621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420802">
                <a:tc>
                  <a:txBody>
                    <a:bodyPr/>
                    <a:lstStyle/>
                    <a:p>
                      <a:pPr marL="102235">
                        <a:lnSpc>
                          <a:spcPts val="4405"/>
                        </a:lnSpc>
                      </a:pPr>
                      <a:r>
                        <a:rPr lang="it-IT" sz="2500" b="1" spc="-5" dirty="0">
                          <a:solidFill>
                            <a:srgbClr val="0070C0"/>
                          </a:solidFill>
                          <a:latin typeface="+mj-lt"/>
                          <a:cs typeface="Arial"/>
                        </a:rPr>
                        <a:t>ROHOVNÍK</a:t>
                      </a:r>
                      <a:endParaRPr sz="2500" b="1" dirty="0">
                        <a:solidFill>
                          <a:srgbClr val="0070C0"/>
                        </a:solidFill>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02235">
                        <a:lnSpc>
                          <a:spcPct val="100000"/>
                        </a:lnSpc>
                        <a:spcBef>
                          <a:spcPts val="250"/>
                        </a:spcBef>
                      </a:pPr>
                      <a:r>
                        <a:rPr lang="it-IT" sz="2500" spc="-45" dirty="0">
                          <a:latin typeface="+mj-lt"/>
                          <a:cs typeface="Arial"/>
                        </a:rPr>
                        <a:t>Zvedání, t</a:t>
                      </a:r>
                      <a:r>
                        <a:rPr lang="cs-CZ" sz="2500" spc="-45" dirty="0" err="1">
                          <a:latin typeface="+mj-lt"/>
                          <a:cs typeface="Arial"/>
                        </a:rPr>
                        <a:t>onifikace</a:t>
                      </a:r>
                      <a:endParaRPr sz="2500" dirty="0">
                        <a:latin typeface="+mj-lt"/>
                        <a:cs typeface="Arial"/>
                      </a:endParaRPr>
                    </a:p>
                  </a:txBody>
                  <a:tcPr marL="0" marR="0" marT="317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420802">
                <a:tc>
                  <a:txBody>
                    <a:bodyPr/>
                    <a:lstStyle/>
                    <a:p>
                      <a:pPr marL="102235">
                        <a:lnSpc>
                          <a:spcPts val="4405"/>
                        </a:lnSpc>
                      </a:pPr>
                      <a:r>
                        <a:rPr sz="2500" b="1" spc="-40" dirty="0">
                          <a:solidFill>
                            <a:srgbClr val="0070C0"/>
                          </a:solidFill>
                          <a:latin typeface="+mj-lt"/>
                          <a:cs typeface="Arial"/>
                        </a:rPr>
                        <a:t>OXID</a:t>
                      </a:r>
                      <a:r>
                        <a:rPr lang="cs-CZ" sz="2500" b="1" spc="-40" dirty="0">
                          <a:solidFill>
                            <a:srgbClr val="0070C0"/>
                          </a:solidFill>
                          <a:latin typeface="+mj-lt"/>
                          <a:cs typeface="Arial"/>
                        </a:rPr>
                        <a:t> ZINEČNATÝ</a:t>
                      </a:r>
                      <a:endParaRPr sz="2500" b="1" dirty="0">
                        <a:solidFill>
                          <a:srgbClr val="0070C0"/>
                        </a:solidFill>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02235">
                        <a:lnSpc>
                          <a:spcPct val="100000"/>
                        </a:lnSpc>
                        <a:spcBef>
                          <a:spcPts val="250"/>
                        </a:spcBef>
                      </a:pPr>
                      <a:r>
                        <a:rPr lang="cs-CZ" sz="2500" spc="10" dirty="0">
                          <a:latin typeface="+mj-lt"/>
                          <a:cs typeface="Arial"/>
                        </a:rPr>
                        <a:t>Z</a:t>
                      </a:r>
                      <a:r>
                        <a:rPr lang="it-IT" sz="2500" spc="10" dirty="0">
                          <a:latin typeface="+mj-lt"/>
                          <a:cs typeface="Arial"/>
                        </a:rPr>
                        <a:t>klidňující</a:t>
                      </a:r>
                      <a:endParaRPr sz="2500" dirty="0">
                        <a:latin typeface="+mj-lt"/>
                        <a:cs typeface="Arial"/>
                      </a:endParaRPr>
                    </a:p>
                  </a:txBody>
                  <a:tcPr marL="0" marR="0" marT="317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3"/>
                  </a:ext>
                </a:extLst>
              </a:tr>
              <a:tr h="420802">
                <a:tc>
                  <a:txBody>
                    <a:bodyPr/>
                    <a:lstStyle/>
                    <a:p>
                      <a:pPr marL="102235">
                        <a:lnSpc>
                          <a:spcPts val="4405"/>
                        </a:lnSpc>
                      </a:pPr>
                      <a:r>
                        <a:rPr sz="2500" b="1" spc="5" dirty="0">
                          <a:solidFill>
                            <a:srgbClr val="0070C0"/>
                          </a:solidFill>
                          <a:latin typeface="+mj-lt"/>
                          <a:cs typeface="Arial"/>
                        </a:rPr>
                        <a:t>ALLANTOIN</a:t>
                      </a:r>
                      <a:endParaRPr sz="2500" b="1">
                        <a:solidFill>
                          <a:srgbClr val="0070C0"/>
                        </a:solidFill>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02235">
                        <a:lnSpc>
                          <a:spcPct val="100000"/>
                        </a:lnSpc>
                        <a:spcBef>
                          <a:spcPts val="250"/>
                        </a:spcBef>
                      </a:pPr>
                      <a:r>
                        <a:rPr lang="cs-CZ" sz="2500" spc="10" dirty="0">
                          <a:latin typeface="+mj-lt"/>
                          <a:cs typeface="Arial"/>
                        </a:rPr>
                        <a:t>Z</a:t>
                      </a:r>
                      <a:r>
                        <a:rPr lang="it-IT" sz="2500" spc="10" dirty="0">
                          <a:latin typeface="+mj-lt"/>
                          <a:cs typeface="Arial"/>
                        </a:rPr>
                        <a:t>klidňující</a:t>
                      </a:r>
                      <a:endParaRPr sz="2500" dirty="0">
                        <a:latin typeface="+mj-lt"/>
                        <a:cs typeface="Arial"/>
                      </a:endParaRPr>
                    </a:p>
                  </a:txBody>
                  <a:tcPr marL="0" marR="0" marT="317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4"/>
                  </a:ext>
                </a:extLst>
              </a:tr>
              <a:tr h="420802">
                <a:tc>
                  <a:txBody>
                    <a:bodyPr/>
                    <a:lstStyle/>
                    <a:p>
                      <a:pPr marL="102235">
                        <a:lnSpc>
                          <a:spcPts val="4405"/>
                        </a:lnSpc>
                      </a:pPr>
                      <a:r>
                        <a:rPr sz="2500" b="1" spc="-50" dirty="0">
                          <a:solidFill>
                            <a:srgbClr val="0070C0"/>
                          </a:solidFill>
                          <a:latin typeface="+mj-lt"/>
                          <a:cs typeface="Arial"/>
                        </a:rPr>
                        <a:t>TOCOFEROL</a:t>
                      </a:r>
                      <a:endParaRPr sz="2500" b="1" dirty="0">
                        <a:solidFill>
                          <a:srgbClr val="0070C0"/>
                        </a:solidFill>
                        <a:latin typeface="+mj-lt"/>
                        <a:cs typeface="Arial"/>
                      </a:endParaRPr>
                    </a:p>
                  </a:txBody>
                  <a:tcPr marL="0"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02235">
                        <a:lnSpc>
                          <a:spcPct val="100000"/>
                        </a:lnSpc>
                        <a:spcBef>
                          <a:spcPts val="250"/>
                        </a:spcBef>
                      </a:pPr>
                      <a:r>
                        <a:rPr lang="it-IT" sz="2500" spc="15" dirty="0">
                          <a:latin typeface="+mj-lt"/>
                          <a:cs typeface="Arial"/>
                        </a:rPr>
                        <a:t>Antioxidant</a:t>
                      </a:r>
                      <a:endParaRPr sz="2500" dirty="0">
                        <a:latin typeface="+mj-lt"/>
                        <a:cs typeface="Arial"/>
                      </a:endParaRPr>
                    </a:p>
                  </a:txBody>
                  <a:tcPr marL="0" marR="0" marT="317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5"/>
                  </a:ext>
                </a:extLst>
              </a:tr>
            </a:tbl>
          </a:graphicData>
        </a:graphic>
      </p:graphicFrame>
      <p:sp>
        <p:nvSpPr>
          <p:cNvPr id="13" name="CasellaDiTesto 12">
            <a:extLst>
              <a:ext uri="{FF2B5EF4-FFF2-40B4-BE49-F238E27FC236}">
                <a16:creationId xmlns:a16="http://schemas.microsoft.com/office/drawing/2014/main" id="{E6CBAC45-F8C3-5AD2-51DD-259DE0A21169}"/>
              </a:ext>
            </a:extLst>
          </p:cNvPr>
          <p:cNvSpPr txBox="1"/>
          <p:nvPr/>
        </p:nvSpPr>
        <p:spPr>
          <a:xfrm>
            <a:off x="160020" y="1745322"/>
            <a:ext cx="13381386" cy="4708981"/>
          </a:xfrm>
          <a:prstGeom prst="rect">
            <a:avLst/>
          </a:prstGeom>
          <a:noFill/>
        </p:spPr>
        <p:txBody>
          <a:bodyPr wrap="square">
            <a:spAutoFit/>
          </a:bodyPr>
          <a:lstStyle/>
          <a:p>
            <a:pPr>
              <a:buClr>
                <a:srgbClr val="33CCCC"/>
              </a:buClr>
            </a:pPr>
            <a:r>
              <a:rPr lang="en-GB" sz="2500" b="1" dirty="0">
                <a:solidFill>
                  <a:srgbClr val="0070C0"/>
                </a:solidFill>
                <a:latin typeface="+mj-lt"/>
              </a:rPr>
              <a:t>VLASTNOSTI PRODUKTU</a:t>
            </a:r>
            <a:endParaRPr lang="cs-CZ" sz="2500" b="1" dirty="0">
              <a:solidFill>
                <a:srgbClr val="0070C0"/>
              </a:solidFill>
              <a:latin typeface="+mj-lt"/>
            </a:endParaRPr>
          </a:p>
          <a:p>
            <a:pPr>
              <a:buClr>
                <a:srgbClr val="33CCCC"/>
              </a:buClr>
            </a:pPr>
            <a:r>
              <a:rPr lang="en-GB" sz="2500" dirty="0">
                <a:solidFill>
                  <a:srgbClr val="000000"/>
                </a:solidFill>
                <a:latin typeface="+mj-lt"/>
              </a:rPr>
              <a:t>Fluor4 </a:t>
            </a:r>
            <a:r>
              <a:rPr lang="en-GB" sz="2500" dirty="0" err="1">
                <a:solidFill>
                  <a:srgbClr val="000000"/>
                </a:solidFill>
                <a:latin typeface="+mj-lt"/>
              </a:rPr>
              <a:t>maska</a:t>
            </a:r>
            <a:r>
              <a:rPr lang="en-GB" sz="2500" dirty="0">
                <a:solidFill>
                  <a:srgbClr val="000000"/>
                </a:solidFill>
                <a:latin typeface="+mj-lt"/>
              </a:rPr>
              <a:t> </a:t>
            </a:r>
            <a:r>
              <a:rPr lang="en-GB" sz="2500" dirty="0" err="1">
                <a:solidFill>
                  <a:srgbClr val="000000"/>
                </a:solidFill>
                <a:latin typeface="+mj-lt"/>
              </a:rPr>
              <a:t>aktivuje</a:t>
            </a:r>
            <a:r>
              <a:rPr lang="en-GB" sz="2500" dirty="0">
                <a:solidFill>
                  <a:srgbClr val="000000"/>
                </a:solidFill>
                <a:latin typeface="+mj-lt"/>
              </a:rPr>
              <a:t> a </a:t>
            </a:r>
            <a:r>
              <a:rPr lang="en-GB" sz="2500" dirty="0" err="1">
                <a:solidFill>
                  <a:srgbClr val="000000"/>
                </a:solidFill>
                <a:latin typeface="+mj-lt"/>
              </a:rPr>
              <a:t>restrukturalizuje</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 </a:t>
            </a:r>
            <a:r>
              <a:rPr lang="en-GB" sz="2500" dirty="0" err="1">
                <a:solidFill>
                  <a:srgbClr val="000000"/>
                </a:solidFill>
                <a:latin typeface="+mj-lt"/>
              </a:rPr>
              <a:t>postiženou</a:t>
            </a:r>
            <a:r>
              <a:rPr lang="en-GB" sz="2500" dirty="0">
                <a:solidFill>
                  <a:srgbClr val="000000"/>
                </a:solidFill>
                <a:latin typeface="+mj-lt"/>
              </a:rPr>
              <a:t> </a:t>
            </a:r>
            <a:r>
              <a:rPr lang="en-GB" sz="2500" dirty="0" err="1">
                <a:solidFill>
                  <a:srgbClr val="000000"/>
                </a:solidFill>
                <a:latin typeface="+mj-lt"/>
              </a:rPr>
              <a:t>stárnutím</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Chrání</a:t>
            </a:r>
            <a:r>
              <a:rPr lang="en-GB" sz="2500" dirty="0">
                <a:solidFill>
                  <a:srgbClr val="000000"/>
                </a:solidFill>
                <a:latin typeface="+mj-lt"/>
              </a:rPr>
              <a:t> </a:t>
            </a:r>
            <a:r>
              <a:rPr lang="en-GB" sz="2500" dirty="0" err="1">
                <a:solidFill>
                  <a:srgbClr val="000000"/>
                </a:solidFill>
                <a:latin typeface="+mj-lt"/>
              </a:rPr>
              <a:t>před</a:t>
            </a:r>
            <a:r>
              <a:rPr lang="en-GB" sz="2500" dirty="0">
                <a:solidFill>
                  <a:srgbClr val="000000"/>
                </a:solidFill>
                <a:latin typeface="+mj-lt"/>
              </a:rPr>
              <a:t> </a:t>
            </a:r>
            <a:r>
              <a:rPr lang="en-GB" sz="2500" dirty="0" err="1">
                <a:solidFill>
                  <a:srgbClr val="000000"/>
                </a:solidFill>
                <a:latin typeface="+mj-lt"/>
              </a:rPr>
              <a:t>poškozením</a:t>
            </a:r>
            <a:r>
              <a:rPr lang="en-GB" sz="2500" dirty="0">
                <a:solidFill>
                  <a:srgbClr val="000000"/>
                </a:solidFill>
                <a:latin typeface="+mj-lt"/>
              </a:rPr>
              <a:t> </a:t>
            </a:r>
            <a:r>
              <a:rPr lang="en-GB" sz="2500" dirty="0" err="1">
                <a:solidFill>
                  <a:srgbClr val="000000"/>
                </a:solidFill>
                <a:latin typeface="+mj-lt"/>
              </a:rPr>
              <a:t>volnými</a:t>
            </a:r>
            <a:r>
              <a:rPr lang="en-GB" sz="2500" dirty="0">
                <a:solidFill>
                  <a:srgbClr val="000000"/>
                </a:solidFill>
                <a:latin typeface="+mj-lt"/>
              </a:rPr>
              <a:t> </a:t>
            </a:r>
            <a:r>
              <a:rPr lang="en-GB" sz="2500" dirty="0" err="1">
                <a:solidFill>
                  <a:srgbClr val="000000"/>
                </a:solidFill>
                <a:latin typeface="+mj-lt"/>
              </a:rPr>
              <a:t>radikály</a:t>
            </a:r>
            <a:r>
              <a:rPr lang="en-GB" sz="2500" dirty="0">
                <a:solidFill>
                  <a:srgbClr val="000000"/>
                </a:solidFill>
                <a:latin typeface="+mj-lt"/>
              </a:rPr>
              <a:t>, </a:t>
            </a:r>
            <a:r>
              <a:rPr lang="en-GB" sz="2500" dirty="0" err="1">
                <a:solidFill>
                  <a:srgbClr val="000000"/>
                </a:solidFill>
                <a:latin typeface="+mj-lt"/>
              </a:rPr>
              <a:t>obnovuje</a:t>
            </a:r>
            <a:r>
              <a:rPr lang="en-GB" sz="2500" dirty="0">
                <a:solidFill>
                  <a:srgbClr val="000000"/>
                </a:solidFill>
                <a:latin typeface="+mj-lt"/>
              </a:rPr>
              <a:t> </a:t>
            </a:r>
            <a:r>
              <a:rPr lang="en-GB" sz="2500" dirty="0" err="1">
                <a:solidFill>
                  <a:srgbClr val="000000"/>
                </a:solidFill>
                <a:latin typeface="+mj-lt"/>
              </a:rPr>
              <a:t>vlhkost</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 </a:t>
            </a:r>
            <a:r>
              <a:rPr lang="en-GB" sz="2500" dirty="0" err="1">
                <a:solidFill>
                  <a:srgbClr val="000000"/>
                </a:solidFill>
                <a:latin typeface="+mj-lt"/>
              </a:rPr>
              <a:t>dodává</a:t>
            </a:r>
            <a:r>
              <a:rPr lang="en-GB" sz="2500" dirty="0">
                <a:solidFill>
                  <a:srgbClr val="000000"/>
                </a:solidFill>
                <a:latin typeface="+mj-lt"/>
              </a:rPr>
              <a:t> </a:t>
            </a:r>
            <a:r>
              <a:rPr lang="en-GB" sz="2500" dirty="0" err="1">
                <a:solidFill>
                  <a:srgbClr val="000000"/>
                </a:solidFill>
                <a:latin typeface="+mj-lt"/>
              </a:rPr>
              <a:t>jí</a:t>
            </a:r>
            <a:r>
              <a:rPr lang="en-GB" sz="2500" dirty="0">
                <a:solidFill>
                  <a:srgbClr val="000000"/>
                </a:solidFill>
                <a:latin typeface="+mj-lt"/>
              </a:rPr>
              <a:t> </a:t>
            </a:r>
            <a:r>
              <a:rPr lang="en-GB" sz="2500" dirty="0" err="1">
                <a:solidFill>
                  <a:srgbClr val="000000"/>
                </a:solidFill>
                <a:latin typeface="+mj-lt"/>
              </a:rPr>
              <a:t>pevnost</a:t>
            </a:r>
            <a:r>
              <a:rPr lang="en-GB" sz="2500" dirty="0">
                <a:solidFill>
                  <a:srgbClr val="000000"/>
                </a:solidFill>
                <a:latin typeface="+mj-lt"/>
              </a:rPr>
              <a:t>. </a:t>
            </a:r>
            <a:r>
              <a:rPr lang="en-GB" sz="2500" dirty="0" err="1">
                <a:solidFill>
                  <a:srgbClr val="000000"/>
                </a:solidFill>
                <a:latin typeface="+mj-lt"/>
              </a:rPr>
              <a:t>Zlepšuje</a:t>
            </a:r>
            <a:r>
              <a:rPr lang="en-GB" sz="2500" dirty="0">
                <a:solidFill>
                  <a:srgbClr val="000000"/>
                </a:solidFill>
                <a:latin typeface="+mj-lt"/>
              </a:rPr>
              <a:t> </a:t>
            </a:r>
            <a:r>
              <a:rPr lang="en-GB" sz="2500" dirty="0" err="1">
                <a:solidFill>
                  <a:srgbClr val="000000"/>
                </a:solidFill>
                <a:latin typeface="+mj-lt"/>
              </a:rPr>
              <a:t>mikrocirkulaci</a:t>
            </a:r>
            <a:r>
              <a:rPr lang="en-GB" sz="2500" dirty="0">
                <a:solidFill>
                  <a:srgbClr val="000000"/>
                </a:solidFill>
                <a:latin typeface="+mj-lt"/>
              </a:rPr>
              <a:t>, </a:t>
            </a:r>
            <a:r>
              <a:rPr lang="en-GB" sz="2500" dirty="0" err="1">
                <a:solidFill>
                  <a:srgbClr val="000000"/>
                </a:solidFill>
                <a:latin typeface="+mj-lt"/>
              </a:rPr>
              <a:t>okysličuje</a:t>
            </a:r>
            <a:r>
              <a:rPr lang="en-GB" sz="2500" dirty="0">
                <a:solidFill>
                  <a:srgbClr val="000000"/>
                </a:solidFill>
                <a:latin typeface="+mj-lt"/>
              </a:rPr>
              <a:t> </a:t>
            </a:r>
            <a:r>
              <a:rPr lang="en-GB" sz="2500" dirty="0" err="1">
                <a:solidFill>
                  <a:srgbClr val="000000"/>
                </a:solidFill>
                <a:latin typeface="+mj-lt"/>
              </a:rPr>
              <a:t>tkáně</a:t>
            </a:r>
            <a:r>
              <a:rPr lang="en-GB" sz="2500" dirty="0">
                <a:solidFill>
                  <a:srgbClr val="000000"/>
                </a:solidFill>
                <a:latin typeface="+mj-lt"/>
              </a:rPr>
              <a:t> a </a:t>
            </a:r>
            <a:r>
              <a:rPr lang="en-GB" sz="2500" dirty="0" err="1">
                <a:solidFill>
                  <a:srgbClr val="000000"/>
                </a:solidFill>
                <a:latin typeface="+mj-lt"/>
              </a:rPr>
              <a:t>dodává</a:t>
            </a:r>
            <a:r>
              <a:rPr lang="en-GB" sz="2500" dirty="0">
                <a:solidFill>
                  <a:srgbClr val="000000"/>
                </a:solidFill>
                <a:latin typeface="+mj-lt"/>
              </a:rPr>
              <a:t> </a:t>
            </a:r>
            <a:r>
              <a:rPr lang="en-GB" sz="2500" dirty="0" err="1">
                <a:solidFill>
                  <a:srgbClr val="000000"/>
                </a:solidFill>
                <a:latin typeface="+mj-lt"/>
              </a:rPr>
              <a:t>jim</a:t>
            </a:r>
            <a:r>
              <a:rPr lang="en-GB" sz="2500" dirty="0">
                <a:solidFill>
                  <a:srgbClr val="000000"/>
                </a:solidFill>
                <a:latin typeface="+mj-lt"/>
              </a:rPr>
              <a:t> </a:t>
            </a:r>
            <a:r>
              <a:rPr lang="en-GB" sz="2500" dirty="0" err="1">
                <a:solidFill>
                  <a:srgbClr val="000000"/>
                </a:solidFill>
                <a:latin typeface="+mj-lt"/>
              </a:rPr>
              <a:t>správnou</a:t>
            </a:r>
            <a:r>
              <a:rPr lang="en-GB" sz="2500" dirty="0">
                <a:solidFill>
                  <a:srgbClr val="000000"/>
                </a:solidFill>
                <a:latin typeface="+mj-lt"/>
              </a:rPr>
              <a:t> </a:t>
            </a:r>
            <a:r>
              <a:rPr lang="en-GB" sz="2500" dirty="0" err="1">
                <a:solidFill>
                  <a:srgbClr val="000000"/>
                </a:solidFill>
                <a:latin typeface="+mj-lt"/>
              </a:rPr>
              <a:t>výživu</a:t>
            </a:r>
            <a:r>
              <a:rPr lang="en-GB" sz="2500" dirty="0">
                <a:solidFill>
                  <a:srgbClr val="000000"/>
                </a:solidFill>
                <a:latin typeface="+mj-lt"/>
              </a:rPr>
              <a:t>;</a:t>
            </a:r>
            <a:endParaRPr lang="en-GB" sz="2500" b="0" i="0" u="none" strike="noStrike" baseline="0" dirty="0">
              <a:solidFill>
                <a:srgbClr val="000000"/>
              </a:solidFill>
              <a:latin typeface="+mj-lt"/>
            </a:endParaRPr>
          </a:p>
          <a:p>
            <a:pPr>
              <a:buClr>
                <a:srgbClr val="33CCCC"/>
              </a:buClr>
            </a:pPr>
            <a:r>
              <a:rPr lang="en-GB" sz="2500" b="1" dirty="0">
                <a:solidFill>
                  <a:srgbClr val="0070C0"/>
                </a:solidFill>
                <a:latin typeface="+mj-lt"/>
              </a:rPr>
              <a:t>KOMU JE DOPORUČENO</a:t>
            </a:r>
            <a:endParaRPr lang="cs-CZ" sz="2500" b="1" dirty="0">
              <a:solidFill>
                <a:srgbClr val="0070C0"/>
              </a:solidFill>
              <a:latin typeface="+mj-lt"/>
            </a:endParaRPr>
          </a:p>
          <a:p>
            <a:pPr>
              <a:buClr>
                <a:srgbClr val="33CCCC"/>
              </a:buClr>
            </a:pPr>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všechny</a:t>
            </a:r>
            <a:r>
              <a:rPr lang="en-GB" sz="2500" dirty="0">
                <a:solidFill>
                  <a:srgbClr val="000000"/>
                </a:solidFill>
                <a:latin typeface="+mj-lt"/>
              </a:rPr>
              <a:t> </a:t>
            </a:r>
            <a:r>
              <a:rPr lang="en-GB" sz="2500" dirty="0" err="1">
                <a:solidFill>
                  <a:srgbClr val="000000"/>
                </a:solidFill>
                <a:latin typeface="+mj-lt"/>
              </a:rPr>
              <a:t>typy</a:t>
            </a:r>
            <a:r>
              <a:rPr lang="en-GB" sz="2500" dirty="0">
                <a:solidFill>
                  <a:srgbClr val="000000"/>
                </a:solidFill>
                <a:latin typeface="+mj-lt"/>
              </a:rPr>
              <a:t> </a:t>
            </a:r>
            <a:r>
              <a:rPr lang="en-GB" sz="2500" dirty="0" err="1">
                <a:solidFill>
                  <a:srgbClr val="000000"/>
                </a:solidFill>
                <a:latin typeface="+mj-lt"/>
              </a:rPr>
              <a:t>pleti</a:t>
            </a:r>
            <a:r>
              <a:rPr lang="en-GB" sz="2500" dirty="0">
                <a:solidFill>
                  <a:srgbClr val="000000"/>
                </a:solidFill>
                <a:latin typeface="+mj-lt"/>
              </a:rPr>
              <a:t>. </a:t>
            </a:r>
            <a:r>
              <a:rPr lang="en-GB" sz="2500" dirty="0" err="1">
                <a:solidFill>
                  <a:srgbClr val="000000"/>
                </a:solidFill>
                <a:latin typeface="+mj-lt"/>
              </a:rPr>
              <a:t>Výrobek</a:t>
            </a:r>
            <a:r>
              <a:rPr lang="en-GB" sz="2500" dirty="0">
                <a:solidFill>
                  <a:srgbClr val="000000"/>
                </a:solidFill>
                <a:latin typeface="+mj-lt"/>
              </a:rPr>
              <a:t> je </a:t>
            </a:r>
            <a:r>
              <a:rPr lang="en-GB" sz="2500" dirty="0" err="1">
                <a:solidFill>
                  <a:srgbClr val="000000"/>
                </a:solidFill>
                <a:latin typeface="+mj-lt"/>
              </a:rPr>
              <a:t>navržen</a:t>
            </a:r>
            <a:r>
              <a:rPr lang="en-GB" sz="2500" dirty="0">
                <a:solidFill>
                  <a:srgbClr val="000000"/>
                </a:solidFill>
                <a:latin typeface="+mj-lt"/>
              </a:rPr>
              <a:t> </a:t>
            </a:r>
            <a:r>
              <a:rPr lang="en-GB" sz="2500" dirty="0" err="1">
                <a:solidFill>
                  <a:srgbClr val="000000"/>
                </a:solidFill>
                <a:latin typeface="+mj-lt"/>
              </a:rPr>
              <a:t>tak</a:t>
            </a:r>
            <a:r>
              <a:rPr lang="en-GB" sz="2500" dirty="0">
                <a:solidFill>
                  <a:srgbClr val="000000"/>
                </a:solidFill>
                <a:latin typeface="+mj-lt"/>
              </a:rPr>
              <a:t>, aby </a:t>
            </a:r>
            <a:r>
              <a:rPr lang="en-GB" sz="2500" dirty="0" err="1">
                <a:solidFill>
                  <a:srgbClr val="000000"/>
                </a:solidFill>
                <a:latin typeface="+mj-lt"/>
              </a:rPr>
              <a:t>působil</a:t>
            </a:r>
            <a:r>
              <a:rPr lang="en-GB" sz="2500" dirty="0">
                <a:solidFill>
                  <a:srgbClr val="000000"/>
                </a:solidFill>
                <a:latin typeface="+mj-lt"/>
              </a:rPr>
              <a:t> </a:t>
            </a:r>
            <a:r>
              <a:rPr lang="en-GB" sz="2500" dirty="0" err="1">
                <a:solidFill>
                  <a:srgbClr val="000000"/>
                </a:solidFill>
                <a:latin typeface="+mj-lt"/>
              </a:rPr>
              <a:t>proti</a:t>
            </a:r>
            <a:r>
              <a:rPr lang="en-GB" sz="2500" dirty="0">
                <a:solidFill>
                  <a:srgbClr val="000000"/>
                </a:solidFill>
                <a:latin typeface="+mj-lt"/>
              </a:rPr>
              <a:t> </a:t>
            </a:r>
            <a:r>
              <a:rPr lang="en-GB" sz="2500" dirty="0" err="1">
                <a:solidFill>
                  <a:srgbClr val="000000"/>
                </a:solidFill>
                <a:latin typeface="+mj-lt"/>
              </a:rPr>
              <a:t>stárnutí</a:t>
            </a:r>
            <a:r>
              <a:rPr lang="en-GB" sz="2500" dirty="0">
                <a:solidFill>
                  <a:srgbClr val="000000"/>
                </a:solidFill>
                <a:latin typeface="+mj-lt"/>
              </a:rPr>
              <a:t>. </a:t>
            </a:r>
            <a:r>
              <a:rPr lang="en-GB" sz="2500" dirty="0" err="1">
                <a:solidFill>
                  <a:srgbClr val="000000"/>
                </a:solidFill>
                <a:latin typeface="+mj-lt"/>
              </a:rPr>
              <a:t>Působí</a:t>
            </a:r>
            <a:r>
              <a:rPr lang="en-GB" sz="2500" dirty="0">
                <a:solidFill>
                  <a:srgbClr val="000000"/>
                </a:solidFill>
                <a:latin typeface="+mj-lt"/>
              </a:rPr>
              <a:t> </a:t>
            </a:r>
            <a:r>
              <a:rPr lang="en-GB" sz="2500" dirty="0" err="1">
                <a:solidFill>
                  <a:srgbClr val="000000"/>
                </a:solidFill>
                <a:latin typeface="+mj-lt"/>
              </a:rPr>
              <a:t>tak</a:t>
            </a:r>
            <a:r>
              <a:rPr lang="en-GB" sz="2500" dirty="0">
                <a:solidFill>
                  <a:srgbClr val="000000"/>
                </a:solidFill>
                <a:latin typeface="+mj-lt"/>
              </a:rPr>
              <a:t>, </a:t>
            </a:r>
            <a:r>
              <a:rPr lang="en-GB" sz="2500" dirty="0" err="1">
                <a:solidFill>
                  <a:srgbClr val="000000"/>
                </a:solidFill>
                <a:latin typeface="+mj-lt"/>
              </a:rPr>
              <a:t>že</a:t>
            </a:r>
            <a:r>
              <a:rPr lang="en-GB" sz="2500" dirty="0">
                <a:solidFill>
                  <a:srgbClr val="000000"/>
                </a:solidFill>
                <a:latin typeface="+mj-lt"/>
              </a:rPr>
              <a:t> </a:t>
            </a:r>
            <a:r>
              <a:rPr lang="en-GB" sz="2500" dirty="0" err="1">
                <a:solidFill>
                  <a:srgbClr val="000000"/>
                </a:solidFill>
                <a:latin typeface="+mj-lt"/>
              </a:rPr>
              <a:t>zlepšuje</a:t>
            </a:r>
            <a:r>
              <a:rPr lang="en-GB" sz="2500" dirty="0">
                <a:solidFill>
                  <a:srgbClr val="000000"/>
                </a:solidFill>
                <a:latin typeface="+mj-lt"/>
              </a:rPr>
              <a:t> </a:t>
            </a:r>
            <a:r>
              <a:rPr lang="en-GB" sz="2500" dirty="0" err="1">
                <a:solidFill>
                  <a:srgbClr val="000000"/>
                </a:solidFill>
                <a:latin typeface="+mj-lt"/>
              </a:rPr>
              <a:t>hydrataci</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t>
            </a:r>
            <a:r>
              <a:rPr lang="en-GB" sz="2500" dirty="0" err="1">
                <a:solidFill>
                  <a:srgbClr val="000000"/>
                </a:solidFill>
                <a:latin typeface="+mj-lt"/>
              </a:rPr>
              <a:t>syntézu</a:t>
            </a:r>
            <a:r>
              <a:rPr lang="en-GB" sz="2500" dirty="0">
                <a:solidFill>
                  <a:srgbClr val="000000"/>
                </a:solidFill>
                <a:latin typeface="+mj-lt"/>
              </a:rPr>
              <a:t> </a:t>
            </a:r>
            <a:r>
              <a:rPr lang="en-GB" sz="2500" dirty="0" err="1">
                <a:solidFill>
                  <a:srgbClr val="000000"/>
                </a:solidFill>
                <a:latin typeface="+mj-lt"/>
              </a:rPr>
              <a:t>kolagenu</a:t>
            </a:r>
            <a:r>
              <a:rPr lang="en-GB" sz="2500" dirty="0">
                <a:solidFill>
                  <a:srgbClr val="000000"/>
                </a:solidFill>
                <a:latin typeface="+mj-lt"/>
              </a:rPr>
              <a:t>, </a:t>
            </a:r>
            <a:r>
              <a:rPr lang="en-GB" sz="2500" dirty="0" err="1">
                <a:solidFill>
                  <a:srgbClr val="000000"/>
                </a:solidFill>
                <a:latin typeface="+mj-lt"/>
              </a:rPr>
              <a:t>snižuje</a:t>
            </a:r>
            <a:r>
              <a:rPr lang="en-GB" sz="2500" dirty="0">
                <a:solidFill>
                  <a:srgbClr val="000000"/>
                </a:solidFill>
                <a:latin typeface="+mj-lt"/>
              </a:rPr>
              <a:t> </a:t>
            </a:r>
            <a:r>
              <a:rPr lang="en-GB" sz="2500" dirty="0" err="1">
                <a:solidFill>
                  <a:srgbClr val="000000"/>
                </a:solidFill>
                <a:latin typeface="+mj-lt"/>
              </a:rPr>
              <a:t>výskyt</a:t>
            </a:r>
            <a:r>
              <a:rPr lang="en-GB" sz="2500" dirty="0">
                <a:solidFill>
                  <a:srgbClr val="000000"/>
                </a:solidFill>
                <a:latin typeface="+mj-lt"/>
              </a:rPr>
              <a:t> </a:t>
            </a:r>
            <a:r>
              <a:rPr lang="en-GB" sz="2500" dirty="0" err="1">
                <a:solidFill>
                  <a:srgbClr val="000000"/>
                </a:solidFill>
                <a:latin typeface="+mj-lt"/>
              </a:rPr>
              <a:t>vrásek</a:t>
            </a:r>
            <a:r>
              <a:rPr lang="en-GB" sz="2500" dirty="0">
                <a:solidFill>
                  <a:srgbClr val="000000"/>
                </a:solidFill>
                <a:latin typeface="+mj-lt"/>
              </a:rPr>
              <a:t> a </a:t>
            </a:r>
            <a:r>
              <a:rPr lang="en-GB" sz="2500" dirty="0" err="1">
                <a:solidFill>
                  <a:srgbClr val="000000"/>
                </a:solidFill>
                <a:latin typeface="+mj-lt"/>
              </a:rPr>
              <a:t>pomáhá</a:t>
            </a:r>
            <a:r>
              <a:rPr lang="en-GB" sz="2500" dirty="0">
                <a:solidFill>
                  <a:srgbClr val="000000"/>
                </a:solidFill>
                <a:latin typeface="+mj-lt"/>
              </a:rPr>
              <a:t> </a:t>
            </a:r>
            <a:r>
              <a:rPr lang="en-GB" sz="2500" dirty="0" err="1">
                <a:solidFill>
                  <a:srgbClr val="000000"/>
                </a:solidFill>
                <a:latin typeface="+mj-lt"/>
              </a:rPr>
              <a:t>redukovat</a:t>
            </a:r>
            <a:r>
              <a:rPr lang="en-GB" sz="2500" dirty="0">
                <a:solidFill>
                  <a:srgbClr val="000000"/>
                </a:solidFill>
                <a:latin typeface="+mj-lt"/>
              </a:rPr>
              <a:t> </a:t>
            </a:r>
            <a:r>
              <a:rPr lang="en-GB" sz="2500" dirty="0" err="1">
                <a:solidFill>
                  <a:srgbClr val="000000"/>
                </a:solidFill>
                <a:latin typeface="+mj-lt"/>
              </a:rPr>
              <a:t>již</a:t>
            </a:r>
            <a:r>
              <a:rPr lang="en-GB" sz="2500" dirty="0">
                <a:solidFill>
                  <a:srgbClr val="000000"/>
                </a:solidFill>
                <a:latin typeface="+mj-lt"/>
              </a:rPr>
              <a:t> </a:t>
            </a:r>
            <a:r>
              <a:rPr lang="en-GB" sz="2500" dirty="0" err="1">
                <a:solidFill>
                  <a:srgbClr val="000000"/>
                </a:solidFill>
                <a:latin typeface="+mj-lt"/>
              </a:rPr>
              <a:t>přítomné</a:t>
            </a:r>
            <a:r>
              <a:rPr lang="en-GB" sz="2500" dirty="0">
                <a:solidFill>
                  <a:srgbClr val="000000"/>
                </a:solidFill>
                <a:latin typeface="+mj-lt"/>
              </a:rPr>
              <a:t>. </a:t>
            </a:r>
            <a:r>
              <a:rPr lang="en-GB" sz="2500" dirty="0" err="1">
                <a:solidFill>
                  <a:srgbClr val="000000"/>
                </a:solidFill>
                <a:latin typeface="+mj-lt"/>
              </a:rPr>
              <a:t>Ideální</a:t>
            </a:r>
            <a:r>
              <a:rPr lang="en-GB" sz="2500" dirty="0">
                <a:solidFill>
                  <a:srgbClr val="000000"/>
                </a:solidFill>
                <a:latin typeface="+mj-lt"/>
              </a:rPr>
              <a:t> v </a:t>
            </a:r>
            <a:r>
              <a:rPr lang="en-GB" sz="2500" dirty="0" err="1">
                <a:solidFill>
                  <a:srgbClr val="000000"/>
                </a:solidFill>
                <a:latin typeface="+mj-lt"/>
              </a:rPr>
              <a:t>kombinaci</a:t>
            </a:r>
            <a:r>
              <a:rPr lang="en-GB" sz="2500" dirty="0">
                <a:solidFill>
                  <a:srgbClr val="000000"/>
                </a:solidFill>
                <a:latin typeface="+mj-lt"/>
              </a:rPr>
              <a:t> s antiaging </a:t>
            </a:r>
            <a:r>
              <a:rPr lang="en-GB" sz="2500" dirty="0" err="1">
                <a:solidFill>
                  <a:srgbClr val="000000"/>
                </a:solidFill>
                <a:latin typeface="+mj-lt"/>
              </a:rPr>
              <a:t>profesionálními</a:t>
            </a:r>
            <a:r>
              <a:rPr lang="en-GB" sz="2500" dirty="0">
                <a:solidFill>
                  <a:srgbClr val="000000"/>
                </a:solidFill>
                <a:latin typeface="+mj-lt"/>
              </a:rPr>
              <a:t> </a:t>
            </a:r>
            <a:r>
              <a:rPr lang="en-GB" sz="2500" dirty="0" err="1">
                <a:solidFill>
                  <a:srgbClr val="000000"/>
                </a:solidFill>
                <a:latin typeface="+mj-lt"/>
              </a:rPr>
              <a:t>ošetřeními</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přiměřené</a:t>
            </a:r>
            <a:r>
              <a:rPr lang="en-GB" sz="2500" dirty="0">
                <a:solidFill>
                  <a:srgbClr val="000000"/>
                </a:solidFill>
                <a:latin typeface="+mj-lt"/>
              </a:rPr>
              <a:t> </a:t>
            </a:r>
            <a:r>
              <a:rPr lang="en-GB" sz="2500" dirty="0" err="1">
                <a:solidFill>
                  <a:srgbClr val="000000"/>
                </a:solidFill>
                <a:latin typeface="+mj-lt"/>
              </a:rPr>
              <a:t>množství</a:t>
            </a:r>
            <a:r>
              <a:rPr lang="en-GB" sz="2500" dirty="0">
                <a:solidFill>
                  <a:srgbClr val="000000"/>
                </a:solidFill>
                <a:latin typeface="+mj-lt"/>
              </a:rPr>
              <a:t> </a:t>
            </a:r>
            <a:r>
              <a:rPr lang="en-GB" sz="2500" dirty="0" err="1">
                <a:solidFill>
                  <a:srgbClr val="000000"/>
                </a:solidFill>
                <a:latin typeface="+mj-lt"/>
              </a:rPr>
              <a:t>přípravku</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celý</a:t>
            </a:r>
            <a:r>
              <a:rPr lang="en-GB" sz="2500" dirty="0">
                <a:solidFill>
                  <a:srgbClr val="000000"/>
                </a:solidFill>
                <a:latin typeface="+mj-lt"/>
              </a:rPr>
              <a:t> </a:t>
            </a:r>
            <a:r>
              <a:rPr lang="en-GB" sz="2500" dirty="0" err="1">
                <a:solidFill>
                  <a:srgbClr val="000000"/>
                </a:solidFill>
                <a:latin typeface="+mj-lt"/>
              </a:rPr>
              <a:t>obličej</a:t>
            </a:r>
            <a:r>
              <a:rPr lang="en-GB" sz="2500" dirty="0">
                <a:solidFill>
                  <a:srgbClr val="000000"/>
                </a:solidFill>
                <a:latin typeface="+mj-lt"/>
              </a:rPr>
              <a:t> a </a:t>
            </a:r>
            <a:r>
              <a:rPr lang="en-GB" sz="2500" dirty="0" err="1">
                <a:solidFill>
                  <a:srgbClr val="000000"/>
                </a:solidFill>
                <a:latin typeface="+mj-lt"/>
              </a:rPr>
              <a:t>nechte</a:t>
            </a:r>
            <a:r>
              <a:rPr lang="en-GB" sz="2500" dirty="0">
                <a:solidFill>
                  <a:srgbClr val="000000"/>
                </a:solidFill>
                <a:latin typeface="+mj-lt"/>
              </a:rPr>
              <a:t> </a:t>
            </a:r>
            <a:r>
              <a:rPr lang="en-GB" sz="2500" dirty="0" err="1">
                <a:solidFill>
                  <a:srgbClr val="000000"/>
                </a:solidFill>
                <a:latin typeface="+mj-lt"/>
              </a:rPr>
              <a:t>působit</a:t>
            </a:r>
            <a:r>
              <a:rPr lang="en-GB" sz="2500" dirty="0">
                <a:solidFill>
                  <a:srgbClr val="000000"/>
                </a:solidFill>
                <a:latin typeface="+mj-lt"/>
              </a:rPr>
              <a:t> </a:t>
            </a:r>
            <a:r>
              <a:rPr lang="en-GB" sz="2500" dirty="0" err="1">
                <a:solidFill>
                  <a:srgbClr val="000000"/>
                </a:solidFill>
                <a:latin typeface="+mj-lt"/>
              </a:rPr>
              <a:t>cca</a:t>
            </a:r>
            <a:r>
              <a:rPr lang="en-GB" sz="2500" dirty="0">
                <a:solidFill>
                  <a:srgbClr val="000000"/>
                </a:solidFill>
                <a:latin typeface="+mj-lt"/>
              </a:rPr>
              <a:t> 10 </a:t>
            </a:r>
            <a:r>
              <a:rPr lang="en-GB" sz="2500" dirty="0" err="1">
                <a:solidFill>
                  <a:srgbClr val="000000"/>
                </a:solidFill>
                <a:latin typeface="+mj-lt"/>
              </a:rPr>
              <a:t>až</a:t>
            </a:r>
            <a:r>
              <a:rPr lang="en-GB" sz="2500" dirty="0">
                <a:solidFill>
                  <a:srgbClr val="000000"/>
                </a:solidFill>
                <a:latin typeface="+mj-lt"/>
              </a:rPr>
              <a:t> 15 </a:t>
            </a:r>
            <a:r>
              <a:rPr lang="en-GB" sz="2500" dirty="0" err="1">
                <a:solidFill>
                  <a:srgbClr val="000000"/>
                </a:solidFill>
                <a:latin typeface="+mj-lt"/>
              </a:rPr>
              <a:t>minut</a:t>
            </a:r>
            <a:r>
              <a:rPr lang="en-GB" sz="2500" dirty="0">
                <a:solidFill>
                  <a:srgbClr val="000000"/>
                </a:solidFill>
                <a:latin typeface="+mj-lt"/>
              </a:rPr>
              <a:t>. </a:t>
            </a:r>
            <a:r>
              <a:rPr lang="en-GB" sz="2500" dirty="0" err="1">
                <a:solidFill>
                  <a:srgbClr val="000000"/>
                </a:solidFill>
                <a:latin typeface="+mj-lt"/>
              </a:rPr>
              <a:t>Odstraňte</a:t>
            </a:r>
            <a:r>
              <a:rPr lang="en-GB" sz="2500" dirty="0">
                <a:solidFill>
                  <a:srgbClr val="000000"/>
                </a:solidFill>
                <a:latin typeface="+mj-lt"/>
              </a:rPr>
              <a:t> </a:t>
            </a:r>
            <a:r>
              <a:rPr lang="en-GB" sz="2500" dirty="0" err="1">
                <a:solidFill>
                  <a:srgbClr val="000000"/>
                </a:solidFill>
                <a:latin typeface="+mj-lt"/>
              </a:rPr>
              <a:t>produkt</a:t>
            </a:r>
            <a:r>
              <a:rPr lang="en-GB" sz="2500" dirty="0">
                <a:solidFill>
                  <a:srgbClr val="000000"/>
                </a:solidFill>
                <a:latin typeface="+mj-lt"/>
              </a:rPr>
              <a:t> vodou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navlhčenými</a:t>
            </a:r>
            <a:r>
              <a:rPr lang="en-GB" sz="2500" dirty="0">
                <a:solidFill>
                  <a:srgbClr val="000000"/>
                </a:solidFill>
                <a:latin typeface="+mj-lt"/>
              </a:rPr>
              <a:t> </a:t>
            </a:r>
            <a:r>
              <a:rPr lang="en-GB" sz="2500" dirty="0" err="1">
                <a:solidFill>
                  <a:srgbClr val="000000"/>
                </a:solidFill>
                <a:latin typeface="+mj-lt"/>
              </a:rPr>
              <a:t>houb</a:t>
            </a:r>
            <a:r>
              <a:rPr lang="cs-CZ" sz="2500" dirty="0" err="1">
                <a:solidFill>
                  <a:srgbClr val="000000"/>
                </a:solidFill>
                <a:latin typeface="+mj-lt"/>
              </a:rPr>
              <a:t>ičkama</a:t>
            </a:r>
            <a:r>
              <a:rPr lang="en-GB" sz="2500" dirty="0">
                <a:solidFill>
                  <a:srgbClr val="000000"/>
                </a:solidFill>
                <a:latin typeface="+mj-lt"/>
              </a:rPr>
              <a:t>. 
</a:t>
            </a:r>
            <a:r>
              <a:rPr lang="en-GB" sz="2500" dirty="0" err="1">
                <a:solidFill>
                  <a:srgbClr val="000000"/>
                </a:solidFill>
                <a:latin typeface="+mj-lt"/>
              </a:rPr>
              <a:t>Aplikuje</a:t>
            </a:r>
            <a:r>
              <a:rPr lang="en-GB" sz="2500" dirty="0">
                <a:solidFill>
                  <a:srgbClr val="000000"/>
                </a:solidFill>
                <a:latin typeface="+mj-lt"/>
              </a:rPr>
              <a:t> se </a:t>
            </a:r>
            <a:r>
              <a:rPr lang="en-GB" sz="2500" dirty="0" err="1">
                <a:solidFill>
                  <a:srgbClr val="000000"/>
                </a:solidFill>
                <a:latin typeface="+mj-lt"/>
              </a:rPr>
              <a:t>jednou</a:t>
            </a:r>
            <a:r>
              <a:rPr lang="en-GB" sz="2500" dirty="0">
                <a:solidFill>
                  <a:srgbClr val="000000"/>
                </a:solidFill>
                <a:latin typeface="+mj-lt"/>
              </a:rPr>
              <a:t> </a:t>
            </a:r>
            <a:r>
              <a:rPr lang="en-GB" sz="2500" dirty="0" err="1">
                <a:solidFill>
                  <a:srgbClr val="000000"/>
                </a:solidFill>
                <a:latin typeface="+mj-lt"/>
              </a:rPr>
              <a:t>až</a:t>
            </a:r>
            <a:r>
              <a:rPr lang="en-GB" sz="2500" dirty="0">
                <a:solidFill>
                  <a:srgbClr val="000000"/>
                </a:solidFill>
                <a:latin typeface="+mj-lt"/>
              </a:rPr>
              <a:t> </a:t>
            </a:r>
            <a:r>
              <a:rPr lang="en-GB" sz="2500" dirty="0" err="1">
                <a:solidFill>
                  <a:srgbClr val="000000"/>
                </a:solidFill>
                <a:latin typeface="+mj-lt"/>
              </a:rPr>
              <a:t>dvakrát</a:t>
            </a:r>
            <a:r>
              <a:rPr lang="en-GB" sz="2500" dirty="0">
                <a:solidFill>
                  <a:srgbClr val="000000"/>
                </a:solidFill>
                <a:latin typeface="+mj-lt"/>
              </a:rPr>
              <a:t> </a:t>
            </a:r>
            <a:r>
              <a:rPr lang="en-GB" sz="2500" dirty="0" err="1">
                <a:solidFill>
                  <a:srgbClr val="000000"/>
                </a:solidFill>
                <a:latin typeface="+mj-lt"/>
              </a:rPr>
              <a:t>týdně</a:t>
            </a:r>
            <a:r>
              <a:rPr lang="en-GB" sz="2500" dirty="0">
                <a:solidFill>
                  <a:srgbClr val="000000"/>
                </a:solidFill>
                <a:latin typeface="+mj-lt"/>
              </a:rPr>
              <a:t>, </a:t>
            </a:r>
            <a:r>
              <a:rPr lang="en-GB" sz="2500" dirty="0" err="1">
                <a:solidFill>
                  <a:srgbClr val="000000"/>
                </a:solidFill>
                <a:latin typeface="+mj-lt"/>
              </a:rPr>
              <a:t>nejlépe</a:t>
            </a:r>
            <a:r>
              <a:rPr lang="en-GB" sz="2500" dirty="0">
                <a:solidFill>
                  <a:srgbClr val="000000"/>
                </a:solidFill>
                <a:latin typeface="+mj-lt"/>
              </a:rPr>
              <a:t> </a:t>
            </a:r>
            <a:r>
              <a:rPr lang="en-GB" sz="2500" dirty="0" err="1">
                <a:solidFill>
                  <a:srgbClr val="000000"/>
                </a:solidFill>
                <a:latin typeface="+mj-lt"/>
              </a:rPr>
              <a:t>večer</a:t>
            </a:r>
            <a:r>
              <a:rPr lang="en-GB" sz="2500" dirty="0">
                <a:solidFill>
                  <a:srgbClr val="000000"/>
                </a:solidFill>
                <a:latin typeface="+mj-lt"/>
              </a:rPr>
              <a:t>.</a:t>
            </a:r>
            <a:endParaRPr lang="en-GB" sz="2500" dirty="0">
              <a:latin typeface="+mj-lt"/>
            </a:endParaRPr>
          </a:p>
        </p:txBody>
      </p:sp>
      <p:sp>
        <p:nvSpPr>
          <p:cNvPr id="14" name="object 9">
            <a:extLst>
              <a:ext uri="{FF2B5EF4-FFF2-40B4-BE49-F238E27FC236}">
                <a16:creationId xmlns:a16="http://schemas.microsoft.com/office/drawing/2014/main" id="{12D4656E-F348-D1BC-1000-0835048796BA}"/>
              </a:ext>
            </a:extLst>
          </p:cNvPr>
          <p:cNvSpPr txBox="1"/>
          <p:nvPr/>
        </p:nvSpPr>
        <p:spPr>
          <a:xfrm>
            <a:off x="16529050" y="9845675"/>
            <a:ext cx="2482215" cy="474489"/>
          </a:xfrm>
          <a:prstGeom prst="rect">
            <a:avLst/>
          </a:prstGeom>
        </p:spPr>
        <p:txBody>
          <a:bodyPr vert="horz" wrap="square" lIns="0" tIns="12700" rIns="0" bIns="0" rtlCol="0">
            <a:spAutoFit/>
          </a:bodyPr>
          <a:lstStyle/>
          <a:p>
            <a:pPr marL="12700">
              <a:lnSpc>
                <a:spcPct val="100000"/>
              </a:lnSpc>
              <a:spcBef>
                <a:spcPts val="100"/>
              </a:spcBef>
            </a:pPr>
            <a:r>
              <a:rPr lang="it-IT" sz="3000" spc="30" dirty="0">
                <a:latin typeface="+mj-lt"/>
                <a:cs typeface="Arial"/>
              </a:rPr>
              <a:t>100/250</a:t>
            </a:r>
            <a:r>
              <a:rPr sz="3000" spc="30" dirty="0">
                <a:latin typeface="+mj-lt"/>
                <a:cs typeface="Arial"/>
              </a:rPr>
              <a:t> </a:t>
            </a:r>
            <a:r>
              <a:rPr sz="3000" spc="35" dirty="0">
                <a:latin typeface="+mj-lt"/>
                <a:cs typeface="Arial"/>
              </a:rPr>
              <a:t>ml</a:t>
            </a:r>
            <a:endParaRPr sz="3000" dirty="0">
              <a:latin typeface="+mj-lt"/>
              <a:cs typeface="Arial"/>
            </a:endParaRPr>
          </a:p>
        </p:txBody>
      </p:sp>
    </p:spTree>
    <p:extLst>
      <p:ext uri="{BB962C8B-B14F-4D97-AF65-F5344CB8AC3E}">
        <p14:creationId xmlns:p14="http://schemas.microsoft.com/office/powerpoint/2010/main" val="12085180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SETA SENSITIVE SKIN</a:t>
            </a:r>
            <a:r>
              <a:rPr lang="it-IT" sz="3500" b="1" dirty="0">
                <a:solidFill>
                  <a:srgbClr val="0070C0"/>
                </a:solidFill>
                <a:latin typeface="+mj-lt"/>
              </a:rPr>
              <a:t>: Krém pro citlivou pokožku</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26926" t="13015" r="28609" b="4563"/>
          <a:stretch/>
        </p:blipFill>
        <p:spPr>
          <a:xfrm>
            <a:off x="14811371" y="1659770"/>
            <a:ext cx="3851279" cy="7138957"/>
          </a:xfrm>
          <a:prstGeom prst="rect">
            <a:avLst/>
          </a:prstGeom>
        </p:spPr>
      </p:pic>
      <p:graphicFrame>
        <p:nvGraphicFramePr>
          <p:cNvPr id="12" name="object 9">
            <a:extLst>
              <a:ext uri="{FF2B5EF4-FFF2-40B4-BE49-F238E27FC236}">
                <a16:creationId xmlns:a16="http://schemas.microsoft.com/office/drawing/2014/main" id="{579EAE0C-990A-9AD0-F291-1C376CEF5580}"/>
              </a:ext>
            </a:extLst>
          </p:cNvPr>
          <p:cNvGraphicFramePr>
            <a:graphicFrameLocks noGrp="1"/>
          </p:cNvGraphicFramePr>
          <p:nvPr>
            <p:extLst>
              <p:ext uri="{D42A27DB-BD31-4B8C-83A1-F6EECF244321}">
                <p14:modId xmlns:p14="http://schemas.microsoft.com/office/powerpoint/2010/main" val="582667213"/>
              </p:ext>
            </p:extLst>
          </p:nvPr>
        </p:nvGraphicFramePr>
        <p:xfrm>
          <a:off x="271780" y="6645530"/>
          <a:ext cx="13016642" cy="4274969"/>
        </p:xfrm>
        <a:graphic>
          <a:graphicData uri="http://schemas.openxmlformats.org/drawingml/2006/table">
            <a:tbl>
              <a:tblPr firstRow="1" bandRow="1">
                <a:tableStyleId>{2D5ABB26-0587-4C30-8999-92F81FD0307C}</a:tableStyleId>
              </a:tblPr>
              <a:tblGrid>
                <a:gridCol w="5334000">
                  <a:extLst>
                    <a:ext uri="{9D8B030D-6E8A-4147-A177-3AD203B41FA5}">
                      <a16:colId xmlns:a16="http://schemas.microsoft.com/office/drawing/2014/main" val="20000"/>
                    </a:ext>
                  </a:extLst>
                </a:gridCol>
                <a:gridCol w="7682642">
                  <a:extLst>
                    <a:ext uri="{9D8B030D-6E8A-4147-A177-3AD203B41FA5}">
                      <a16:colId xmlns:a16="http://schemas.microsoft.com/office/drawing/2014/main" val="20001"/>
                    </a:ext>
                  </a:extLst>
                </a:gridCol>
              </a:tblGrid>
              <a:tr h="410994">
                <a:tc>
                  <a:txBody>
                    <a:bodyPr/>
                    <a:lstStyle/>
                    <a:p>
                      <a:pPr marL="95250">
                        <a:lnSpc>
                          <a:spcPct val="100000"/>
                        </a:lnSpc>
                        <a:spcBef>
                          <a:spcPts val="115"/>
                        </a:spcBef>
                      </a:pPr>
                      <a:r>
                        <a:rPr lang="it-IT" sz="2200" b="1" spc="10" dirty="0">
                          <a:solidFill>
                            <a:srgbClr val="0070C0"/>
                          </a:solidFill>
                          <a:latin typeface="+mj-lt"/>
                          <a:cs typeface="Arial"/>
                        </a:rPr>
                        <a:t>BAMBUCKÉ MÁSLO</a:t>
                      </a:r>
                      <a:endParaRPr sz="2200" b="1" dirty="0">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a:lnSpc>
                          <a:spcPct val="100000"/>
                        </a:lnSpc>
                        <a:spcBef>
                          <a:spcPts val="135"/>
                        </a:spcBef>
                      </a:pPr>
                      <a:r>
                        <a:rPr lang="it-IT" sz="2200" spc="10" dirty="0">
                          <a:latin typeface="+mj-lt"/>
                          <a:cs typeface="Arial"/>
                        </a:rPr>
                        <a:t>změkčující, vyživující;</a:t>
                      </a:r>
                      <a:endParaRPr sz="2200" dirty="0">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346001">
                <a:tc>
                  <a:txBody>
                    <a:bodyPr/>
                    <a:lstStyle/>
                    <a:p>
                      <a:pPr marL="95250">
                        <a:lnSpc>
                          <a:spcPct val="100000"/>
                        </a:lnSpc>
                        <a:spcBef>
                          <a:spcPts val="115"/>
                        </a:spcBef>
                      </a:pPr>
                      <a:r>
                        <a:rPr sz="2200" b="1" spc="-15" dirty="0">
                          <a:solidFill>
                            <a:srgbClr val="0070C0"/>
                          </a:solidFill>
                          <a:latin typeface="+mj-lt"/>
                          <a:cs typeface="Arial"/>
                        </a:rPr>
                        <a:t>SAC</a:t>
                      </a:r>
                      <a:r>
                        <a:rPr lang="cs-CZ" sz="2200" b="1" spc="-15" dirty="0">
                          <a:solidFill>
                            <a:srgbClr val="0070C0"/>
                          </a:solidFill>
                          <a:latin typeface="+mj-lt"/>
                          <a:cs typeface="Arial"/>
                        </a:rPr>
                        <a:t>HARIDY</a:t>
                      </a:r>
                      <a:endParaRPr sz="2200" b="1" dirty="0">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a:lnSpc>
                          <a:spcPct val="100000"/>
                        </a:lnSpc>
                        <a:spcBef>
                          <a:spcPts val="135"/>
                        </a:spcBef>
                      </a:pPr>
                      <a:r>
                        <a:rPr lang="it-IT" sz="2200" spc="20" dirty="0">
                          <a:latin typeface="+mj-lt"/>
                          <a:cs typeface="Arial"/>
                        </a:rPr>
                        <a:t>hydratační, liftingové;</a:t>
                      </a:r>
                      <a:endParaRPr sz="2200" dirty="0">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346553">
                <a:tc>
                  <a:txBody>
                    <a:bodyPr/>
                    <a:lstStyle/>
                    <a:p>
                      <a:pPr marL="95250">
                        <a:lnSpc>
                          <a:spcPct val="100000"/>
                        </a:lnSpc>
                        <a:spcBef>
                          <a:spcPts val="115"/>
                        </a:spcBef>
                      </a:pPr>
                      <a:r>
                        <a:rPr lang="it-IT" sz="2200" b="1" spc="15" dirty="0">
                          <a:solidFill>
                            <a:srgbClr val="0070C0"/>
                          </a:solidFill>
                          <a:latin typeface="+mj-lt"/>
                          <a:cs typeface="Arial"/>
                        </a:rPr>
                        <a:t>MYRTA</a:t>
                      </a:r>
                      <a:endParaRPr sz="2200" b="1" dirty="0">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marR="387350">
                        <a:lnSpc>
                          <a:spcPct val="100600"/>
                        </a:lnSpc>
                        <a:spcBef>
                          <a:spcPts val="110"/>
                        </a:spcBef>
                      </a:pPr>
                      <a:r>
                        <a:rPr lang="it-IT" sz="2200" spc="50" dirty="0">
                          <a:latin typeface="+mj-lt"/>
                          <a:cs typeface="Arial"/>
                        </a:rPr>
                        <a:t>ochrana a posílení krevních kapilár;</a:t>
                      </a:r>
                      <a:endParaRPr sz="2200" dirty="0">
                        <a:latin typeface="+mj-lt"/>
                        <a:cs typeface="Arial"/>
                      </a:endParaRPr>
                    </a:p>
                  </a:txBody>
                  <a:tcPr marL="0" marR="0" marT="1397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346553">
                <a:tc>
                  <a:txBody>
                    <a:bodyPr/>
                    <a:lstStyle/>
                    <a:p>
                      <a:pPr marL="95250">
                        <a:lnSpc>
                          <a:spcPct val="100000"/>
                        </a:lnSpc>
                        <a:spcBef>
                          <a:spcPts val="115"/>
                        </a:spcBef>
                      </a:pPr>
                      <a:r>
                        <a:rPr lang="cs-CZ" sz="2200" b="1" spc="-35" dirty="0">
                          <a:solidFill>
                            <a:srgbClr val="0070C0"/>
                          </a:solidFill>
                          <a:latin typeface="+mj-lt"/>
                          <a:cs typeface="Arial"/>
                        </a:rPr>
                        <a:t>ČERVENÁ VINÁ RÉVA</a:t>
                      </a:r>
                      <a:endParaRPr sz="2200" b="1" dirty="0">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marR="387350">
                        <a:lnSpc>
                          <a:spcPct val="100600"/>
                        </a:lnSpc>
                        <a:spcBef>
                          <a:spcPts val="110"/>
                        </a:spcBef>
                      </a:pPr>
                      <a:r>
                        <a:rPr lang="it-IT" sz="2200" spc="50" dirty="0">
                          <a:latin typeface="+mj-lt"/>
                          <a:cs typeface="Arial"/>
                        </a:rPr>
                        <a:t>ochrana a posílení krevních kapilár;</a:t>
                      </a:r>
                      <a:endParaRPr sz="2200" dirty="0">
                        <a:latin typeface="+mj-lt"/>
                        <a:cs typeface="Arial"/>
                      </a:endParaRPr>
                    </a:p>
                  </a:txBody>
                  <a:tcPr marL="0" marR="0" marT="1397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3"/>
                  </a:ext>
                </a:extLst>
              </a:tr>
              <a:tr h="346001">
                <a:tc>
                  <a:txBody>
                    <a:bodyPr/>
                    <a:lstStyle/>
                    <a:p>
                      <a:pPr marL="95250">
                        <a:lnSpc>
                          <a:spcPct val="100000"/>
                        </a:lnSpc>
                        <a:spcBef>
                          <a:spcPts val="115"/>
                        </a:spcBef>
                      </a:pPr>
                      <a:r>
                        <a:rPr lang="cs-CZ" sz="2200" b="1" spc="-30" dirty="0">
                          <a:solidFill>
                            <a:srgbClr val="0070C0"/>
                          </a:solidFill>
                          <a:latin typeface="+mj-lt"/>
                          <a:cs typeface="Arial"/>
                        </a:rPr>
                        <a:t>DIVOKÁ RŮŽE</a:t>
                      </a:r>
                      <a:endParaRPr sz="2200" b="1" dirty="0">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a:lnSpc>
                          <a:spcPct val="100000"/>
                        </a:lnSpc>
                        <a:spcBef>
                          <a:spcPts val="135"/>
                        </a:spcBef>
                      </a:pPr>
                      <a:r>
                        <a:rPr lang="it-IT" sz="2200" spc="15" dirty="0">
                          <a:latin typeface="+mj-lt"/>
                          <a:cs typeface="Arial"/>
                        </a:rPr>
                        <a:t>hojení, regenerace;</a:t>
                      </a:r>
                      <a:endParaRPr sz="2200" dirty="0">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4"/>
                  </a:ext>
                </a:extLst>
              </a:tr>
              <a:tr h="346553">
                <a:tc>
                  <a:txBody>
                    <a:bodyPr/>
                    <a:lstStyle/>
                    <a:p>
                      <a:pPr marL="95250">
                        <a:lnSpc>
                          <a:spcPct val="100000"/>
                        </a:lnSpc>
                        <a:spcBef>
                          <a:spcPts val="115"/>
                        </a:spcBef>
                      </a:pPr>
                      <a:r>
                        <a:rPr sz="2200" b="1" spc="-35" dirty="0">
                          <a:solidFill>
                            <a:srgbClr val="0070C0"/>
                          </a:solidFill>
                          <a:latin typeface="+mj-lt"/>
                          <a:cs typeface="Arial"/>
                        </a:rPr>
                        <a:t>VITAMIN </a:t>
                      </a:r>
                      <a:r>
                        <a:rPr sz="2200" b="1" spc="-100" dirty="0">
                          <a:solidFill>
                            <a:srgbClr val="0070C0"/>
                          </a:solidFill>
                          <a:latin typeface="+mj-lt"/>
                          <a:cs typeface="Arial"/>
                        </a:rPr>
                        <a:t>E</a:t>
                      </a:r>
                      <a:endParaRPr sz="2200" b="1">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marR="220345">
                        <a:lnSpc>
                          <a:spcPct val="100600"/>
                        </a:lnSpc>
                        <a:spcBef>
                          <a:spcPts val="110"/>
                        </a:spcBef>
                      </a:pPr>
                      <a:r>
                        <a:rPr lang="it-IT" sz="2200" spc="20" dirty="0">
                          <a:latin typeface="+mj-lt"/>
                          <a:cs typeface="Arial"/>
                        </a:rPr>
                        <a:t>antioxidant, reepitelizující;</a:t>
                      </a:r>
                      <a:endParaRPr sz="2200" dirty="0">
                        <a:latin typeface="+mj-lt"/>
                        <a:cs typeface="Arial"/>
                      </a:endParaRPr>
                    </a:p>
                  </a:txBody>
                  <a:tcPr marL="0" marR="0" marT="1397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5"/>
                  </a:ext>
                </a:extLst>
              </a:tr>
              <a:tr h="346553">
                <a:tc>
                  <a:txBody>
                    <a:bodyPr/>
                    <a:lstStyle/>
                    <a:p>
                      <a:pPr marL="95250">
                        <a:lnSpc>
                          <a:spcPct val="100000"/>
                        </a:lnSpc>
                        <a:spcBef>
                          <a:spcPts val="115"/>
                        </a:spcBef>
                      </a:pPr>
                      <a:r>
                        <a:rPr lang="it-IT" sz="2200" b="1" spc="10" dirty="0">
                          <a:solidFill>
                            <a:srgbClr val="0070C0"/>
                          </a:solidFill>
                          <a:latin typeface="+mj-lt"/>
                          <a:cs typeface="Arial"/>
                        </a:rPr>
                        <a:t>KYSELINA HYALURONOVÁ</a:t>
                      </a:r>
                      <a:endParaRPr sz="2200" b="1" dirty="0">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marR="505459">
                        <a:lnSpc>
                          <a:spcPct val="100600"/>
                        </a:lnSpc>
                        <a:spcBef>
                          <a:spcPts val="110"/>
                        </a:spcBef>
                      </a:pPr>
                      <a:r>
                        <a:rPr lang="it-IT" sz="2200" spc="20" dirty="0">
                          <a:latin typeface="+mj-lt"/>
                          <a:cs typeface="Arial"/>
                        </a:rPr>
                        <a:t>hydratační, vyhlazující vrásky;</a:t>
                      </a:r>
                      <a:endParaRPr sz="2200" dirty="0">
                        <a:latin typeface="+mj-lt"/>
                        <a:cs typeface="Arial"/>
                      </a:endParaRPr>
                    </a:p>
                  </a:txBody>
                  <a:tcPr marL="0" marR="0" marT="1397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6"/>
                  </a:ext>
                </a:extLst>
              </a:tr>
              <a:tr h="346553">
                <a:tc>
                  <a:txBody>
                    <a:bodyPr/>
                    <a:lstStyle/>
                    <a:p>
                      <a:pPr marL="95250">
                        <a:lnSpc>
                          <a:spcPct val="100000"/>
                        </a:lnSpc>
                        <a:spcBef>
                          <a:spcPts val="115"/>
                        </a:spcBef>
                      </a:pPr>
                      <a:r>
                        <a:rPr lang="it-IT" sz="2200" b="1" spc="-10" dirty="0">
                          <a:solidFill>
                            <a:srgbClr val="0070C0"/>
                          </a:solidFill>
                          <a:latin typeface="+mj-lt"/>
                          <a:cs typeface="Arial"/>
                        </a:rPr>
                        <a:t>BETA-GLU</a:t>
                      </a:r>
                      <a:r>
                        <a:rPr lang="cs-CZ" sz="2200" b="1" spc="-10" dirty="0">
                          <a:solidFill>
                            <a:srgbClr val="0070C0"/>
                          </a:solidFill>
                          <a:latin typeface="+mj-lt"/>
                          <a:cs typeface="Arial"/>
                        </a:rPr>
                        <a:t>K</a:t>
                      </a:r>
                      <a:r>
                        <a:rPr lang="it-IT" sz="2200" b="1" spc="-10" dirty="0">
                          <a:solidFill>
                            <a:srgbClr val="0070C0"/>
                          </a:solidFill>
                          <a:latin typeface="+mj-lt"/>
                          <a:cs typeface="Arial"/>
                        </a:rPr>
                        <a:t>AN</a:t>
                      </a:r>
                      <a:endParaRPr sz="2200" b="1" dirty="0">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marR="518795">
                        <a:lnSpc>
                          <a:spcPct val="100600"/>
                        </a:lnSpc>
                        <a:spcBef>
                          <a:spcPts val="110"/>
                        </a:spcBef>
                      </a:pPr>
                      <a:r>
                        <a:rPr lang="it-IT" sz="2200" spc="50" dirty="0">
                          <a:latin typeface="+mj-lt"/>
                          <a:cs typeface="Arial"/>
                        </a:rPr>
                        <a:t>chrání imunitní systém pokožky;</a:t>
                      </a:r>
                      <a:endParaRPr sz="2200" dirty="0">
                        <a:latin typeface="+mj-lt"/>
                        <a:cs typeface="Arial"/>
                      </a:endParaRPr>
                    </a:p>
                  </a:txBody>
                  <a:tcPr marL="0" marR="0" marT="1397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7"/>
                  </a:ext>
                </a:extLst>
              </a:tr>
              <a:tr h="346001">
                <a:tc>
                  <a:txBody>
                    <a:bodyPr/>
                    <a:lstStyle/>
                    <a:p>
                      <a:pPr marL="95250">
                        <a:lnSpc>
                          <a:spcPct val="100000"/>
                        </a:lnSpc>
                        <a:spcBef>
                          <a:spcPts val="115"/>
                        </a:spcBef>
                      </a:pPr>
                      <a:r>
                        <a:rPr sz="2200" b="1" spc="-10" dirty="0">
                          <a:solidFill>
                            <a:srgbClr val="0070C0"/>
                          </a:solidFill>
                          <a:latin typeface="+mj-lt"/>
                          <a:cs typeface="Arial"/>
                        </a:rPr>
                        <a:t>GLYCERIN</a:t>
                      </a:r>
                      <a:endParaRPr sz="2200" b="1">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a:lnSpc>
                          <a:spcPct val="100000"/>
                        </a:lnSpc>
                        <a:spcBef>
                          <a:spcPts val="135"/>
                        </a:spcBef>
                      </a:pPr>
                      <a:r>
                        <a:rPr lang="it-IT" sz="2200" spc="20" dirty="0">
                          <a:latin typeface="+mj-lt"/>
                          <a:cs typeface="Arial"/>
                        </a:rPr>
                        <a:t>hydratační, zvlhč</a:t>
                      </a:r>
                      <a:r>
                        <a:rPr lang="cs-CZ" sz="2200" spc="20" dirty="0" err="1">
                          <a:latin typeface="+mj-lt"/>
                          <a:cs typeface="Arial"/>
                        </a:rPr>
                        <a:t>ující</a:t>
                      </a:r>
                      <a:endParaRPr sz="2200" dirty="0">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8"/>
                  </a:ext>
                </a:extLst>
              </a:tr>
              <a:tr h="346001">
                <a:tc>
                  <a:txBody>
                    <a:bodyPr/>
                    <a:lstStyle/>
                    <a:p>
                      <a:pPr marL="95250">
                        <a:lnSpc>
                          <a:spcPct val="100000"/>
                        </a:lnSpc>
                        <a:spcBef>
                          <a:spcPts val="115"/>
                        </a:spcBef>
                      </a:pPr>
                      <a:r>
                        <a:rPr sz="2200" b="1" spc="-5" dirty="0">
                          <a:solidFill>
                            <a:srgbClr val="0070C0"/>
                          </a:solidFill>
                          <a:latin typeface="+mj-lt"/>
                          <a:cs typeface="Arial"/>
                        </a:rPr>
                        <a:t>SQUALAN</a:t>
                      </a:r>
                      <a:endParaRPr sz="2200" b="1" dirty="0">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a:lnSpc>
                          <a:spcPct val="100000"/>
                        </a:lnSpc>
                        <a:spcBef>
                          <a:spcPts val="135"/>
                        </a:spcBef>
                      </a:pPr>
                      <a:r>
                        <a:rPr lang="it-IT" sz="2200" dirty="0">
                          <a:latin typeface="+mj-lt"/>
                          <a:cs typeface="Arial"/>
                        </a:rPr>
                        <a:t>rostlinné změkčovadlo;</a:t>
                      </a:r>
                      <a:endParaRPr sz="2200" dirty="0">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9"/>
                  </a:ext>
                </a:extLst>
              </a:tr>
              <a:tr h="346001">
                <a:tc>
                  <a:txBody>
                    <a:bodyPr/>
                    <a:lstStyle/>
                    <a:p>
                      <a:pPr marL="95250">
                        <a:lnSpc>
                          <a:spcPct val="100000"/>
                        </a:lnSpc>
                        <a:spcBef>
                          <a:spcPts val="115"/>
                        </a:spcBef>
                      </a:pPr>
                      <a:r>
                        <a:rPr lang="it-IT" sz="2200" b="1" dirty="0">
                          <a:solidFill>
                            <a:srgbClr val="0070C0"/>
                          </a:solidFill>
                          <a:latin typeface="+mj-lt"/>
                          <a:cs typeface="Arial"/>
                        </a:rPr>
                        <a:t>ROZMARÝN</a:t>
                      </a:r>
                      <a:endParaRPr sz="2200" b="1" dirty="0">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a:lnSpc>
                          <a:spcPct val="100000"/>
                        </a:lnSpc>
                        <a:spcBef>
                          <a:spcPts val="135"/>
                        </a:spcBef>
                      </a:pPr>
                      <a:r>
                        <a:rPr lang="it-IT" sz="2200" spc="20" dirty="0">
                          <a:latin typeface="+mj-lt"/>
                          <a:cs typeface="Arial"/>
                        </a:rPr>
                        <a:t>antioxidant, </a:t>
                      </a:r>
                      <a:r>
                        <a:rPr lang="cs-CZ" sz="2200" spc="20" dirty="0">
                          <a:latin typeface="+mj-lt"/>
                          <a:cs typeface="Arial"/>
                        </a:rPr>
                        <a:t>stahující</a:t>
                      </a:r>
                      <a:endParaRPr sz="2200" dirty="0">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10"/>
                  </a:ext>
                </a:extLst>
              </a:tr>
              <a:tr h="346001">
                <a:tc>
                  <a:txBody>
                    <a:bodyPr/>
                    <a:lstStyle/>
                    <a:p>
                      <a:pPr marL="95250">
                        <a:lnSpc>
                          <a:spcPct val="100000"/>
                        </a:lnSpc>
                        <a:spcBef>
                          <a:spcPts val="115"/>
                        </a:spcBef>
                      </a:pPr>
                      <a:r>
                        <a:rPr sz="2200" b="1" spc="-100" dirty="0">
                          <a:solidFill>
                            <a:srgbClr val="0070C0"/>
                          </a:solidFill>
                          <a:latin typeface="+mj-lt"/>
                          <a:cs typeface="Arial"/>
                        </a:rPr>
                        <a:t>UV</a:t>
                      </a:r>
                      <a:r>
                        <a:rPr lang="it-IT" sz="2200" b="1" spc="-100" dirty="0">
                          <a:solidFill>
                            <a:srgbClr val="0070C0"/>
                          </a:solidFill>
                          <a:latin typeface="+mj-lt"/>
                          <a:cs typeface="Arial"/>
                        </a:rPr>
                        <a:t>-</a:t>
                      </a:r>
                      <a:r>
                        <a:rPr sz="2200" b="1" spc="-100" dirty="0">
                          <a:solidFill>
                            <a:srgbClr val="0070C0"/>
                          </a:solidFill>
                          <a:latin typeface="+mj-lt"/>
                          <a:cs typeface="Arial"/>
                        </a:rPr>
                        <a:t>A </a:t>
                      </a:r>
                      <a:r>
                        <a:rPr sz="2200" b="1" spc="-65" dirty="0">
                          <a:solidFill>
                            <a:srgbClr val="0070C0"/>
                          </a:solidFill>
                          <a:latin typeface="+mj-lt"/>
                          <a:cs typeface="Arial"/>
                        </a:rPr>
                        <a:t>FILTER</a:t>
                      </a:r>
                      <a:endParaRPr sz="2200" b="1" dirty="0">
                        <a:solidFill>
                          <a:srgbClr val="0070C0"/>
                        </a:solidFill>
                        <a:latin typeface="+mj-lt"/>
                        <a:cs typeface="Arial"/>
                      </a:endParaRPr>
                    </a:p>
                  </a:txBody>
                  <a:tcPr marL="0" marR="0" marT="1460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95250">
                        <a:lnSpc>
                          <a:spcPct val="100000"/>
                        </a:lnSpc>
                        <a:spcBef>
                          <a:spcPts val="135"/>
                        </a:spcBef>
                      </a:pPr>
                      <a:r>
                        <a:rPr lang="it-IT" sz="2200" spc="-10" dirty="0">
                          <a:latin typeface="+mj-lt"/>
                          <a:cs typeface="Arial"/>
                        </a:rPr>
                        <a:t>Ochrana před sluncem.</a:t>
                      </a:r>
                      <a:endParaRPr sz="2200" dirty="0">
                        <a:latin typeface="+mj-lt"/>
                        <a:cs typeface="Arial"/>
                      </a:endParaRPr>
                    </a:p>
                  </a:txBody>
                  <a:tcPr marL="0" marR="0" marT="17145"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11"/>
                  </a:ext>
                </a:extLst>
              </a:tr>
            </a:tbl>
          </a:graphicData>
        </a:graphic>
      </p:graphicFrame>
      <p:sp>
        <p:nvSpPr>
          <p:cNvPr id="13" name="CasellaDiTesto 12">
            <a:extLst>
              <a:ext uri="{FF2B5EF4-FFF2-40B4-BE49-F238E27FC236}">
                <a16:creationId xmlns:a16="http://schemas.microsoft.com/office/drawing/2014/main" id="{EC21D67B-9E54-BE7D-3EA2-0FC5B99F60AB}"/>
              </a:ext>
            </a:extLst>
          </p:cNvPr>
          <p:cNvSpPr txBox="1"/>
          <p:nvPr/>
        </p:nvSpPr>
        <p:spPr>
          <a:xfrm>
            <a:off x="151597" y="1453769"/>
            <a:ext cx="13016642" cy="4324261"/>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Jedná</a:t>
            </a:r>
            <a:r>
              <a:rPr lang="en-GB" sz="2500" dirty="0">
                <a:solidFill>
                  <a:srgbClr val="000000"/>
                </a:solidFill>
                <a:latin typeface="+mj-lt"/>
              </a:rPr>
              <a:t> se o </a:t>
            </a:r>
            <a:r>
              <a:rPr lang="en-GB" sz="2500" dirty="0" err="1">
                <a:solidFill>
                  <a:srgbClr val="000000"/>
                </a:solidFill>
                <a:latin typeface="+mj-lt"/>
              </a:rPr>
              <a:t>originální</a:t>
            </a:r>
            <a:r>
              <a:rPr lang="en-GB" sz="2500" dirty="0">
                <a:solidFill>
                  <a:srgbClr val="000000"/>
                </a:solidFill>
                <a:latin typeface="+mj-lt"/>
              </a:rPr>
              <a:t> </a:t>
            </a:r>
            <a:r>
              <a:rPr lang="en-GB" sz="2500" dirty="0" err="1">
                <a:solidFill>
                  <a:srgbClr val="000000"/>
                </a:solidFill>
                <a:latin typeface="+mj-lt"/>
              </a:rPr>
              <a:t>přípravek</a:t>
            </a:r>
            <a:r>
              <a:rPr lang="en-GB" sz="2500" dirty="0">
                <a:solidFill>
                  <a:srgbClr val="000000"/>
                </a:solidFill>
                <a:latin typeface="+mj-lt"/>
              </a:rPr>
              <a:t> s </a:t>
            </a:r>
            <a:r>
              <a:rPr lang="en-GB" sz="2500" dirty="0" err="1">
                <a:solidFill>
                  <a:srgbClr val="000000"/>
                </a:solidFill>
                <a:latin typeface="+mj-lt"/>
              </a:rPr>
              <a:t>okamžitě</a:t>
            </a:r>
            <a:r>
              <a:rPr lang="en-GB" sz="2500" dirty="0">
                <a:solidFill>
                  <a:srgbClr val="000000"/>
                </a:solidFill>
                <a:latin typeface="+mj-lt"/>
              </a:rPr>
              <a:t> </a:t>
            </a:r>
            <a:r>
              <a:rPr lang="en-GB" sz="2500" dirty="0" err="1">
                <a:solidFill>
                  <a:srgbClr val="000000"/>
                </a:solidFill>
                <a:latin typeface="+mj-lt"/>
              </a:rPr>
              <a:t>vstřebatelnou</a:t>
            </a:r>
            <a:r>
              <a:rPr lang="en-GB" sz="2500" dirty="0">
                <a:solidFill>
                  <a:srgbClr val="000000"/>
                </a:solidFill>
                <a:latin typeface="+mj-lt"/>
              </a:rPr>
              <a:t> </a:t>
            </a:r>
            <a:r>
              <a:rPr lang="cs-CZ" sz="2500" dirty="0">
                <a:solidFill>
                  <a:srgbClr val="000000"/>
                </a:solidFill>
                <a:latin typeface="+mj-lt"/>
              </a:rPr>
              <a:t>vlastností</a:t>
            </a:r>
            <a:r>
              <a:rPr lang="en-GB" sz="2500" dirty="0">
                <a:solidFill>
                  <a:srgbClr val="000000"/>
                </a:solidFill>
                <a:latin typeface="+mj-lt"/>
              </a:rPr>
              <a:t>, </a:t>
            </a:r>
            <a:r>
              <a:rPr lang="en-GB" sz="2500" dirty="0" err="1">
                <a:solidFill>
                  <a:srgbClr val="000000"/>
                </a:solidFill>
                <a:latin typeface="+mj-lt"/>
              </a:rPr>
              <a:t>který</a:t>
            </a:r>
            <a:r>
              <a:rPr lang="en-GB" sz="2500" dirty="0">
                <a:solidFill>
                  <a:srgbClr val="000000"/>
                </a:solidFill>
                <a:latin typeface="+mj-lt"/>
              </a:rPr>
              <a:t> </a:t>
            </a:r>
            <a:r>
              <a:rPr lang="en-GB" sz="2500" dirty="0" err="1">
                <a:solidFill>
                  <a:srgbClr val="000000"/>
                </a:solidFill>
                <a:latin typeface="+mj-lt"/>
              </a:rPr>
              <a:t>díky</a:t>
            </a:r>
            <a:r>
              <a:rPr lang="en-GB" sz="2500" dirty="0">
                <a:solidFill>
                  <a:srgbClr val="000000"/>
                </a:solidFill>
                <a:latin typeface="+mj-lt"/>
              </a:rPr>
              <a:t> </a:t>
            </a:r>
            <a:r>
              <a:rPr lang="en-GB" sz="2500" dirty="0" err="1">
                <a:solidFill>
                  <a:srgbClr val="000000"/>
                </a:solidFill>
                <a:latin typeface="+mj-lt"/>
              </a:rPr>
              <a:t>aktivním</a:t>
            </a:r>
            <a:r>
              <a:rPr lang="en-GB" sz="2500" dirty="0">
                <a:solidFill>
                  <a:srgbClr val="000000"/>
                </a:solidFill>
                <a:latin typeface="+mj-lt"/>
              </a:rPr>
              <a:t> </a:t>
            </a:r>
            <a:r>
              <a:rPr lang="en-GB" sz="2500" dirty="0" err="1">
                <a:solidFill>
                  <a:srgbClr val="000000"/>
                </a:solidFill>
                <a:latin typeface="+mj-lt"/>
              </a:rPr>
              <a:t>složkám</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jsou</a:t>
            </a:r>
            <a:r>
              <a:rPr lang="en-GB" sz="2500" dirty="0">
                <a:solidFill>
                  <a:srgbClr val="000000"/>
                </a:solidFill>
                <a:latin typeface="+mj-lt"/>
              </a:rPr>
              <a:t>: </a:t>
            </a:r>
            <a:r>
              <a:rPr lang="en-GB" sz="2500" dirty="0" err="1">
                <a:solidFill>
                  <a:srgbClr val="000000"/>
                </a:solidFill>
                <a:latin typeface="+mj-lt"/>
              </a:rPr>
              <a:t>bambucké</a:t>
            </a:r>
            <a:r>
              <a:rPr lang="en-GB" sz="2500" dirty="0">
                <a:solidFill>
                  <a:srgbClr val="000000"/>
                </a:solidFill>
                <a:latin typeface="+mj-lt"/>
              </a:rPr>
              <a:t> </a:t>
            </a:r>
            <a:r>
              <a:rPr lang="en-GB" sz="2500" dirty="0" err="1">
                <a:solidFill>
                  <a:srgbClr val="000000"/>
                </a:solidFill>
                <a:latin typeface="+mj-lt"/>
              </a:rPr>
              <a:t>máslo</a:t>
            </a:r>
            <a:r>
              <a:rPr lang="en-GB" sz="2500" dirty="0">
                <a:solidFill>
                  <a:srgbClr val="000000"/>
                </a:solidFill>
                <a:latin typeface="+mj-lt"/>
              </a:rPr>
              <a:t>, </a:t>
            </a:r>
            <a:r>
              <a:rPr lang="en-GB" sz="2500" dirty="0" err="1">
                <a:solidFill>
                  <a:srgbClr val="000000"/>
                </a:solidFill>
                <a:latin typeface="+mj-lt"/>
              </a:rPr>
              <a:t>sacharid</a:t>
            </a:r>
            <a:r>
              <a:rPr lang="en-GB" sz="2500" dirty="0">
                <a:solidFill>
                  <a:srgbClr val="000000"/>
                </a:solidFill>
                <a:latin typeface="+mj-lt"/>
              </a:rPr>
              <a:t>, </a:t>
            </a:r>
            <a:r>
              <a:rPr lang="en-GB" sz="2500" dirty="0" err="1">
                <a:solidFill>
                  <a:srgbClr val="000000"/>
                </a:solidFill>
                <a:latin typeface="+mj-lt"/>
              </a:rPr>
              <a:t>borůvka</a:t>
            </a:r>
            <a:r>
              <a:rPr lang="en-GB" sz="2500" dirty="0">
                <a:solidFill>
                  <a:srgbClr val="000000"/>
                </a:solidFill>
                <a:latin typeface="+mj-lt"/>
              </a:rPr>
              <a:t> a </a:t>
            </a:r>
            <a:r>
              <a:rPr lang="en-GB" sz="2500" dirty="0" err="1">
                <a:solidFill>
                  <a:srgbClr val="000000"/>
                </a:solidFill>
                <a:latin typeface="+mj-lt"/>
              </a:rPr>
              <a:t>červené</a:t>
            </a:r>
            <a:r>
              <a:rPr lang="en-GB" sz="2500" dirty="0">
                <a:solidFill>
                  <a:srgbClr val="000000"/>
                </a:solidFill>
                <a:latin typeface="+mj-lt"/>
              </a:rPr>
              <a:t> </a:t>
            </a:r>
            <a:r>
              <a:rPr lang="en-GB" sz="2500" dirty="0" err="1">
                <a:solidFill>
                  <a:srgbClr val="000000"/>
                </a:solidFill>
                <a:latin typeface="+mj-lt"/>
              </a:rPr>
              <a:t>víno</a:t>
            </a:r>
            <a:r>
              <a:rPr lang="en-GB" sz="2500" dirty="0">
                <a:solidFill>
                  <a:srgbClr val="000000"/>
                </a:solidFill>
                <a:latin typeface="+mj-lt"/>
              </a:rPr>
              <a:t>, </a:t>
            </a:r>
            <a:r>
              <a:rPr lang="en-GB" sz="2500" dirty="0" err="1">
                <a:solidFill>
                  <a:srgbClr val="000000"/>
                </a:solidFill>
                <a:latin typeface="+mj-lt"/>
              </a:rPr>
              <a:t>které</a:t>
            </a:r>
            <a:r>
              <a:rPr lang="en-GB" sz="2500" dirty="0">
                <a:solidFill>
                  <a:srgbClr val="000000"/>
                </a:solidFill>
                <a:latin typeface="+mj-lt"/>
              </a:rPr>
              <a:t> </a:t>
            </a:r>
            <a:r>
              <a:rPr lang="en-GB" sz="2500" dirty="0" err="1">
                <a:solidFill>
                  <a:srgbClr val="000000"/>
                </a:solidFill>
                <a:latin typeface="+mj-lt"/>
              </a:rPr>
              <a:t>jsou</a:t>
            </a:r>
            <a:r>
              <a:rPr lang="en-GB" sz="2500" dirty="0">
                <a:solidFill>
                  <a:srgbClr val="000000"/>
                </a:solidFill>
                <a:latin typeface="+mj-lt"/>
              </a:rPr>
              <a:t> </a:t>
            </a:r>
            <a:r>
              <a:rPr lang="en-GB" sz="2500" dirty="0" err="1">
                <a:solidFill>
                  <a:srgbClr val="000000"/>
                </a:solidFill>
                <a:latin typeface="+mj-lt"/>
              </a:rPr>
              <a:t>známé</a:t>
            </a:r>
            <a:r>
              <a:rPr lang="en-GB" sz="2500" dirty="0">
                <a:solidFill>
                  <a:srgbClr val="000000"/>
                </a:solidFill>
                <a:latin typeface="+mj-lt"/>
              </a:rPr>
              <a:t> pro </a:t>
            </a:r>
            <a:r>
              <a:rPr lang="en-GB" sz="2500" dirty="0" err="1">
                <a:solidFill>
                  <a:srgbClr val="000000"/>
                </a:solidFill>
                <a:latin typeface="+mj-lt"/>
              </a:rPr>
              <a:t>své</a:t>
            </a:r>
            <a:r>
              <a:rPr lang="en-GB" sz="2500" dirty="0">
                <a:solidFill>
                  <a:srgbClr val="000000"/>
                </a:solidFill>
                <a:latin typeface="+mj-lt"/>
              </a:rPr>
              <a:t> </a:t>
            </a:r>
            <a:r>
              <a:rPr lang="en-GB" sz="2500" dirty="0" err="1">
                <a:solidFill>
                  <a:srgbClr val="000000"/>
                </a:solidFill>
                <a:latin typeface="+mj-lt"/>
              </a:rPr>
              <a:t>zklidňující</a:t>
            </a:r>
            <a:r>
              <a:rPr lang="en-GB" sz="2500" dirty="0">
                <a:solidFill>
                  <a:srgbClr val="000000"/>
                </a:solidFill>
                <a:latin typeface="+mj-lt"/>
              </a:rPr>
              <a:t> a </a:t>
            </a:r>
            <a:r>
              <a:rPr lang="en-GB" sz="2500" dirty="0" err="1">
                <a:solidFill>
                  <a:srgbClr val="000000"/>
                </a:solidFill>
                <a:latin typeface="+mj-lt"/>
              </a:rPr>
              <a:t>zvláčňující</a:t>
            </a:r>
            <a:r>
              <a:rPr lang="en-GB" sz="2500" dirty="0">
                <a:solidFill>
                  <a:srgbClr val="000000"/>
                </a:solidFill>
                <a:latin typeface="+mj-lt"/>
              </a:rPr>
              <a:t> </a:t>
            </a:r>
            <a:r>
              <a:rPr lang="en-GB" sz="2500" dirty="0" err="1">
                <a:solidFill>
                  <a:srgbClr val="000000"/>
                </a:solidFill>
                <a:latin typeface="+mj-lt"/>
              </a:rPr>
              <a:t>vlastnosti</a:t>
            </a:r>
            <a:r>
              <a:rPr lang="en-GB" sz="2500" dirty="0">
                <a:solidFill>
                  <a:srgbClr val="000000"/>
                </a:solidFill>
                <a:latin typeface="+mj-lt"/>
              </a:rPr>
              <a:t>, </a:t>
            </a:r>
            <a:r>
              <a:rPr lang="en-GB" sz="2500" dirty="0" err="1">
                <a:solidFill>
                  <a:srgbClr val="000000"/>
                </a:solidFill>
                <a:latin typeface="+mj-lt"/>
              </a:rPr>
              <a:t>zklidňuje</a:t>
            </a:r>
            <a:r>
              <a:rPr lang="en-GB" sz="2500" dirty="0">
                <a:solidFill>
                  <a:srgbClr val="000000"/>
                </a:solidFill>
                <a:latin typeface="+mj-lt"/>
              </a:rPr>
              <a:t> </a:t>
            </a:r>
            <a:r>
              <a:rPr lang="en-GB" sz="2500" dirty="0" err="1">
                <a:solidFill>
                  <a:srgbClr val="000000"/>
                </a:solidFill>
                <a:latin typeface="+mj-lt"/>
              </a:rPr>
              <a:t>zarudnutí</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a </a:t>
            </a:r>
            <a:r>
              <a:rPr lang="en-GB" sz="2500" dirty="0" err="1">
                <a:solidFill>
                  <a:srgbClr val="000000"/>
                </a:solidFill>
                <a:latin typeface="+mj-lt"/>
              </a:rPr>
              <a:t>dehydrataci</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Jemná</a:t>
            </a:r>
            <a:r>
              <a:rPr lang="en-GB" sz="2500" dirty="0">
                <a:solidFill>
                  <a:srgbClr val="000000"/>
                </a:solidFill>
                <a:latin typeface="+mj-lt"/>
              </a:rPr>
              <a:t>, </a:t>
            </a:r>
            <a:r>
              <a:rPr lang="en-GB" sz="2500" dirty="0" err="1">
                <a:solidFill>
                  <a:srgbClr val="000000"/>
                </a:solidFill>
                <a:latin typeface="+mj-lt"/>
              </a:rPr>
              <a:t>citlivá</a:t>
            </a:r>
            <a:r>
              <a:rPr lang="en-GB" sz="2500" dirty="0">
                <a:solidFill>
                  <a:srgbClr val="000000"/>
                </a:solidFill>
                <a:latin typeface="+mj-lt"/>
              </a:rPr>
              <a:t> a </a:t>
            </a:r>
            <a:r>
              <a:rPr lang="en-GB" sz="2500" dirty="0" err="1">
                <a:solidFill>
                  <a:srgbClr val="000000"/>
                </a:solidFill>
                <a:latin typeface="+mj-lt"/>
              </a:rPr>
              <a:t>kuperózní</a:t>
            </a:r>
            <a:r>
              <a:rPr lang="en-GB" sz="2500" dirty="0">
                <a:solidFill>
                  <a:srgbClr val="000000"/>
                </a:solidFill>
                <a:latin typeface="+mj-lt"/>
              </a:rPr>
              <a:t> </a:t>
            </a:r>
            <a:r>
              <a:rPr lang="en-GB" sz="2500" dirty="0" err="1">
                <a:solidFill>
                  <a:srgbClr val="000000"/>
                </a:solidFill>
                <a:latin typeface="+mj-lt"/>
              </a:rPr>
              <a:t>pokožka</a:t>
            </a:r>
            <a:r>
              <a:rPr lang="en-GB" sz="2500" dirty="0">
                <a:solidFill>
                  <a:srgbClr val="000000"/>
                </a:solidFill>
                <a:latin typeface="+mj-lt"/>
              </a:rPr>
              <a:t>. 
</a:t>
            </a:r>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ošetření</a:t>
            </a:r>
            <a:r>
              <a:rPr lang="en-GB" sz="2500" dirty="0">
                <a:solidFill>
                  <a:srgbClr val="000000"/>
                </a:solidFill>
                <a:latin typeface="+mj-lt"/>
              </a:rPr>
              <a:t> </a:t>
            </a:r>
            <a:r>
              <a:rPr lang="en-GB" sz="2500" dirty="0" err="1">
                <a:solidFill>
                  <a:srgbClr val="000000"/>
                </a:solidFill>
                <a:latin typeface="+mj-lt"/>
              </a:rPr>
              <a:t>citlivé</a:t>
            </a:r>
            <a:r>
              <a:rPr lang="en-GB" sz="2500" dirty="0">
                <a:solidFill>
                  <a:srgbClr val="000000"/>
                </a:solidFill>
                <a:latin typeface="+mj-lt"/>
              </a:rPr>
              <a:t> </a:t>
            </a:r>
            <a:r>
              <a:rPr lang="en-GB" sz="2500" dirty="0" err="1">
                <a:solidFill>
                  <a:srgbClr val="000000"/>
                </a:solidFill>
                <a:latin typeface="+mj-lt"/>
              </a:rPr>
              <a:t>pokožky</a:t>
            </a:r>
            <a:r>
              <a:rPr lang="en-GB" sz="2500" dirty="0">
                <a:solidFill>
                  <a:srgbClr val="000000"/>
                </a:solidFill>
                <a:latin typeface="+mj-lt"/>
              </a:rPr>
              <a:t> se </a:t>
            </a:r>
            <a:r>
              <a:rPr lang="en-GB" sz="2500" dirty="0" err="1">
                <a:solidFill>
                  <a:srgbClr val="000000"/>
                </a:solidFill>
                <a:latin typeface="+mj-lt"/>
              </a:rPr>
              <a:t>sklonem</a:t>
            </a:r>
            <a:r>
              <a:rPr lang="en-GB" sz="2500" dirty="0">
                <a:solidFill>
                  <a:srgbClr val="000000"/>
                </a:solidFill>
                <a:latin typeface="+mj-lt"/>
              </a:rPr>
              <a:t> </a:t>
            </a:r>
            <a:r>
              <a:rPr lang="en-GB" sz="2500" dirty="0" err="1">
                <a:solidFill>
                  <a:srgbClr val="000000"/>
                </a:solidFill>
                <a:latin typeface="+mj-lt"/>
              </a:rPr>
              <a:t>ke</a:t>
            </a:r>
            <a:r>
              <a:rPr lang="en-GB" sz="2500" dirty="0">
                <a:solidFill>
                  <a:srgbClr val="000000"/>
                </a:solidFill>
                <a:latin typeface="+mj-lt"/>
              </a:rPr>
              <a:t> </a:t>
            </a:r>
            <a:r>
              <a:rPr lang="en-GB" sz="2500" dirty="0" err="1">
                <a:solidFill>
                  <a:srgbClr val="000000"/>
                </a:solidFill>
                <a:latin typeface="+mj-lt"/>
              </a:rPr>
              <a:t>kuperóze</a:t>
            </a:r>
            <a:r>
              <a:rPr lang="en-GB" sz="2500" dirty="0">
                <a:solidFill>
                  <a:srgbClr val="000000"/>
                </a:solidFill>
                <a:latin typeface="+mj-lt"/>
              </a:rPr>
              <a:t>. 
</a:t>
            </a:r>
            <a:r>
              <a:rPr lang="en-GB" sz="2500" dirty="0" err="1">
                <a:solidFill>
                  <a:srgbClr val="000000"/>
                </a:solidFill>
                <a:latin typeface="+mj-lt"/>
              </a:rPr>
              <a:t>Ochrana</a:t>
            </a:r>
            <a:r>
              <a:rPr lang="en-GB" sz="2500" dirty="0">
                <a:solidFill>
                  <a:srgbClr val="000000"/>
                </a:solidFill>
                <a:latin typeface="+mj-lt"/>
              </a:rPr>
              <a:t> a </a:t>
            </a:r>
            <a:r>
              <a:rPr lang="en-GB" sz="2500" dirty="0" err="1">
                <a:solidFill>
                  <a:srgbClr val="000000"/>
                </a:solidFill>
                <a:latin typeface="+mj-lt"/>
              </a:rPr>
              <a:t>zpevnění</a:t>
            </a:r>
            <a:r>
              <a:rPr lang="en-GB" sz="2500" dirty="0">
                <a:solidFill>
                  <a:srgbClr val="000000"/>
                </a:solidFill>
                <a:latin typeface="+mj-lt"/>
              </a:rPr>
              <a:t> </a:t>
            </a:r>
            <a:r>
              <a:rPr lang="en-GB" sz="2500" dirty="0" err="1">
                <a:solidFill>
                  <a:srgbClr val="000000"/>
                </a:solidFill>
                <a:latin typeface="+mj-lt"/>
              </a:rPr>
              <a:t>mikrocirkulace</a:t>
            </a:r>
            <a:endParaRPr lang="en-GB" sz="2500" dirty="0">
              <a:solidFill>
                <a:srgbClr val="0070C0"/>
              </a:solidFill>
              <a:latin typeface="+mj-lt"/>
              <a:cs typeface="Myriad Pro"/>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malé</a:t>
            </a:r>
            <a:r>
              <a:rPr lang="en-GB" sz="2500" dirty="0">
                <a:solidFill>
                  <a:srgbClr val="000000"/>
                </a:solidFill>
                <a:latin typeface="+mj-lt"/>
              </a:rPr>
              <a:t> </a:t>
            </a:r>
            <a:r>
              <a:rPr lang="en-GB" sz="2500" dirty="0" err="1">
                <a:solidFill>
                  <a:srgbClr val="000000"/>
                </a:solidFill>
                <a:latin typeface="+mj-lt"/>
              </a:rPr>
              <a:t>množství</a:t>
            </a:r>
            <a:r>
              <a:rPr lang="en-GB" sz="2500" dirty="0">
                <a:solidFill>
                  <a:srgbClr val="000000"/>
                </a:solidFill>
                <a:latin typeface="+mj-lt"/>
              </a:rPr>
              <a:t> </a:t>
            </a:r>
            <a:r>
              <a:rPr lang="en-GB" sz="2500" dirty="0" err="1">
                <a:solidFill>
                  <a:srgbClr val="000000"/>
                </a:solidFill>
                <a:latin typeface="+mj-lt"/>
              </a:rPr>
              <a:t>přípravku</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obličej</a:t>
            </a:r>
            <a:r>
              <a:rPr lang="en-GB" sz="2500" dirty="0">
                <a:solidFill>
                  <a:srgbClr val="000000"/>
                </a:solidFill>
                <a:latin typeface="+mj-lt"/>
              </a:rPr>
              <a:t> a </a:t>
            </a:r>
            <a:r>
              <a:rPr lang="en-GB" sz="2500" dirty="0" err="1">
                <a:solidFill>
                  <a:srgbClr val="000000"/>
                </a:solidFill>
                <a:latin typeface="+mj-lt"/>
              </a:rPr>
              <a:t>krk</a:t>
            </a:r>
            <a:r>
              <a:rPr lang="en-GB" sz="2500" dirty="0">
                <a:solidFill>
                  <a:srgbClr val="000000"/>
                </a:solidFill>
                <a:latin typeface="+mj-lt"/>
              </a:rPr>
              <a:t> a </a:t>
            </a:r>
            <a:r>
              <a:rPr lang="en-GB" sz="2500" dirty="0" err="1">
                <a:solidFill>
                  <a:srgbClr val="000000"/>
                </a:solidFill>
                <a:latin typeface="+mj-lt"/>
              </a:rPr>
              <a:t>vmasírujte</a:t>
            </a:r>
            <a:r>
              <a:rPr lang="en-GB" sz="2500" dirty="0">
                <a:solidFill>
                  <a:srgbClr val="000000"/>
                </a:solidFill>
                <a:latin typeface="+mj-lt"/>
              </a:rPr>
              <a:t>, </a:t>
            </a:r>
            <a:r>
              <a:rPr lang="en-GB" sz="2500" dirty="0" err="1">
                <a:solidFill>
                  <a:srgbClr val="000000"/>
                </a:solidFill>
                <a:latin typeface="+mj-lt"/>
              </a:rPr>
              <a:t>dokud</a:t>
            </a:r>
            <a:r>
              <a:rPr lang="en-GB" sz="2500" dirty="0">
                <a:solidFill>
                  <a:srgbClr val="000000"/>
                </a:solidFill>
                <a:latin typeface="+mj-lt"/>
              </a:rPr>
              <a:t> se </a:t>
            </a:r>
            <a:r>
              <a:rPr lang="en-GB" sz="2500" dirty="0" err="1">
                <a:solidFill>
                  <a:srgbClr val="000000"/>
                </a:solidFill>
                <a:latin typeface="+mj-lt"/>
              </a:rPr>
              <a:t>zcela</a:t>
            </a:r>
            <a:r>
              <a:rPr lang="en-GB" sz="2500" dirty="0">
                <a:solidFill>
                  <a:srgbClr val="000000"/>
                </a:solidFill>
                <a:latin typeface="+mj-lt"/>
              </a:rPr>
              <a:t> </a:t>
            </a:r>
            <a:r>
              <a:rPr lang="en-GB" sz="2500" dirty="0" err="1">
                <a:solidFill>
                  <a:srgbClr val="000000"/>
                </a:solidFill>
                <a:latin typeface="+mj-lt"/>
              </a:rPr>
              <a:t>nevstřebá</a:t>
            </a:r>
            <a:r>
              <a:rPr lang="en-GB" sz="2500" dirty="0">
                <a:solidFill>
                  <a:srgbClr val="000000"/>
                </a:solidFill>
                <a:latin typeface="+mj-lt"/>
              </a:rPr>
              <a:t>. 
</a:t>
            </a:r>
            <a:r>
              <a:rPr lang="en-GB" sz="2500" dirty="0" err="1">
                <a:solidFill>
                  <a:srgbClr val="000000"/>
                </a:solidFill>
                <a:latin typeface="+mj-lt"/>
              </a:rPr>
              <a:t>Může</a:t>
            </a:r>
            <a:r>
              <a:rPr lang="en-GB" sz="2500" dirty="0">
                <a:solidFill>
                  <a:srgbClr val="000000"/>
                </a:solidFill>
                <a:latin typeface="+mj-lt"/>
              </a:rPr>
              <a:t> </a:t>
            </a:r>
            <a:r>
              <a:rPr lang="en-GB" sz="2500" dirty="0" err="1">
                <a:solidFill>
                  <a:srgbClr val="000000"/>
                </a:solidFill>
                <a:latin typeface="+mj-lt"/>
              </a:rPr>
              <a:t>být</a:t>
            </a:r>
            <a:r>
              <a:rPr lang="en-GB" sz="2500" dirty="0">
                <a:solidFill>
                  <a:srgbClr val="000000"/>
                </a:solidFill>
                <a:latin typeface="+mj-lt"/>
              </a:rPr>
              <a:t> </a:t>
            </a:r>
            <a:r>
              <a:rPr lang="en-GB" sz="2500" dirty="0" err="1">
                <a:solidFill>
                  <a:srgbClr val="000000"/>
                </a:solidFill>
                <a:latin typeface="+mj-lt"/>
              </a:rPr>
              <a:t>použit</a:t>
            </a:r>
            <a:r>
              <a:rPr lang="en-GB" sz="2500" dirty="0">
                <a:solidFill>
                  <a:srgbClr val="000000"/>
                </a:solidFill>
                <a:latin typeface="+mj-lt"/>
              </a:rPr>
              <a:t> </a:t>
            </a:r>
            <a:r>
              <a:rPr lang="en-GB" sz="2500" dirty="0" err="1">
                <a:solidFill>
                  <a:srgbClr val="000000"/>
                </a:solidFill>
                <a:latin typeface="+mj-lt"/>
              </a:rPr>
              <a:t>ráno</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denní</a:t>
            </a:r>
            <a:r>
              <a:rPr lang="en-GB" sz="2500" dirty="0">
                <a:solidFill>
                  <a:srgbClr val="000000"/>
                </a:solidFill>
                <a:latin typeface="+mj-lt"/>
              </a:rPr>
              <a:t> </a:t>
            </a:r>
            <a:r>
              <a:rPr lang="en-GB" sz="2500" dirty="0" err="1">
                <a:solidFill>
                  <a:srgbClr val="000000"/>
                </a:solidFill>
                <a:latin typeface="+mj-lt"/>
              </a:rPr>
              <a:t>produkt</a:t>
            </a:r>
            <a:r>
              <a:rPr lang="en-GB" sz="2500" dirty="0">
                <a:solidFill>
                  <a:srgbClr val="000000"/>
                </a:solidFill>
                <a:latin typeface="+mj-lt"/>
              </a:rPr>
              <a:t> a/</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večer</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zvláště</a:t>
            </a:r>
            <a:r>
              <a:rPr lang="en-GB" sz="2500" dirty="0">
                <a:solidFill>
                  <a:srgbClr val="000000"/>
                </a:solidFill>
                <a:latin typeface="+mj-lt"/>
              </a:rPr>
              <a:t> </a:t>
            </a:r>
            <a:r>
              <a:rPr lang="en-GB" sz="2500" dirty="0" err="1">
                <a:solidFill>
                  <a:srgbClr val="000000"/>
                </a:solidFill>
                <a:latin typeface="+mj-lt"/>
              </a:rPr>
              <a:t>citlivou</a:t>
            </a:r>
            <a:r>
              <a:rPr lang="en-GB" sz="2500" dirty="0">
                <a:solidFill>
                  <a:srgbClr val="000000"/>
                </a:solidFill>
                <a:latin typeface="+mj-lt"/>
              </a:rPr>
              <a:t> </a:t>
            </a:r>
            <a:r>
              <a:rPr lang="en-GB" sz="2500" dirty="0" err="1">
                <a:solidFill>
                  <a:srgbClr val="000000"/>
                </a:solidFill>
                <a:latin typeface="+mj-lt"/>
              </a:rPr>
              <a:t>pokožku</a:t>
            </a:r>
            <a:r>
              <a:rPr lang="en-GB" sz="2500" dirty="0">
                <a:solidFill>
                  <a:srgbClr val="000000"/>
                </a:solidFill>
                <a:latin typeface="+mj-lt"/>
              </a:rPr>
              <a:t>.</a:t>
            </a:r>
            <a:endParaRPr lang="en-GB" sz="2500" dirty="0">
              <a:latin typeface="+mj-lt"/>
            </a:endParaRPr>
          </a:p>
        </p:txBody>
      </p:sp>
      <p:sp>
        <p:nvSpPr>
          <p:cNvPr id="14" name="object 9">
            <a:extLst>
              <a:ext uri="{FF2B5EF4-FFF2-40B4-BE49-F238E27FC236}">
                <a16:creationId xmlns:a16="http://schemas.microsoft.com/office/drawing/2014/main" id="{12D4656E-F348-D1BC-1000-0835048796BA}"/>
              </a:ext>
            </a:extLst>
          </p:cNvPr>
          <p:cNvSpPr txBox="1"/>
          <p:nvPr/>
        </p:nvSpPr>
        <p:spPr>
          <a:xfrm>
            <a:off x="16681450" y="9449866"/>
            <a:ext cx="1295400" cy="474489"/>
          </a:xfrm>
          <a:prstGeom prst="rect">
            <a:avLst/>
          </a:prstGeom>
        </p:spPr>
        <p:txBody>
          <a:bodyPr vert="horz" wrap="square" lIns="0" tIns="12700" rIns="0" bIns="0" rtlCol="0">
            <a:spAutoFit/>
          </a:bodyPr>
          <a:lstStyle/>
          <a:p>
            <a:pPr marL="12700">
              <a:lnSpc>
                <a:spcPct val="100000"/>
              </a:lnSpc>
              <a:spcBef>
                <a:spcPts val="100"/>
              </a:spcBef>
            </a:pPr>
            <a:r>
              <a:rPr lang="it-IT" sz="3000" spc="30" dirty="0">
                <a:latin typeface="+mj-lt"/>
                <a:cs typeface="Arial"/>
              </a:rPr>
              <a:t>50</a:t>
            </a:r>
            <a:r>
              <a:rPr sz="3000" spc="35" dirty="0">
                <a:latin typeface="+mj-lt"/>
                <a:cs typeface="Arial"/>
              </a:rPr>
              <a:t>ml</a:t>
            </a:r>
            <a:endParaRPr sz="3000" dirty="0">
              <a:latin typeface="+mj-lt"/>
              <a:cs typeface="Arial"/>
            </a:endParaRPr>
          </a:p>
        </p:txBody>
      </p:sp>
      <p:pic>
        <p:nvPicPr>
          <p:cNvPr id="2" name="Immagine 1">
            <a:extLst>
              <a:ext uri="{FF2B5EF4-FFF2-40B4-BE49-F238E27FC236}">
                <a16:creationId xmlns:a16="http://schemas.microsoft.com/office/drawing/2014/main" id="{EFF8677D-74FA-55B6-99CB-FED177B4BA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2840293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ASELOX</a:t>
            </a:r>
            <a:r>
              <a:rPr lang="it-IT" sz="3500" b="1" dirty="0">
                <a:solidFill>
                  <a:srgbClr val="0070C0"/>
                </a:solidFill>
                <a:latin typeface="+mj-lt"/>
              </a:rPr>
              <a:t>: Krém na akné</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28421" t="13684" r="29474"/>
          <a:stretch/>
        </p:blipFill>
        <p:spPr>
          <a:xfrm>
            <a:off x="15690850" y="1920875"/>
            <a:ext cx="3581400" cy="7341870"/>
          </a:xfrm>
          <a:prstGeom prst="rect">
            <a:avLst/>
          </a:prstGeom>
        </p:spPr>
      </p:pic>
      <p:sp>
        <p:nvSpPr>
          <p:cNvPr id="12" name="object 9">
            <a:extLst>
              <a:ext uri="{FF2B5EF4-FFF2-40B4-BE49-F238E27FC236}">
                <a16:creationId xmlns:a16="http://schemas.microsoft.com/office/drawing/2014/main" id="{12D4656E-F348-D1BC-1000-0835048796BA}"/>
              </a:ext>
            </a:extLst>
          </p:cNvPr>
          <p:cNvSpPr txBox="1"/>
          <p:nvPr/>
        </p:nvSpPr>
        <p:spPr>
          <a:xfrm>
            <a:off x="16770243" y="10213528"/>
            <a:ext cx="1511408" cy="474489"/>
          </a:xfrm>
          <a:prstGeom prst="rect">
            <a:avLst/>
          </a:prstGeom>
        </p:spPr>
        <p:txBody>
          <a:bodyPr vert="horz" wrap="square" lIns="0" tIns="12700" rIns="0" bIns="0" rtlCol="0">
            <a:spAutoFit/>
          </a:bodyPr>
          <a:lstStyle/>
          <a:p>
            <a:pPr marL="12700">
              <a:lnSpc>
                <a:spcPct val="100000"/>
              </a:lnSpc>
              <a:spcBef>
                <a:spcPts val="100"/>
              </a:spcBef>
            </a:pPr>
            <a:r>
              <a:rPr lang="it-IT" sz="3000" spc="30" dirty="0">
                <a:latin typeface="+mj-lt"/>
                <a:cs typeface="Arial"/>
              </a:rPr>
              <a:t>5</a:t>
            </a:r>
            <a:r>
              <a:rPr sz="3000" spc="30" dirty="0">
                <a:latin typeface="+mj-lt"/>
                <a:cs typeface="Arial"/>
              </a:rPr>
              <a:t>0 </a:t>
            </a:r>
            <a:r>
              <a:rPr sz="3000" spc="35" dirty="0">
                <a:latin typeface="+mj-lt"/>
                <a:cs typeface="Arial"/>
              </a:rPr>
              <a:t>ml</a:t>
            </a:r>
            <a:endParaRPr sz="3000" dirty="0">
              <a:latin typeface="+mj-lt"/>
              <a:cs typeface="Arial"/>
            </a:endParaRPr>
          </a:p>
        </p:txBody>
      </p:sp>
      <p:graphicFrame>
        <p:nvGraphicFramePr>
          <p:cNvPr id="13" name="object 9">
            <a:extLst>
              <a:ext uri="{FF2B5EF4-FFF2-40B4-BE49-F238E27FC236}">
                <a16:creationId xmlns:a16="http://schemas.microsoft.com/office/drawing/2014/main" id="{1E60CBB1-61F4-A6A0-4CCC-E539365C2DEB}"/>
              </a:ext>
            </a:extLst>
          </p:cNvPr>
          <p:cNvGraphicFramePr>
            <a:graphicFrameLocks noGrp="1"/>
          </p:cNvGraphicFramePr>
          <p:nvPr>
            <p:extLst>
              <p:ext uri="{D42A27DB-BD31-4B8C-83A1-F6EECF244321}">
                <p14:modId xmlns:p14="http://schemas.microsoft.com/office/powerpoint/2010/main" val="1518161144"/>
              </p:ext>
            </p:extLst>
          </p:nvPr>
        </p:nvGraphicFramePr>
        <p:xfrm>
          <a:off x="318243" y="7667552"/>
          <a:ext cx="13772407" cy="3201035"/>
        </p:xfrm>
        <a:graphic>
          <a:graphicData uri="http://schemas.openxmlformats.org/drawingml/2006/table">
            <a:tbl>
              <a:tblPr firstRow="1" bandRow="1">
                <a:tableStyleId>{2D5ABB26-0587-4C30-8999-92F81FD0307C}</a:tableStyleId>
              </a:tblPr>
              <a:tblGrid>
                <a:gridCol w="6152407">
                  <a:extLst>
                    <a:ext uri="{9D8B030D-6E8A-4147-A177-3AD203B41FA5}">
                      <a16:colId xmlns:a16="http://schemas.microsoft.com/office/drawing/2014/main" val="20000"/>
                    </a:ext>
                  </a:extLst>
                </a:gridCol>
                <a:gridCol w="7620000">
                  <a:extLst>
                    <a:ext uri="{9D8B030D-6E8A-4147-A177-3AD203B41FA5}">
                      <a16:colId xmlns:a16="http://schemas.microsoft.com/office/drawing/2014/main" val="20001"/>
                    </a:ext>
                  </a:extLst>
                </a:gridCol>
              </a:tblGrid>
              <a:tr h="460140">
                <a:tc>
                  <a:txBody>
                    <a:bodyPr/>
                    <a:lstStyle/>
                    <a:p>
                      <a:pPr marL="121285">
                        <a:lnSpc>
                          <a:spcPct val="100000"/>
                        </a:lnSpc>
                        <a:spcBef>
                          <a:spcPts val="145"/>
                        </a:spcBef>
                      </a:pPr>
                      <a:r>
                        <a:rPr sz="2500" b="1" spc="-5" dirty="0">
                          <a:solidFill>
                            <a:srgbClr val="0070C0"/>
                          </a:solidFill>
                          <a:latin typeface="+mj-lt"/>
                          <a:cs typeface="Arial"/>
                        </a:rPr>
                        <a:t>AZELAIC </a:t>
                      </a:r>
                      <a:r>
                        <a:rPr sz="2500" b="1" spc="-10" dirty="0">
                          <a:solidFill>
                            <a:srgbClr val="0070C0"/>
                          </a:solidFill>
                          <a:latin typeface="+mj-lt"/>
                          <a:cs typeface="Arial"/>
                        </a:rPr>
                        <a:t>ACID</a:t>
                      </a:r>
                      <a:endParaRPr sz="2500" b="1" dirty="0">
                        <a:solidFill>
                          <a:srgbClr val="0070C0"/>
                        </a:solidFill>
                        <a:latin typeface="+mj-lt"/>
                        <a:cs typeface="Arial"/>
                      </a:endParaRPr>
                    </a:p>
                  </a:txBody>
                  <a:tcPr marL="0" marR="0" marT="184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1285" marR="1589405">
                        <a:lnSpc>
                          <a:spcPts val="3350"/>
                        </a:lnSpc>
                        <a:spcBef>
                          <a:spcPts val="865"/>
                        </a:spcBef>
                      </a:pPr>
                      <a:r>
                        <a:rPr lang="it-IT" sz="2500" spc="-35" dirty="0">
                          <a:latin typeface="+mj-lt"/>
                          <a:cs typeface="Arial"/>
                        </a:rPr>
                        <a:t>protizánětlivé, komedolytické</a:t>
                      </a:r>
                      <a:endParaRPr sz="2500" dirty="0">
                        <a:latin typeface="+mj-lt"/>
                        <a:cs typeface="Arial"/>
                      </a:endParaRPr>
                    </a:p>
                  </a:txBody>
                  <a:tcPr marL="0" marR="0" marT="10985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355177">
                <a:tc>
                  <a:txBody>
                    <a:bodyPr/>
                    <a:lstStyle/>
                    <a:p>
                      <a:pPr marL="121285">
                        <a:lnSpc>
                          <a:spcPct val="100000"/>
                        </a:lnSpc>
                        <a:spcBef>
                          <a:spcPts val="145"/>
                        </a:spcBef>
                      </a:pPr>
                      <a:r>
                        <a:rPr sz="2500" b="1" spc="-50" dirty="0">
                          <a:solidFill>
                            <a:srgbClr val="0070C0"/>
                          </a:solidFill>
                          <a:latin typeface="+mj-lt"/>
                          <a:cs typeface="Arial"/>
                        </a:rPr>
                        <a:t>VITAMIN </a:t>
                      </a:r>
                      <a:r>
                        <a:rPr sz="2500" b="1" spc="5" dirty="0">
                          <a:solidFill>
                            <a:srgbClr val="0070C0"/>
                          </a:solidFill>
                          <a:latin typeface="+mj-lt"/>
                          <a:cs typeface="Arial"/>
                        </a:rPr>
                        <a:t>A</a:t>
                      </a:r>
                      <a:endParaRPr sz="2500" b="1" dirty="0">
                        <a:solidFill>
                          <a:srgbClr val="0070C0"/>
                        </a:solidFill>
                        <a:latin typeface="+mj-lt"/>
                        <a:cs typeface="Arial"/>
                      </a:endParaRPr>
                    </a:p>
                  </a:txBody>
                  <a:tcPr marL="0" marR="0" marT="184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1285">
                        <a:lnSpc>
                          <a:spcPct val="100000"/>
                        </a:lnSpc>
                        <a:spcBef>
                          <a:spcPts val="245"/>
                        </a:spcBef>
                      </a:pPr>
                      <a:r>
                        <a:rPr lang="it-IT" sz="2500" spc="15" dirty="0">
                          <a:latin typeface="+mj-lt"/>
                          <a:cs typeface="Arial"/>
                        </a:rPr>
                        <a:t>antioxidant, regenerační</a:t>
                      </a:r>
                      <a:endParaRPr sz="2500" dirty="0">
                        <a:latin typeface="+mj-lt"/>
                        <a:cs typeface="Arial"/>
                      </a:endParaRPr>
                    </a:p>
                  </a:txBody>
                  <a:tcPr marL="0" marR="0" marT="311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484746">
                <a:tc>
                  <a:txBody>
                    <a:bodyPr/>
                    <a:lstStyle/>
                    <a:p>
                      <a:pPr marL="121285">
                        <a:lnSpc>
                          <a:spcPct val="100000"/>
                        </a:lnSpc>
                        <a:spcBef>
                          <a:spcPts val="145"/>
                        </a:spcBef>
                      </a:pPr>
                      <a:r>
                        <a:rPr lang="it-IT" sz="2500" b="1" spc="5" dirty="0">
                          <a:solidFill>
                            <a:srgbClr val="0070C0"/>
                          </a:solidFill>
                          <a:latin typeface="+mj-lt"/>
                          <a:cs typeface="Arial"/>
                        </a:rPr>
                        <a:t>KYSELINA HYALURONOVÁ</a:t>
                      </a:r>
                      <a:endParaRPr sz="2500" b="1" dirty="0">
                        <a:solidFill>
                          <a:srgbClr val="0070C0"/>
                        </a:solidFill>
                        <a:latin typeface="+mj-lt"/>
                        <a:cs typeface="Arial"/>
                      </a:endParaRPr>
                    </a:p>
                  </a:txBody>
                  <a:tcPr marL="0" marR="0" marT="184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1285" marR="998855">
                        <a:lnSpc>
                          <a:spcPts val="3350"/>
                        </a:lnSpc>
                        <a:spcBef>
                          <a:spcPts val="865"/>
                        </a:spcBef>
                      </a:pPr>
                      <a:r>
                        <a:rPr lang="it-IT" sz="2500" spc="15" dirty="0">
                          <a:latin typeface="+mj-lt"/>
                          <a:cs typeface="Arial"/>
                        </a:rPr>
                        <a:t>hydratace, vyhlazení vrásek</a:t>
                      </a:r>
                      <a:endParaRPr sz="2500" dirty="0">
                        <a:latin typeface="+mj-lt"/>
                        <a:cs typeface="Arial"/>
                      </a:endParaRPr>
                    </a:p>
                  </a:txBody>
                  <a:tcPr marL="0" marR="0" marT="10985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r h="484746">
                <a:tc>
                  <a:txBody>
                    <a:bodyPr/>
                    <a:lstStyle/>
                    <a:p>
                      <a:pPr marL="121285">
                        <a:lnSpc>
                          <a:spcPct val="100000"/>
                        </a:lnSpc>
                        <a:spcBef>
                          <a:spcPts val="145"/>
                        </a:spcBef>
                      </a:pPr>
                      <a:r>
                        <a:rPr sz="2500" b="1" spc="-25" dirty="0">
                          <a:solidFill>
                            <a:srgbClr val="0070C0"/>
                          </a:solidFill>
                          <a:latin typeface="+mj-lt"/>
                          <a:cs typeface="Arial"/>
                        </a:rPr>
                        <a:t>CHITOSAN</a:t>
                      </a:r>
                      <a:endParaRPr sz="2500" b="1" dirty="0">
                        <a:solidFill>
                          <a:srgbClr val="0070C0"/>
                        </a:solidFill>
                        <a:latin typeface="+mj-lt"/>
                        <a:cs typeface="Arial"/>
                      </a:endParaRPr>
                    </a:p>
                  </a:txBody>
                  <a:tcPr marL="0" marR="0" marT="184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1285" marR="998855">
                        <a:lnSpc>
                          <a:spcPts val="3350"/>
                        </a:lnSpc>
                        <a:spcBef>
                          <a:spcPts val="865"/>
                        </a:spcBef>
                      </a:pPr>
                      <a:r>
                        <a:rPr lang="it-IT" sz="2500" spc="15" dirty="0">
                          <a:latin typeface="+mj-lt"/>
                          <a:cs typeface="Arial"/>
                        </a:rPr>
                        <a:t>hydratace, vyhlazení vrásek</a:t>
                      </a:r>
                      <a:endParaRPr sz="2500" dirty="0">
                        <a:latin typeface="+mj-lt"/>
                        <a:cs typeface="Arial"/>
                      </a:endParaRPr>
                    </a:p>
                  </a:txBody>
                  <a:tcPr marL="0" marR="0" marT="10985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3"/>
                  </a:ext>
                </a:extLst>
              </a:tr>
              <a:tr h="355177">
                <a:tc>
                  <a:txBody>
                    <a:bodyPr/>
                    <a:lstStyle/>
                    <a:p>
                      <a:pPr marL="121285">
                        <a:lnSpc>
                          <a:spcPct val="100000"/>
                        </a:lnSpc>
                        <a:spcBef>
                          <a:spcPts val="145"/>
                        </a:spcBef>
                      </a:pPr>
                      <a:r>
                        <a:rPr lang="it-IT" sz="2500" b="1" spc="-30" dirty="0">
                          <a:solidFill>
                            <a:srgbClr val="0070C0"/>
                          </a:solidFill>
                          <a:latin typeface="+mj-lt"/>
                          <a:cs typeface="Arial"/>
                        </a:rPr>
                        <a:t>SÓJA</a:t>
                      </a:r>
                      <a:endParaRPr sz="2500" b="1" dirty="0">
                        <a:solidFill>
                          <a:srgbClr val="0070C0"/>
                        </a:solidFill>
                        <a:latin typeface="+mj-lt"/>
                        <a:cs typeface="Arial"/>
                      </a:endParaRPr>
                    </a:p>
                  </a:txBody>
                  <a:tcPr marL="0" marR="0" marT="184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1285">
                        <a:lnSpc>
                          <a:spcPct val="100000"/>
                        </a:lnSpc>
                        <a:spcBef>
                          <a:spcPts val="245"/>
                        </a:spcBef>
                      </a:pPr>
                      <a:r>
                        <a:rPr lang="it-IT" sz="2500" dirty="0">
                          <a:latin typeface="+mj-lt"/>
                          <a:cs typeface="Arial"/>
                        </a:rPr>
                        <a:t>zvláčňující, regenerační</a:t>
                      </a:r>
                      <a:endParaRPr sz="2500" dirty="0">
                        <a:latin typeface="+mj-lt"/>
                        <a:cs typeface="Arial"/>
                      </a:endParaRPr>
                    </a:p>
                  </a:txBody>
                  <a:tcPr marL="0" marR="0" marT="311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4"/>
                  </a:ext>
                </a:extLst>
              </a:tr>
              <a:tr h="355177">
                <a:tc>
                  <a:txBody>
                    <a:bodyPr/>
                    <a:lstStyle/>
                    <a:p>
                      <a:pPr marL="121285">
                        <a:lnSpc>
                          <a:spcPct val="100000"/>
                        </a:lnSpc>
                        <a:spcBef>
                          <a:spcPts val="145"/>
                        </a:spcBef>
                      </a:pPr>
                      <a:r>
                        <a:rPr sz="2500" b="1" spc="-50" dirty="0">
                          <a:solidFill>
                            <a:srgbClr val="0070C0"/>
                          </a:solidFill>
                          <a:latin typeface="+mj-lt"/>
                          <a:cs typeface="Arial"/>
                        </a:rPr>
                        <a:t>SHOREA </a:t>
                      </a:r>
                      <a:r>
                        <a:rPr sz="2500" b="1" spc="-55" dirty="0">
                          <a:solidFill>
                            <a:srgbClr val="0070C0"/>
                          </a:solidFill>
                          <a:latin typeface="+mj-lt"/>
                          <a:cs typeface="Arial"/>
                        </a:rPr>
                        <a:t>STENOPTERA</a:t>
                      </a:r>
                      <a:endParaRPr sz="2500" b="1" dirty="0">
                        <a:solidFill>
                          <a:srgbClr val="0070C0"/>
                        </a:solidFill>
                        <a:latin typeface="+mj-lt"/>
                        <a:cs typeface="Arial"/>
                      </a:endParaRPr>
                    </a:p>
                  </a:txBody>
                  <a:tcPr marL="0" marR="0" marT="184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1285">
                        <a:lnSpc>
                          <a:spcPct val="100000"/>
                        </a:lnSpc>
                        <a:spcBef>
                          <a:spcPts val="245"/>
                        </a:spcBef>
                      </a:pPr>
                      <a:r>
                        <a:rPr lang="it-IT" sz="2500" dirty="0">
                          <a:latin typeface="+mj-lt"/>
                          <a:cs typeface="Arial"/>
                        </a:rPr>
                        <a:t>zvláčňující, vyživující</a:t>
                      </a:r>
                      <a:endParaRPr sz="2500" dirty="0">
                        <a:latin typeface="+mj-lt"/>
                        <a:cs typeface="Arial"/>
                      </a:endParaRPr>
                    </a:p>
                  </a:txBody>
                  <a:tcPr marL="0" marR="0" marT="311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5"/>
                  </a:ext>
                </a:extLst>
              </a:tr>
              <a:tr h="355177">
                <a:tc>
                  <a:txBody>
                    <a:bodyPr/>
                    <a:lstStyle/>
                    <a:p>
                      <a:pPr marL="121285">
                        <a:lnSpc>
                          <a:spcPct val="100000"/>
                        </a:lnSpc>
                        <a:spcBef>
                          <a:spcPts val="145"/>
                        </a:spcBef>
                      </a:pPr>
                      <a:r>
                        <a:rPr lang="it-IT" sz="2500" b="1" spc="-65" dirty="0">
                          <a:solidFill>
                            <a:srgbClr val="0070C0"/>
                          </a:solidFill>
                          <a:latin typeface="+mj-lt"/>
                          <a:cs typeface="Arial"/>
                        </a:rPr>
                        <a:t>PŘÍRODNÍ SKVALAN</a:t>
                      </a:r>
                      <a:endParaRPr sz="2500" b="1" dirty="0">
                        <a:solidFill>
                          <a:srgbClr val="0070C0"/>
                        </a:solidFill>
                        <a:latin typeface="+mj-lt"/>
                        <a:cs typeface="Arial"/>
                      </a:endParaRPr>
                    </a:p>
                  </a:txBody>
                  <a:tcPr marL="0" marR="0" marT="184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21285">
                        <a:lnSpc>
                          <a:spcPct val="100000"/>
                        </a:lnSpc>
                        <a:spcBef>
                          <a:spcPts val="245"/>
                        </a:spcBef>
                      </a:pPr>
                      <a:r>
                        <a:rPr lang="it-IT" sz="2500" spc="-10" dirty="0">
                          <a:latin typeface="+mj-lt"/>
                          <a:cs typeface="Arial"/>
                        </a:rPr>
                        <a:t>rostlinné změkčovadlo</a:t>
                      </a:r>
                      <a:endParaRPr sz="2500" dirty="0">
                        <a:latin typeface="+mj-lt"/>
                        <a:cs typeface="Arial"/>
                      </a:endParaRPr>
                    </a:p>
                  </a:txBody>
                  <a:tcPr marL="0" marR="0" marT="31115"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6"/>
                  </a:ext>
                </a:extLst>
              </a:tr>
            </a:tbl>
          </a:graphicData>
        </a:graphic>
      </p:graphicFrame>
      <p:sp>
        <p:nvSpPr>
          <p:cNvPr id="14" name="CasellaDiTesto 13">
            <a:extLst>
              <a:ext uri="{FF2B5EF4-FFF2-40B4-BE49-F238E27FC236}">
                <a16:creationId xmlns:a16="http://schemas.microsoft.com/office/drawing/2014/main" id="{B395546D-7D24-2ED4-0C73-0248A7DCBA64}"/>
              </a:ext>
            </a:extLst>
          </p:cNvPr>
          <p:cNvSpPr txBox="1"/>
          <p:nvPr/>
        </p:nvSpPr>
        <p:spPr>
          <a:xfrm>
            <a:off x="222250" y="1573246"/>
            <a:ext cx="13868400" cy="5478423"/>
          </a:xfrm>
          <a:prstGeom prst="rect">
            <a:avLst/>
          </a:prstGeom>
          <a:noFill/>
        </p:spPr>
        <p:txBody>
          <a:bodyPr wrap="square">
            <a:spAutoFit/>
          </a:bodyPr>
          <a:lstStyle/>
          <a:p>
            <a:r>
              <a:rPr lang="en-GB" sz="2500" b="1" dirty="0">
                <a:solidFill>
                  <a:srgbClr val="0070C0"/>
                </a:solidFill>
                <a:latin typeface="+mj-lt"/>
              </a:rPr>
              <a:t>VLASTNOSTI PRODUKTU</a:t>
            </a:r>
            <a:endParaRPr lang="cs-CZ" sz="2500" b="1" dirty="0">
              <a:solidFill>
                <a:srgbClr val="0070C0"/>
              </a:solidFill>
              <a:latin typeface="+mj-lt"/>
            </a:endParaRPr>
          </a:p>
          <a:p>
            <a:r>
              <a:rPr lang="en-GB" sz="2500" dirty="0" err="1">
                <a:solidFill>
                  <a:srgbClr val="000000"/>
                </a:solidFill>
                <a:latin typeface="+mj-lt"/>
              </a:rPr>
              <a:t>Absolutně</a:t>
            </a:r>
            <a:r>
              <a:rPr lang="en-GB" sz="2500" dirty="0">
                <a:solidFill>
                  <a:srgbClr val="000000"/>
                </a:solidFill>
                <a:latin typeface="+mj-lt"/>
              </a:rPr>
              <a:t> </a:t>
            </a:r>
            <a:r>
              <a:rPr lang="en-GB" sz="2500" dirty="0" err="1">
                <a:solidFill>
                  <a:srgbClr val="000000"/>
                </a:solidFill>
                <a:latin typeface="+mj-lt"/>
              </a:rPr>
              <a:t>inovativní</a:t>
            </a:r>
            <a:r>
              <a:rPr lang="en-GB" sz="2500" dirty="0">
                <a:solidFill>
                  <a:srgbClr val="000000"/>
                </a:solidFill>
                <a:latin typeface="+mj-lt"/>
              </a:rPr>
              <a:t> </a:t>
            </a:r>
            <a:r>
              <a:rPr lang="en-GB" sz="2500" dirty="0" err="1">
                <a:solidFill>
                  <a:srgbClr val="000000"/>
                </a:solidFill>
                <a:latin typeface="+mj-lt"/>
              </a:rPr>
              <a:t>emulze</a:t>
            </a:r>
            <a:r>
              <a:rPr lang="en-GB" sz="2500" dirty="0">
                <a:solidFill>
                  <a:srgbClr val="000000"/>
                </a:solidFill>
                <a:latin typeface="+mj-lt"/>
              </a:rPr>
              <a:t> se </a:t>
            </a:r>
            <a:r>
              <a:rPr lang="en-GB" sz="2500" dirty="0" err="1">
                <a:solidFill>
                  <a:srgbClr val="000000"/>
                </a:solidFill>
                <a:latin typeface="+mj-lt"/>
              </a:rPr>
              <a:t>zklidňujícím</a:t>
            </a:r>
            <a:r>
              <a:rPr lang="en-GB" sz="2500" dirty="0">
                <a:solidFill>
                  <a:srgbClr val="000000"/>
                </a:solidFill>
                <a:latin typeface="+mj-lt"/>
              </a:rPr>
              <a:t> a </a:t>
            </a:r>
            <a:r>
              <a:rPr lang="en-GB" sz="2500" dirty="0" err="1">
                <a:solidFill>
                  <a:srgbClr val="000000"/>
                </a:solidFill>
                <a:latin typeface="+mj-lt"/>
              </a:rPr>
              <a:t>vyrovnávacím</a:t>
            </a:r>
            <a:r>
              <a:rPr lang="en-GB" sz="2500" dirty="0">
                <a:solidFill>
                  <a:srgbClr val="000000"/>
                </a:solidFill>
                <a:latin typeface="+mj-lt"/>
              </a:rPr>
              <a:t> </a:t>
            </a:r>
            <a:r>
              <a:rPr lang="en-GB" sz="2500" dirty="0" err="1">
                <a:solidFill>
                  <a:srgbClr val="000000"/>
                </a:solidFill>
                <a:latin typeface="+mj-lt"/>
              </a:rPr>
              <a:t>účinkem</a:t>
            </a:r>
            <a:r>
              <a:rPr lang="en-GB" sz="2500" dirty="0">
                <a:solidFill>
                  <a:srgbClr val="000000"/>
                </a:solidFill>
                <a:latin typeface="+mj-lt"/>
              </a:rPr>
              <a:t> pro </a:t>
            </a:r>
            <a:r>
              <a:rPr lang="en-GB" sz="2500" dirty="0" err="1">
                <a:solidFill>
                  <a:srgbClr val="000000"/>
                </a:solidFill>
                <a:latin typeface="+mj-lt"/>
              </a:rPr>
              <a:t>mastnou</a:t>
            </a:r>
            <a:r>
              <a:rPr lang="en-GB" sz="2500" dirty="0">
                <a:solidFill>
                  <a:srgbClr val="000000"/>
                </a:solidFill>
                <a:latin typeface="+mj-lt"/>
              </a:rPr>
              <a:t>, </a:t>
            </a:r>
            <a:r>
              <a:rPr lang="en-GB" sz="2500" dirty="0" err="1">
                <a:solidFill>
                  <a:srgbClr val="000000"/>
                </a:solidFill>
                <a:latin typeface="+mj-lt"/>
              </a:rPr>
              <a:t>aknózní</a:t>
            </a:r>
            <a:r>
              <a:rPr lang="en-GB" sz="2500" dirty="0">
                <a:solidFill>
                  <a:srgbClr val="000000"/>
                </a:solidFill>
                <a:latin typeface="+mj-lt"/>
              </a:rPr>
              <a:t> a </a:t>
            </a:r>
            <a:r>
              <a:rPr lang="en-GB" sz="2500" dirty="0" err="1">
                <a:solidFill>
                  <a:srgbClr val="000000"/>
                </a:solidFill>
                <a:latin typeface="+mj-lt"/>
              </a:rPr>
              <a:t>reaktivní</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Po </a:t>
            </a:r>
            <a:r>
              <a:rPr lang="en-GB" sz="2500" dirty="0" err="1">
                <a:solidFill>
                  <a:srgbClr val="000000"/>
                </a:solidFill>
                <a:latin typeface="+mj-lt"/>
              </a:rPr>
              <a:t>aplikaci</a:t>
            </a:r>
            <a:r>
              <a:rPr lang="en-GB" sz="2500" dirty="0">
                <a:solidFill>
                  <a:srgbClr val="000000"/>
                </a:solidFill>
                <a:latin typeface="+mj-lt"/>
              </a:rPr>
              <a:t> </a:t>
            </a:r>
            <a:r>
              <a:rPr lang="en-GB" sz="2500" dirty="0" err="1">
                <a:solidFill>
                  <a:srgbClr val="000000"/>
                </a:solidFill>
                <a:latin typeface="+mj-lt"/>
              </a:rPr>
              <a:t>Aselox</a:t>
            </a:r>
            <a:r>
              <a:rPr lang="en-GB" sz="2500" dirty="0">
                <a:solidFill>
                  <a:srgbClr val="000000"/>
                </a:solidFill>
                <a:latin typeface="+mj-lt"/>
              </a:rPr>
              <a:t> </a:t>
            </a:r>
            <a:r>
              <a:rPr lang="en-GB" sz="2500" dirty="0" err="1">
                <a:solidFill>
                  <a:srgbClr val="000000"/>
                </a:solidFill>
                <a:latin typeface="+mj-lt"/>
              </a:rPr>
              <a:t>nezanechává</a:t>
            </a:r>
            <a:r>
              <a:rPr lang="en-GB" sz="2500" dirty="0">
                <a:solidFill>
                  <a:srgbClr val="000000"/>
                </a:solidFill>
                <a:latin typeface="+mj-lt"/>
              </a:rPr>
              <a:t> ani </a:t>
            </a:r>
            <a:r>
              <a:rPr lang="en-GB" sz="2500" dirty="0" err="1">
                <a:solidFill>
                  <a:srgbClr val="000000"/>
                </a:solidFill>
                <a:latin typeface="+mj-lt"/>
              </a:rPr>
              <a:t>mastné</a:t>
            </a:r>
            <a:r>
              <a:rPr lang="en-GB" sz="2500" dirty="0">
                <a:solidFill>
                  <a:srgbClr val="000000"/>
                </a:solidFill>
                <a:latin typeface="+mj-lt"/>
              </a:rPr>
              <a:t> </a:t>
            </a:r>
            <a:r>
              <a:rPr lang="en-GB" sz="2500" dirty="0" err="1">
                <a:solidFill>
                  <a:srgbClr val="000000"/>
                </a:solidFill>
                <a:latin typeface="+mj-lt"/>
              </a:rPr>
              <a:t>zbytky</a:t>
            </a:r>
            <a:r>
              <a:rPr lang="en-GB" sz="2500" dirty="0">
                <a:solidFill>
                  <a:srgbClr val="000000"/>
                </a:solidFill>
                <a:latin typeface="+mj-lt"/>
              </a:rPr>
              <a:t>, ale </a:t>
            </a:r>
            <a:r>
              <a:rPr lang="en-GB" sz="2500" dirty="0" err="1">
                <a:solidFill>
                  <a:srgbClr val="000000"/>
                </a:solidFill>
                <a:latin typeface="+mj-lt"/>
              </a:rPr>
              <a:t>vytváří</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pokožce</a:t>
            </a:r>
            <a:r>
              <a:rPr lang="en-GB" sz="2500" dirty="0">
                <a:solidFill>
                  <a:srgbClr val="000000"/>
                </a:solidFill>
                <a:latin typeface="+mj-lt"/>
              </a:rPr>
              <a:t> </a:t>
            </a:r>
            <a:r>
              <a:rPr lang="en-GB" sz="2500" dirty="0" err="1">
                <a:solidFill>
                  <a:srgbClr val="000000"/>
                </a:solidFill>
                <a:latin typeface="+mj-lt"/>
              </a:rPr>
              <a:t>ochranný</a:t>
            </a:r>
            <a:r>
              <a:rPr lang="en-GB" sz="2500" dirty="0">
                <a:solidFill>
                  <a:srgbClr val="000000"/>
                </a:solidFill>
                <a:latin typeface="+mj-lt"/>
              </a:rPr>
              <a:t> a </a:t>
            </a:r>
            <a:r>
              <a:rPr lang="en-GB" sz="2500" dirty="0" err="1">
                <a:solidFill>
                  <a:srgbClr val="000000"/>
                </a:solidFill>
                <a:latin typeface="+mj-lt"/>
              </a:rPr>
              <a:t>hydratační</a:t>
            </a:r>
            <a:r>
              <a:rPr lang="en-GB" sz="2500" dirty="0">
                <a:solidFill>
                  <a:srgbClr val="000000"/>
                </a:solidFill>
                <a:latin typeface="+mj-lt"/>
              </a:rPr>
              <a:t> film</a:t>
            </a:r>
            <a:r>
              <a:rPr lang="en-GB" sz="2500" b="0" i="0" u="none" strike="noStrike" baseline="0" dirty="0">
                <a:solidFill>
                  <a:srgbClr val="000000"/>
                </a:solidFill>
                <a:latin typeface="+mj-lt"/>
              </a:rPr>
              <a:t>. </a:t>
            </a:r>
          </a:p>
          <a:p>
            <a:endParaRPr lang="en-GB" sz="2500" b="0" i="0" u="none" strike="noStrike" baseline="0" dirty="0">
              <a:solidFill>
                <a:srgbClr val="000000"/>
              </a:solidFill>
              <a:latin typeface="+mj-lt"/>
            </a:endParaRPr>
          </a:p>
          <a:p>
            <a:r>
              <a:rPr lang="en-GB" sz="2500" b="1" dirty="0">
                <a:solidFill>
                  <a:srgbClr val="0070C0"/>
                </a:solidFill>
                <a:latin typeface="+mj-lt"/>
              </a:rPr>
              <a:t>KOMU JE DOPORUČENO</a:t>
            </a:r>
            <a:endParaRPr lang="cs-CZ" sz="2500" b="1" dirty="0">
              <a:solidFill>
                <a:srgbClr val="0070C0"/>
              </a:solidFill>
              <a:latin typeface="+mj-lt"/>
            </a:endParaRPr>
          </a:p>
          <a:p>
            <a:r>
              <a:rPr lang="en-GB" sz="2500" dirty="0" err="1">
                <a:solidFill>
                  <a:srgbClr val="000000"/>
                </a:solidFill>
                <a:latin typeface="+mj-lt"/>
              </a:rPr>
              <a:t>Ideální</a:t>
            </a:r>
            <a:r>
              <a:rPr lang="en-GB" sz="2500" dirty="0">
                <a:solidFill>
                  <a:srgbClr val="000000"/>
                </a:solidFill>
                <a:latin typeface="+mj-lt"/>
              </a:rPr>
              <a:t> pro </a:t>
            </a:r>
            <a:r>
              <a:rPr lang="en-GB" sz="2500" dirty="0" err="1">
                <a:solidFill>
                  <a:srgbClr val="000000"/>
                </a:solidFill>
                <a:latin typeface="+mj-lt"/>
              </a:rPr>
              <a:t>mastnou</a:t>
            </a:r>
            <a:r>
              <a:rPr lang="en-GB" sz="2500" dirty="0">
                <a:solidFill>
                  <a:srgbClr val="000000"/>
                </a:solidFill>
                <a:latin typeface="+mj-lt"/>
              </a:rPr>
              <a:t>, </a:t>
            </a:r>
            <a:r>
              <a:rPr lang="en-GB" sz="2500" dirty="0" err="1">
                <a:solidFill>
                  <a:srgbClr val="000000"/>
                </a:solidFill>
                <a:latin typeface="+mj-lt"/>
              </a:rPr>
              <a:t>aknózní</a:t>
            </a:r>
            <a:r>
              <a:rPr lang="en-GB" sz="2500" dirty="0">
                <a:solidFill>
                  <a:srgbClr val="000000"/>
                </a:solidFill>
                <a:latin typeface="+mj-lt"/>
              </a:rPr>
              <a:t> </a:t>
            </a:r>
            <a:r>
              <a:rPr lang="en-GB" sz="2500" dirty="0" err="1">
                <a:solidFill>
                  <a:srgbClr val="000000"/>
                </a:solidFill>
                <a:latin typeface="+mj-lt"/>
              </a:rPr>
              <a:t>pleť</a:t>
            </a:r>
            <a:r>
              <a:rPr lang="en-GB" sz="2500" dirty="0">
                <a:solidFill>
                  <a:srgbClr val="000000"/>
                </a:solidFill>
                <a:latin typeface="+mj-lt"/>
              </a:rPr>
              <a:t> a </a:t>
            </a:r>
            <a:r>
              <a:rPr lang="en-GB" sz="2500" dirty="0" err="1">
                <a:solidFill>
                  <a:srgbClr val="000000"/>
                </a:solidFill>
                <a:latin typeface="+mj-lt"/>
              </a:rPr>
              <a:t>pleť</a:t>
            </a:r>
            <a:r>
              <a:rPr lang="en-GB" sz="2500" dirty="0">
                <a:solidFill>
                  <a:srgbClr val="000000"/>
                </a:solidFill>
                <a:latin typeface="+mj-lt"/>
              </a:rPr>
              <a:t> se </a:t>
            </a:r>
            <a:r>
              <a:rPr lang="en-GB" sz="2500" dirty="0" err="1">
                <a:solidFill>
                  <a:srgbClr val="000000"/>
                </a:solidFill>
                <a:latin typeface="+mj-lt"/>
              </a:rPr>
              <a:t>sklonem</a:t>
            </a:r>
            <a:r>
              <a:rPr lang="en-GB" sz="2500" dirty="0">
                <a:solidFill>
                  <a:srgbClr val="000000"/>
                </a:solidFill>
                <a:latin typeface="+mj-lt"/>
              </a:rPr>
              <a:t> k </a:t>
            </a:r>
            <a:r>
              <a:rPr lang="en-GB" sz="2500" dirty="0" err="1">
                <a:solidFill>
                  <a:srgbClr val="000000"/>
                </a:solidFill>
                <a:latin typeface="+mj-lt"/>
              </a:rPr>
              <a:t>nečistotám</a:t>
            </a:r>
            <a:r>
              <a:rPr lang="en-GB" sz="2500" dirty="0">
                <a:solidFill>
                  <a:srgbClr val="000000"/>
                </a:solidFill>
                <a:latin typeface="+mj-lt"/>
              </a:rPr>
              <a:t>. (</a:t>
            </a:r>
            <a:r>
              <a:rPr lang="en-GB" sz="2500" dirty="0" err="1">
                <a:solidFill>
                  <a:srgbClr val="000000"/>
                </a:solidFill>
                <a:latin typeface="+mj-lt"/>
              </a:rPr>
              <a:t>černé</a:t>
            </a:r>
            <a:r>
              <a:rPr lang="en-GB" sz="2500" dirty="0">
                <a:solidFill>
                  <a:srgbClr val="000000"/>
                </a:solidFill>
                <a:latin typeface="+mj-lt"/>
              </a:rPr>
              <a:t> </a:t>
            </a:r>
            <a:r>
              <a:rPr lang="en-GB" sz="2500" dirty="0" err="1">
                <a:solidFill>
                  <a:srgbClr val="000000"/>
                </a:solidFill>
                <a:latin typeface="+mj-lt"/>
              </a:rPr>
              <a:t>tečky</a:t>
            </a:r>
            <a:r>
              <a:rPr lang="en-GB" sz="2500" dirty="0">
                <a:solidFill>
                  <a:srgbClr val="000000"/>
                </a:solidFill>
                <a:latin typeface="+mj-lt"/>
              </a:rPr>
              <a:t> - </a:t>
            </a:r>
            <a:r>
              <a:rPr lang="en-GB" sz="2500" dirty="0" err="1">
                <a:solidFill>
                  <a:srgbClr val="000000"/>
                </a:solidFill>
                <a:latin typeface="+mj-lt"/>
              </a:rPr>
              <a:t>cysty</a:t>
            </a:r>
            <a:r>
              <a:rPr lang="en-GB" sz="2500" dirty="0">
                <a:solidFill>
                  <a:srgbClr val="000000"/>
                </a:solidFill>
                <a:latin typeface="+mj-lt"/>
              </a:rPr>
              <a:t> - </a:t>
            </a:r>
            <a:r>
              <a:rPr lang="en-GB" sz="2500" dirty="0" err="1">
                <a:solidFill>
                  <a:srgbClr val="000000"/>
                </a:solidFill>
                <a:latin typeface="+mj-lt"/>
              </a:rPr>
              <a:t>pustuly</a:t>
            </a:r>
            <a:r>
              <a:rPr lang="en-GB" sz="2500" dirty="0">
                <a:solidFill>
                  <a:srgbClr val="000000"/>
                </a:solidFill>
                <a:latin typeface="+mj-lt"/>
              </a:rPr>
              <a:t>)
</a:t>
            </a:r>
            <a:r>
              <a:rPr lang="en-GB" sz="2500" dirty="0" err="1">
                <a:solidFill>
                  <a:srgbClr val="000000"/>
                </a:solidFill>
                <a:latin typeface="+mj-lt"/>
              </a:rPr>
              <a:t>Krémová</a:t>
            </a:r>
            <a:r>
              <a:rPr lang="en-GB" sz="2500" dirty="0">
                <a:solidFill>
                  <a:srgbClr val="000000"/>
                </a:solidFill>
                <a:latin typeface="+mj-lt"/>
              </a:rPr>
              <a:t> </a:t>
            </a:r>
            <a:r>
              <a:rPr lang="en-GB" sz="2500" dirty="0" err="1">
                <a:solidFill>
                  <a:srgbClr val="000000"/>
                </a:solidFill>
                <a:latin typeface="+mj-lt"/>
              </a:rPr>
              <a:t>konzistence</a:t>
            </a:r>
            <a:r>
              <a:rPr lang="en-GB" sz="2500" dirty="0">
                <a:solidFill>
                  <a:srgbClr val="000000"/>
                </a:solidFill>
                <a:latin typeface="+mj-lt"/>
              </a:rPr>
              <a:t>
</a:t>
            </a:r>
            <a:r>
              <a:rPr lang="en-GB" sz="2500" dirty="0" err="1">
                <a:solidFill>
                  <a:srgbClr val="000000"/>
                </a:solidFill>
                <a:latin typeface="+mj-lt"/>
              </a:rPr>
              <a:t>Protizánětlivý</a:t>
            </a:r>
            <a:r>
              <a:rPr lang="en-GB" sz="2500" dirty="0">
                <a:solidFill>
                  <a:srgbClr val="000000"/>
                </a:solidFill>
                <a:latin typeface="+mj-lt"/>
              </a:rPr>
              <a:t>
</a:t>
            </a:r>
            <a:r>
              <a:rPr lang="en-GB" sz="2500" dirty="0" err="1">
                <a:solidFill>
                  <a:srgbClr val="000000"/>
                </a:solidFill>
                <a:latin typeface="+mj-lt"/>
              </a:rPr>
              <a:t>Antibakteriální</a:t>
            </a:r>
            <a:r>
              <a:rPr lang="en-GB" sz="2500" dirty="0">
                <a:solidFill>
                  <a:srgbClr val="000000"/>
                </a:solidFill>
                <a:latin typeface="+mj-lt"/>
              </a:rPr>
              <a:t>
</a:t>
            </a:r>
            <a:r>
              <a:rPr lang="en-GB" sz="2500" dirty="0" err="1">
                <a:solidFill>
                  <a:srgbClr val="000000"/>
                </a:solidFill>
                <a:latin typeface="+mj-lt"/>
              </a:rPr>
              <a:t>Doporučuje</a:t>
            </a:r>
            <a:r>
              <a:rPr lang="en-GB" sz="2500" dirty="0">
                <a:solidFill>
                  <a:srgbClr val="000000"/>
                </a:solidFill>
                <a:latin typeface="+mj-lt"/>
              </a:rPr>
              <a:t> se </a:t>
            </a:r>
            <a:r>
              <a:rPr lang="en-GB" sz="2500" dirty="0" err="1">
                <a:solidFill>
                  <a:srgbClr val="000000"/>
                </a:solidFill>
                <a:latin typeface="+mj-lt"/>
              </a:rPr>
              <a:t>během</a:t>
            </a:r>
            <a:r>
              <a:rPr lang="en-GB" sz="2500" dirty="0">
                <a:solidFill>
                  <a:srgbClr val="000000"/>
                </a:solidFill>
                <a:latin typeface="+mj-lt"/>
              </a:rPr>
              <a:t> </a:t>
            </a:r>
            <a:r>
              <a:rPr lang="en-GB" sz="2500" dirty="0" err="1">
                <a:solidFill>
                  <a:srgbClr val="000000"/>
                </a:solidFill>
                <a:latin typeface="+mj-lt"/>
              </a:rPr>
              <a:t>léčby</a:t>
            </a:r>
            <a:r>
              <a:rPr lang="en-GB" sz="2500" dirty="0">
                <a:solidFill>
                  <a:srgbClr val="000000"/>
                </a:solidFill>
                <a:latin typeface="+mj-lt"/>
              </a:rPr>
              <a:t> </a:t>
            </a:r>
            <a:r>
              <a:rPr lang="en-GB" sz="2500" dirty="0" err="1">
                <a:solidFill>
                  <a:srgbClr val="000000"/>
                </a:solidFill>
                <a:latin typeface="+mj-lt"/>
              </a:rPr>
              <a:t>akné</a:t>
            </a:r>
            <a:r>
              <a:rPr lang="en-GB" sz="2500" dirty="0">
                <a:solidFill>
                  <a:srgbClr val="000000"/>
                </a:solidFill>
                <a:latin typeface="+mj-lt"/>
              </a:rPr>
              <a:t> </a:t>
            </a:r>
            <a:r>
              <a:rPr lang="en-GB" sz="2500" dirty="0" err="1">
                <a:solidFill>
                  <a:srgbClr val="000000"/>
                </a:solidFill>
                <a:latin typeface="+mj-lt"/>
              </a:rPr>
              <a:t>pomocí</a:t>
            </a:r>
            <a:r>
              <a:rPr lang="en-GB" sz="2500" dirty="0">
                <a:solidFill>
                  <a:srgbClr val="000000"/>
                </a:solidFill>
                <a:latin typeface="+mj-lt"/>
              </a:rPr>
              <a:t> IPL </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laserů</a:t>
            </a:r>
            <a:r>
              <a:rPr lang="en-GB" sz="2500" dirty="0">
                <a:solidFill>
                  <a:srgbClr val="000000"/>
                </a:solidFill>
                <a:latin typeface="+mj-lt"/>
              </a:rPr>
              <a:t> pro </a:t>
            </a:r>
            <a:r>
              <a:rPr lang="en-GB" sz="2500" dirty="0" err="1">
                <a:solidFill>
                  <a:srgbClr val="000000"/>
                </a:solidFill>
                <a:latin typeface="+mj-lt"/>
              </a:rPr>
              <a:t>urychlení</a:t>
            </a:r>
            <a:r>
              <a:rPr lang="en-GB" sz="2500" dirty="0">
                <a:solidFill>
                  <a:srgbClr val="000000"/>
                </a:solidFill>
                <a:latin typeface="+mj-lt"/>
              </a:rPr>
              <a:t> a </a:t>
            </a:r>
            <a:r>
              <a:rPr lang="en-GB" sz="2500" dirty="0" err="1">
                <a:solidFill>
                  <a:srgbClr val="000000"/>
                </a:solidFill>
                <a:latin typeface="+mj-lt"/>
              </a:rPr>
              <a:t>udržení</a:t>
            </a:r>
            <a:r>
              <a:rPr lang="en-GB" sz="2500" dirty="0">
                <a:solidFill>
                  <a:srgbClr val="000000"/>
                </a:solidFill>
                <a:latin typeface="+mj-lt"/>
              </a:rPr>
              <a:t> </a:t>
            </a:r>
            <a:r>
              <a:rPr lang="en-GB" sz="2500" dirty="0" err="1">
                <a:solidFill>
                  <a:srgbClr val="000000"/>
                </a:solidFill>
                <a:latin typeface="+mj-lt"/>
              </a:rPr>
              <a:t>výsledků</a:t>
            </a:r>
            <a:r>
              <a:rPr lang="en-GB" sz="2500" dirty="0">
                <a:solidFill>
                  <a:srgbClr val="000000"/>
                </a:solidFill>
                <a:latin typeface="+mj-lt"/>
              </a:rPr>
              <a:t>.</a:t>
            </a:r>
            <a:endParaRPr lang="en-GB" sz="2500" b="0" i="0" u="none" strike="noStrike" baseline="0" dirty="0">
              <a:solidFill>
                <a:srgbClr val="000000"/>
              </a:solidFill>
              <a:latin typeface="+mj-lt"/>
            </a:endParaRPr>
          </a:p>
          <a:p>
            <a:r>
              <a:rPr lang="en-GB" sz="2500" b="1" dirty="0">
                <a:solidFill>
                  <a:srgbClr val="0070C0"/>
                </a:solidFill>
                <a:latin typeface="+mj-lt"/>
              </a:rPr>
              <a:t>JAK TO POUŽÍVAT</a:t>
            </a:r>
            <a:endParaRPr lang="cs-CZ" sz="2500" b="1" dirty="0">
              <a:solidFill>
                <a:srgbClr val="0070C0"/>
              </a:solidFill>
              <a:latin typeface="+mj-lt"/>
            </a:endParaRPr>
          </a:p>
          <a:p>
            <a:r>
              <a:rPr lang="en-GB" sz="2500" dirty="0" err="1">
                <a:solidFill>
                  <a:srgbClr val="000000"/>
                </a:solidFill>
                <a:latin typeface="+mj-lt"/>
              </a:rPr>
              <a:t>Naneste</a:t>
            </a:r>
            <a:r>
              <a:rPr lang="en-GB" sz="2500" dirty="0">
                <a:solidFill>
                  <a:srgbClr val="000000"/>
                </a:solidFill>
                <a:latin typeface="+mj-lt"/>
              </a:rPr>
              <a:t> </a:t>
            </a:r>
            <a:r>
              <a:rPr lang="en-GB" sz="2500" dirty="0" err="1">
                <a:solidFill>
                  <a:srgbClr val="000000"/>
                </a:solidFill>
                <a:latin typeface="+mj-lt"/>
              </a:rPr>
              <a:t>na</a:t>
            </a:r>
            <a:r>
              <a:rPr lang="en-GB" sz="2500" dirty="0">
                <a:solidFill>
                  <a:srgbClr val="000000"/>
                </a:solidFill>
                <a:latin typeface="+mj-lt"/>
              </a:rPr>
              <a:t> </a:t>
            </a:r>
            <a:r>
              <a:rPr lang="en-GB" sz="2500" dirty="0" err="1">
                <a:solidFill>
                  <a:srgbClr val="000000"/>
                </a:solidFill>
                <a:latin typeface="+mj-lt"/>
              </a:rPr>
              <a:t>vyčištěný</a:t>
            </a:r>
            <a:r>
              <a:rPr lang="en-GB" sz="2500" dirty="0">
                <a:solidFill>
                  <a:srgbClr val="000000"/>
                </a:solidFill>
                <a:latin typeface="+mj-lt"/>
              </a:rPr>
              <a:t> </a:t>
            </a:r>
            <a:r>
              <a:rPr lang="en-GB" sz="2500" dirty="0" err="1">
                <a:solidFill>
                  <a:srgbClr val="000000"/>
                </a:solidFill>
                <a:latin typeface="+mj-lt"/>
              </a:rPr>
              <a:t>obličej</a:t>
            </a:r>
            <a:r>
              <a:rPr lang="en-GB" sz="2500" dirty="0">
                <a:solidFill>
                  <a:srgbClr val="000000"/>
                </a:solidFill>
                <a:latin typeface="+mj-lt"/>
              </a:rPr>
              <a:t> a </a:t>
            </a:r>
            <a:r>
              <a:rPr lang="en-GB" sz="2500" dirty="0" err="1">
                <a:solidFill>
                  <a:srgbClr val="000000"/>
                </a:solidFill>
                <a:latin typeface="+mj-lt"/>
              </a:rPr>
              <a:t>jemně</a:t>
            </a:r>
            <a:r>
              <a:rPr lang="en-GB" sz="2500" dirty="0">
                <a:solidFill>
                  <a:srgbClr val="000000"/>
                </a:solidFill>
                <a:latin typeface="+mj-lt"/>
              </a:rPr>
              <a:t> </a:t>
            </a:r>
            <a:r>
              <a:rPr lang="en-GB" sz="2500" dirty="0" err="1">
                <a:solidFill>
                  <a:srgbClr val="000000"/>
                </a:solidFill>
                <a:latin typeface="+mj-lt"/>
              </a:rPr>
              <a:t>vmasírujte</a:t>
            </a:r>
            <a:r>
              <a:rPr lang="en-GB" sz="2500" dirty="0">
                <a:solidFill>
                  <a:srgbClr val="000000"/>
                </a:solidFill>
                <a:latin typeface="+mj-lt"/>
              </a:rPr>
              <a:t>, </a:t>
            </a:r>
            <a:r>
              <a:rPr lang="en-GB" sz="2500" dirty="0" err="1">
                <a:solidFill>
                  <a:srgbClr val="000000"/>
                </a:solidFill>
                <a:latin typeface="+mj-lt"/>
              </a:rPr>
              <a:t>dokud</a:t>
            </a:r>
            <a:r>
              <a:rPr lang="en-GB" sz="2500" dirty="0">
                <a:solidFill>
                  <a:srgbClr val="000000"/>
                </a:solidFill>
                <a:latin typeface="+mj-lt"/>
              </a:rPr>
              <a:t> se </a:t>
            </a:r>
            <a:r>
              <a:rPr lang="en-GB" sz="2500" dirty="0" err="1">
                <a:solidFill>
                  <a:srgbClr val="000000"/>
                </a:solidFill>
                <a:latin typeface="+mj-lt"/>
              </a:rPr>
              <a:t>zcela</a:t>
            </a:r>
            <a:r>
              <a:rPr lang="en-GB" sz="2500" dirty="0">
                <a:solidFill>
                  <a:srgbClr val="000000"/>
                </a:solidFill>
                <a:latin typeface="+mj-lt"/>
              </a:rPr>
              <a:t> </a:t>
            </a:r>
            <a:r>
              <a:rPr lang="en-GB" sz="2500" dirty="0" err="1">
                <a:solidFill>
                  <a:srgbClr val="000000"/>
                </a:solidFill>
                <a:latin typeface="+mj-lt"/>
              </a:rPr>
              <a:t>nevstřebá</a:t>
            </a:r>
            <a:r>
              <a:rPr lang="en-GB" sz="2500" dirty="0">
                <a:solidFill>
                  <a:srgbClr val="000000"/>
                </a:solidFill>
                <a:latin typeface="+mj-lt"/>
              </a:rPr>
              <a:t>. 
</a:t>
            </a:r>
            <a:r>
              <a:rPr lang="en-GB" sz="2500" dirty="0" err="1">
                <a:solidFill>
                  <a:srgbClr val="000000"/>
                </a:solidFill>
                <a:latin typeface="+mj-lt"/>
              </a:rPr>
              <a:t>Aplikujte</a:t>
            </a:r>
            <a:r>
              <a:rPr lang="en-GB" sz="2500" dirty="0">
                <a:solidFill>
                  <a:srgbClr val="000000"/>
                </a:solidFill>
                <a:latin typeface="+mj-lt"/>
              </a:rPr>
              <a:t> </a:t>
            </a:r>
            <a:r>
              <a:rPr lang="en-GB" sz="2500" dirty="0" err="1">
                <a:solidFill>
                  <a:srgbClr val="000000"/>
                </a:solidFill>
                <a:latin typeface="+mj-lt"/>
              </a:rPr>
              <a:t>ráno</a:t>
            </a:r>
            <a:r>
              <a:rPr lang="en-GB" sz="2500" dirty="0">
                <a:solidFill>
                  <a:srgbClr val="000000"/>
                </a:solidFill>
                <a:latin typeface="+mj-lt"/>
              </a:rPr>
              <a:t> a/</a:t>
            </a:r>
            <a:r>
              <a:rPr lang="en-GB" sz="2500" dirty="0" err="1">
                <a:solidFill>
                  <a:srgbClr val="000000"/>
                </a:solidFill>
                <a:latin typeface="+mj-lt"/>
              </a:rPr>
              <a:t>nebo</a:t>
            </a:r>
            <a:r>
              <a:rPr lang="en-GB" sz="2500" dirty="0">
                <a:solidFill>
                  <a:srgbClr val="000000"/>
                </a:solidFill>
                <a:latin typeface="+mj-lt"/>
              </a:rPr>
              <a:t> </a:t>
            </a:r>
            <a:r>
              <a:rPr lang="en-GB" sz="2500" dirty="0" err="1">
                <a:solidFill>
                  <a:srgbClr val="000000"/>
                </a:solidFill>
                <a:latin typeface="+mj-lt"/>
              </a:rPr>
              <a:t>večer</a:t>
            </a:r>
            <a:r>
              <a:rPr lang="en-GB" sz="2500" dirty="0">
                <a:solidFill>
                  <a:srgbClr val="000000"/>
                </a:solidFill>
                <a:latin typeface="+mj-lt"/>
              </a:rPr>
              <a:t>. </a:t>
            </a:r>
            <a:r>
              <a:rPr lang="en-GB" sz="2500" dirty="0" err="1">
                <a:solidFill>
                  <a:srgbClr val="000000"/>
                </a:solidFill>
                <a:latin typeface="+mj-lt"/>
              </a:rPr>
              <a:t>Vhodný</a:t>
            </a:r>
            <a:r>
              <a:rPr lang="en-GB" sz="2500" dirty="0">
                <a:solidFill>
                  <a:srgbClr val="000000"/>
                </a:solidFill>
                <a:latin typeface="+mj-lt"/>
              </a:rPr>
              <a:t> </a:t>
            </a:r>
            <a:r>
              <a:rPr lang="en-GB" sz="2500" dirty="0" err="1">
                <a:solidFill>
                  <a:srgbClr val="000000"/>
                </a:solidFill>
                <a:latin typeface="+mj-lt"/>
              </a:rPr>
              <a:t>jako</a:t>
            </a:r>
            <a:r>
              <a:rPr lang="en-GB" sz="2500" dirty="0">
                <a:solidFill>
                  <a:srgbClr val="000000"/>
                </a:solidFill>
                <a:latin typeface="+mj-lt"/>
              </a:rPr>
              <a:t> </a:t>
            </a:r>
            <a:r>
              <a:rPr lang="en-GB" sz="2500" dirty="0" err="1">
                <a:solidFill>
                  <a:srgbClr val="000000"/>
                </a:solidFill>
                <a:latin typeface="+mj-lt"/>
              </a:rPr>
              <a:t>podklad</a:t>
            </a:r>
            <a:r>
              <a:rPr lang="en-GB" sz="2500" dirty="0">
                <a:solidFill>
                  <a:srgbClr val="000000"/>
                </a:solidFill>
                <a:latin typeface="+mj-lt"/>
              </a:rPr>
              <a:t> pod make-up pro </a:t>
            </a:r>
            <a:r>
              <a:rPr lang="en-GB" sz="2500" dirty="0" err="1">
                <a:solidFill>
                  <a:srgbClr val="000000"/>
                </a:solidFill>
                <a:latin typeface="+mj-lt"/>
              </a:rPr>
              <a:t>mastnou</a:t>
            </a:r>
            <a:r>
              <a:rPr lang="en-GB" sz="2500" dirty="0">
                <a:solidFill>
                  <a:srgbClr val="000000"/>
                </a:solidFill>
                <a:latin typeface="+mj-lt"/>
              </a:rPr>
              <a:t>, </a:t>
            </a:r>
            <a:r>
              <a:rPr lang="en-GB" sz="2500" dirty="0" err="1">
                <a:solidFill>
                  <a:srgbClr val="000000"/>
                </a:solidFill>
                <a:latin typeface="+mj-lt"/>
              </a:rPr>
              <a:t>podrážděnou</a:t>
            </a:r>
            <a:r>
              <a:rPr lang="en-GB" sz="2500" dirty="0">
                <a:solidFill>
                  <a:srgbClr val="000000"/>
                </a:solidFill>
                <a:latin typeface="+mj-lt"/>
              </a:rPr>
              <a:t>, </a:t>
            </a:r>
            <a:r>
              <a:rPr lang="en-GB" sz="2500" dirty="0" err="1">
                <a:solidFill>
                  <a:srgbClr val="000000"/>
                </a:solidFill>
                <a:latin typeface="+mj-lt"/>
              </a:rPr>
              <a:t>jemnou</a:t>
            </a:r>
            <a:r>
              <a:rPr lang="en-GB" sz="2500" dirty="0">
                <a:solidFill>
                  <a:srgbClr val="000000"/>
                </a:solidFill>
                <a:latin typeface="+mj-lt"/>
              </a:rPr>
              <a:t> a </a:t>
            </a:r>
            <a:r>
              <a:rPr lang="en-GB" sz="2500" dirty="0" err="1">
                <a:solidFill>
                  <a:srgbClr val="000000"/>
                </a:solidFill>
                <a:latin typeface="+mj-lt"/>
              </a:rPr>
              <a:t>aknózní</a:t>
            </a:r>
            <a:r>
              <a:rPr lang="en-GB" sz="2500" dirty="0">
                <a:solidFill>
                  <a:srgbClr val="000000"/>
                </a:solidFill>
                <a:latin typeface="+mj-lt"/>
              </a:rPr>
              <a:t> </a:t>
            </a:r>
            <a:r>
              <a:rPr lang="en-GB" sz="2500" dirty="0" err="1">
                <a:solidFill>
                  <a:srgbClr val="000000"/>
                </a:solidFill>
                <a:latin typeface="+mj-lt"/>
              </a:rPr>
              <a:t>pleť</a:t>
            </a:r>
            <a:r>
              <a:rPr lang="en-GB" sz="2500" b="0" i="0" u="none" strike="noStrike" baseline="0" dirty="0">
                <a:solidFill>
                  <a:srgbClr val="000000"/>
                </a:solidFill>
                <a:latin typeface="+mj-lt"/>
              </a:rPr>
              <a:t>. </a:t>
            </a:r>
            <a:endParaRPr lang="en-GB" sz="2500" dirty="0">
              <a:latin typeface="+mj-lt"/>
            </a:endParaRPr>
          </a:p>
        </p:txBody>
      </p:sp>
      <p:pic>
        <p:nvPicPr>
          <p:cNvPr id="2" name="Immagine 1">
            <a:extLst>
              <a:ext uri="{FF2B5EF4-FFF2-40B4-BE49-F238E27FC236}">
                <a16:creationId xmlns:a16="http://schemas.microsoft.com/office/drawing/2014/main" id="{44BCE7EB-CEB2-28EB-1E5C-CFF309A060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11061933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LIFTING BODY CREAM</a:t>
            </a:r>
            <a:r>
              <a:rPr lang="it-IT" sz="3500" b="1" dirty="0">
                <a:solidFill>
                  <a:srgbClr val="0070C0"/>
                </a:solidFill>
                <a:latin typeface="+mj-lt"/>
              </a:rPr>
              <a:t>: Zpevňující krém</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19623" r="22597"/>
          <a:stretch/>
        </p:blipFill>
        <p:spPr>
          <a:xfrm>
            <a:off x="14928850" y="1366849"/>
            <a:ext cx="4876801" cy="8440347"/>
          </a:xfrm>
          <a:prstGeom prst="rect">
            <a:avLst/>
          </a:prstGeom>
        </p:spPr>
      </p:pic>
      <p:graphicFrame>
        <p:nvGraphicFramePr>
          <p:cNvPr id="12" name="object 9">
            <a:extLst>
              <a:ext uri="{FF2B5EF4-FFF2-40B4-BE49-F238E27FC236}">
                <a16:creationId xmlns:a16="http://schemas.microsoft.com/office/drawing/2014/main" id="{43604621-A886-19AF-8C01-7027504EF91A}"/>
              </a:ext>
            </a:extLst>
          </p:cNvPr>
          <p:cNvGraphicFramePr>
            <a:graphicFrameLocks noGrp="1"/>
          </p:cNvGraphicFramePr>
          <p:nvPr>
            <p:extLst>
              <p:ext uri="{D42A27DB-BD31-4B8C-83A1-F6EECF244321}">
                <p14:modId xmlns:p14="http://schemas.microsoft.com/office/powerpoint/2010/main" val="1750729583"/>
              </p:ext>
            </p:extLst>
          </p:nvPr>
        </p:nvGraphicFramePr>
        <p:xfrm>
          <a:off x="297181" y="6873875"/>
          <a:ext cx="13564870" cy="4298138"/>
        </p:xfrm>
        <a:graphic>
          <a:graphicData uri="http://schemas.openxmlformats.org/drawingml/2006/table">
            <a:tbl>
              <a:tblPr firstRow="1" bandRow="1">
                <a:tableStyleId>{2D5ABB26-0587-4C30-8999-92F81FD0307C}</a:tableStyleId>
              </a:tblPr>
              <a:tblGrid>
                <a:gridCol w="5869276">
                  <a:extLst>
                    <a:ext uri="{9D8B030D-6E8A-4147-A177-3AD203B41FA5}">
                      <a16:colId xmlns:a16="http://schemas.microsoft.com/office/drawing/2014/main" val="20000"/>
                    </a:ext>
                  </a:extLst>
                </a:gridCol>
                <a:gridCol w="7695594">
                  <a:extLst>
                    <a:ext uri="{9D8B030D-6E8A-4147-A177-3AD203B41FA5}">
                      <a16:colId xmlns:a16="http://schemas.microsoft.com/office/drawing/2014/main" val="20001"/>
                    </a:ext>
                  </a:extLst>
                </a:gridCol>
              </a:tblGrid>
              <a:tr h="659582">
                <a:tc>
                  <a:txBody>
                    <a:bodyPr/>
                    <a:lstStyle/>
                    <a:p>
                      <a:pPr marL="163195">
                        <a:lnSpc>
                          <a:spcPct val="100000"/>
                        </a:lnSpc>
                        <a:spcBef>
                          <a:spcPts val="940"/>
                        </a:spcBef>
                      </a:pPr>
                      <a:r>
                        <a:rPr lang="it-IT" sz="2500" b="1" spc="-45" dirty="0">
                          <a:solidFill>
                            <a:srgbClr val="0070C0"/>
                          </a:solidFill>
                          <a:latin typeface="+mj-lt"/>
                          <a:cs typeface="Arial"/>
                        </a:rPr>
                        <a:t>PÍSKAVICE</a:t>
                      </a:r>
                      <a:endParaRPr sz="2500" b="1" dirty="0">
                        <a:solidFill>
                          <a:srgbClr val="0070C0"/>
                        </a:solidFill>
                        <a:latin typeface="+mj-lt"/>
                        <a:cs typeface="Arial"/>
                      </a:endParaRPr>
                    </a:p>
                  </a:txBody>
                  <a:tcPr marL="0" marR="0" marT="11938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63195">
                        <a:lnSpc>
                          <a:spcPct val="100000"/>
                        </a:lnSpc>
                        <a:spcBef>
                          <a:spcPts val="950"/>
                        </a:spcBef>
                      </a:pPr>
                      <a:r>
                        <a:rPr lang="it-IT" sz="2500" spc="-15" dirty="0">
                          <a:latin typeface="+mj-lt"/>
                          <a:cs typeface="Arial"/>
                        </a:rPr>
                        <a:t>Povzbuzující, regenerační, elastick</a:t>
                      </a:r>
                      <a:r>
                        <a:rPr lang="cs-CZ" sz="2500" spc="-15" dirty="0">
                          <a:latin typeface="+mj-lt"/>
                          <a:cs typeface="Arial"/>
                        </a:rPr>
                        <a:t>ý</a:t>
                      </a:r>
                      <a:r>
                        <a:rPr lang="it-IT" sz="2500" spc="-15" dirty="0">
                          <a:latin typeface="+mj-lt"/>
                          <a:cs typeface="Arial"/>
                        </a:rPr>
                        <a:t>;</a:t>
                      </a:r>
                      <a:endParaRPr sz="2500" dirty="0">
                        <a:latin typeface="+mj-lt"/>
                        <a:cs typeface="Arial"/>
                      </a:endParaRPr>
                    </a:p>
                  </a:txBody>
                  <a:tcPr marL="0" marR="0" marT="12065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1160531">
                <a:tc>
                  <a:txBody>
                    <a:bodyPr/>
                    <a:lstStyle/>
                    <a:p>
                      <a:pPr marL="163195">
                        <a:lnSpc>
                          <a:spcPct val="100000"/>
                        </a:lnSpc>
                        <a:spcBef>
                          <a:spcPts val="940"/>
                        </a:spcBef>
                      </a:pPr>
                      <a:r>
                        <a:rPr lang="en-US" sz="2500" b="1" dirty="0">
                          <a:solidFill>
                            <a:srgbClr val="0070C0"/>
                          </a:solidFill>
                          <a:latin typeface="+mj-lt"/>
                          <a:cs typeface="Arial"/>
                        </a:rPr>
                        <a:t>KYSELINA HYALURONOVÁ</a:t>
                      </a:r>
                      <a:endParaRPr sz="2500" b="1" dirty="0">
                        <a:solidFill>
                          <a:srgbClr val="0070C0"/>
                        </a:solidFill>
                        <a:latin typeface="+mj-lt"/>
                        <a:cs typeface="Arial"/>
                      </a:endParaRPr>
                    </a:p>
                  </a:txBody>
                  <a:tcPr marL="0" marR="0" marT="119380" marB="0" anchor="ctr">
                    <a:lnL w="28575">
                      <a:solidFill>
                        <a:srgbClr val="000000"/>
                      </a:solidFill>
                      <a:prstDash val="soli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a:solidFill>
                        <a:srgbClr val="000000"/>
                      </a:solidFill>
                      <a:prstDash val="solid"/>
                    </a:lnB>
                  </a:tcPr>
                </a:tc>
                <a:tc>
                  <a:txBody>
                    <a:bodyPr/>
                    <a:lstStyle/>
                    <a:p>
                      <a:pPr marL="163195">
                        <a:lnSpc>
                          <a:spcPct val="100000"/>
                        </a:lnSpc>
                        <a:spcBef>
                          <a:spcPts val="950"/>
                        </a:spcBef>
                      </a:pPr>
                      <a:r>
                        <a:rPr lang="en-US" sz="2500" spc="30" dirty="0" err="1">
                          <a:latin typeface="+mj-lt"/>
                          <a:cs typeface="Arial"/>
                        </a:rPr>
                        <a:t>Hydratační</a:t>
                      </a:r>
                      <a:r>
                        <a:rPr lang="en-US" sz="2500" spc="30" dirty="0">
                          <a:latin typeface="+mj-lt"/>
                          <a:cs typeface="Arial"/>
                        </a:rPr>
                        <a:t> </a:t>
                      </a:r>
                      <a:r>
                        <a:rPr lang="en-US" sz="2500" spc="30" dirty="0" err="1">
                          <a:latin typeface="+mj-lt"/>
                          <a:cs typeface="Arial"/>
                        </a:rPr>
                        <a:t>krém</a:t>
                      </a:r>
                      <a:r>
                        <a:rPr lang="en-US" sz="2500" spc="30" dirty="0">
                          <a:latin typeface="+mj-lt"/>
                          <a:cs typeface="Arial"/>
                        </a:rPr>
                        <a:t> s </a:t>
                      </a:r>
                      <a:r>
                        <a:rPr lang="en-US" sz="2500" spc="30" dirty="0" err="1">
                          <a:latin typeface="+mj-lt"/>
                          <a:cs typeface="Arial"/>
                        </a:rPr>
                        <a:t>vysokou</a:t>
                      </a:r>
                      <a:r>
                        <a:rPr lang="en-US" sz="2500" spc="30" dirty="0">
                          <a:latin typeface="+mj-lt"/>
                          <a:cs typeface="Arial"/>
                        </a:rPr>
                        <a:t> a </a:t>
                      </a:r>
                      <a:r>
                        <a:rPr lang="en-US" sz="2500" spc="30" dirty="0" err="1">
                          <a:latin typeface="+mj-lt"/>
                          <a:cs typeface="Arial"/>
                        </a:rPr>
                        <a:t>střední</a:t>
                      </a:r>
                      <a:r>
                        <a:rPr lang="en-US" sz="2500" spc="30" dirty="0">
                          <a:latin typeface="+mj-lt"/>
                          <a:cs typeface="Arial"/>
                        </a:rPr>
                        <a:t> </a:t>
                      </a:r>
                      <a:r>
                        <a:rPr lang="en-US" sz="2500" spc="30" dirty="0" err="1">
                          <a:latin typeface="+mj-lt"/>
                          <a:cs typeface="Arial"/>
                        </a:rPr>
                        <a:t>molekulovou</a:t>
                      </a:r>
                      <a:r>
                        <a:rPr lang="en-US" sz="2500" spc="30" dirty="0">
                          <a:latin typeface="+mj-lt"/>
                          <a:cs typeface="Arial"/>
                        </a:rPr>
                        <a:t> </a:t>
                      </a:r>
                      <a:r>
                        <a:rPr lang="en-US" sz="2500" spc="30" dirty="0" err="1">
                          <a:latin typeface="+mj-lt"/>
                          <a:cs typeface="Arial"/>
                        </a:rPr>
                        <a:t>hmotností</a:t>
                      </a:r>
                      <a:endParaRPr sz="2500" dirty="0">
                        <a:latin typeface="+mj-lt"/>
                        <a:cs typeface="Arial"/>
                      </a:endParaRPr>
                    </a:p>
                  </a:txBody>
                  <a:tcPr marL="0" marR="0" marT="120650" marB="0" anchor="ctr">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a:solidFill>
                        <a:srgbClr val="000000"/>
                      </a:solidFill>
                      <a:prstDash val="solid"/>
                    </a:lnB>
                  </a:tcPr>
                </a:tc>
                <a:extLst>
                  <a:ext uri="{0D108BD9-81ED-4DB2-BD59-A6C34878D82A}">
                    <a16:rowId xmlns:a16="http://schemas.microsoft.com/office/drawing/2014/main" val="10001"/>
                  </a:ext>
                </a:extLst>
              </a:tr>
              <a:tr h="659582">
                <a:tc>
                  <a:txBody>
                    <a:bodyPr/>
                    <a:lstStyle/>
                    <a:p>
                      <a:pPr marL="163195">
                        <a:lnSpc>
                          <a:spcPct val="100000"/>
                        </a:lnSpc>
                        <a:spcBef>
                          <a:spcPts val="940"/>
                        </a:spcBef>
                      </a:pPr>
                      <a:r>
                        <a:rPr sz="2500" b="1" spc="-35" dirty="0">
                          <a:solidFill>
                            <a:srgbClr val="0070C0"/>
                          </a:solidFill>
                          <a:latin typeface="+mj-lt"/>
                          <a:cs typeface="Arial"/>
                        </a:rPr>
                        <a:t>VITAMIN </a:t>
                      </a:r>
                      <a:r>
                        <a:rPr sz="2500" b="1" spc="-100" dirty="0">
                          <a:solidFill>
                            <a:srgbClr val="0070C0"/>
                          </a:solidFill>
                          <a:latin typeface="+mj-lt"/>
                          <a:cs typeface="Arial"/>
                        </a:rPr>
                        <a:t>E</a:t>
                      </a:r>
                      <a:endParaRPr sz="2500" b="1" dirty="0">
                        <a:solidFill>
                          <a:srgbClr val="0070C0"/>
                        </a:solidFill>
                        <a:latin typeface="+mj-lt"/>
                        <a:cs typeface="Arial"/>
                      </a:endParaRPr>
                    </a:p>
                  </a:txBody>
                  <a:tcPr marL="0" marR="0" marT="119380" marB="0" anchor="ctr">
                    <a:lnL w="28575">
                      <a:solidFill>
                        <a:srgbClr val="000000"/>
                      </a:solidFill>
                      <a:prstDash val="soli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a:solidFill>
                        <a:srgbClr val="000000"/>
                      </a:solidFill>
                      <a:prstDash val="solid"/>
                    </a:lnB>
                  </a:tcPr>
                </a:tc>
                <a:tc>
                  <a:txBody>
                    <a:bodyPr/>
                    <a:lstStyle/>
                    <a:p>
                      <a:pPr marL="163195">
                        <a:lnSpc>
                          <a:spcPct val="100000"/>
                        </a:lnSpc>
                        <a:spcBef>
                          <a:spcPts val="950"/>
                        </a:spcBef>
                      </a:pPr>
                      <a:r>
                        <a:rPr lang="it-IT" sz="2500" spc="20" dirty="0">
                          <a:latin typeface="+mj-lt"/>
                          <a:cs typeface="Arial"/>
                        </a:rPr>
                        <a:t>antioxidant, reepitelizující;</a:t>
                      </a:r>
                      <a:endParaRPr sz="2500" dirty="0">
                        <a:latin typeface="+mj-lt"/>
                        <a:cs typeface="Arial"/>
                      </a:endParaRPr>
                    </a:p>
                  </a:txBody>
                  <a:tcPr marL="0" marR="0" marT="120650" marB="0" anchor="ctr">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a:solidFill>
                        <a:srgbClr val="000000"/>
                      </a:solidFill>
                      <a:prstDash val="solid"/>
                    </a:lnB>
                  </a:tcPr>
                </a:tc>
                <a:extLst>
                  <a:ext uri="{0D108BD9-81ED-4DB2-BD59-A6C34878D82A}">
                    <a16:rowId xmlns:a16="http://schemas.microsoft.com/office/drawing/2014/main" val="10003"/>
                  </a:ext>
                </a:extLst>
              </a:tr>
              <a:tr h="659582">
                <a:tc>
                  <a:txBody>
                    <a:bodyPr/>
                    <a:lstStyle/>
                    <a:p>
                      <a:pPr marL="163195">
                        <a:lnSpc>
                          <a:spcPct val="100000"/>
                        </a:lnSpc>
                        <a:spcBef>
                          <a:spcPts val="940"/>
                        </a:spcBef>
                      </a:pPr>
                      <a:r>
                        <a:rPr lang="it-IT" sz="2500" b="1" spc="-35" dirty="0">
                          <a:solidFill>
                            <a:srgbClr val="0070C0"/>
                          </a:solidFill>
                          <a:latin typeface="+mj-lt"/>
                          <a:cs typeface="Arial"/>
                        </a:rPr>
                        <a:t>BAVLNA</a:t>
                      </a:r>
                      <a:endParaRPr sz="2500" b="1" dirty="0">
                        <a:solidFill>
                          <a:srgbClr val="0070C0"/>
                        </a:solidFill>
                        <a:latin typeface="+mj-lt"/>
                        <a:cs typeface="Arial"/>
                      </a:endParaRPr>
                    </a:p>
                  </a:txBody>
                  <a:tcPr marL="0" marR="0" marT="11938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63195">
                        <a:lnSpc>
                          <a:spcPct val="100000"/>
                        </a:lnSpc>
                        <a:spcBef>
                          <a:spcPts val="950"/>
                        </a:spcBef>
                      </a:pPr>
                      <a:r>
                        <a:rPr lang="it-IT" sz="2500" spc="10" dirty="0">
                          <a:latin typeface="+mj-lt"/>
                          <a:cs typeface="Arial"/>
                        </a:rPr>
                        <a:t>změkčovadlo, regenerační;</a:t>
                      </a:r>
                      <a:endParaRPr sz="2500" dirty="0">
                        <a:latin typeface="+mj-lt"/>
                        <a:cs typeface="Arial"/>
                      </a:endParaRPr>
                    </a:p>
                  </a:txBody>
                  <a:tcPr marL="0" marR="0" marT="12065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4"/>
                  </a:ext>
                </a:extLst>
              </a:tr>
              <a:tr h="1158861">
                <a:tc>
                  <a:txBody>
                    <a:bodyPr/>
                    <a:lstStyle/>
                    <a:p>
                      <a:pPr marL="163195" marR="0" lvl="0" indent="0" algn="l" defTabSz="1507846" rtl="0" eaLnBrk="1" fontAlgn="auto" latinLnBrk="0" hangingPunct="1">
                        <a:lnSpc>
                          <a:spcPct val="100000"/>
                        </a:lnSpc>
                        <a:spcBef>
                          <a:spcPts val="940"/>
                        </a:spcBef>
                        <a:spcAft>
                          <a:spcPts val="0"/>
                        </a:spcAft>
                        <a:buClrTx/>
                        <a:buSzTx/>
                        <a:buFontTx/>
                        <a:buNone/>
                        <a:tabLst/>
                        <a:defRPr/>
                      </a:pPr>
                      <a:r>
                        <a:rPr lang="en-US" sz="2500" b="1" kern="1200" spc="-70" dirty="0">
                          <a:solidFill>
                            <a:srgbClr val="0070C0"/>
                          </a:solidFill>
                          <a:latin typeface="+mj-lt"/>
                          <a:ea typeface="+mn-ea"/>
                          <a:cs typeface="Arial"/>
                        </a:rPr>
                        <a:t>OVES, PYLOVÝ EXTRAKT, OLIVOVÝ EXTRAKT, PŠENIČNÝ EXTRAKT</a:t>
                      </a:r>
                      <a:endParaRPr sz="2500" b="1" dirty="0">
                        <a:solidFill>
                          <a:srgbClr val="0070C0"/>
                        </a:solidFill>
                        <a:latin typeface="+mj-lt"/>
                        <a:cs typeface="Arial"/>
                      </a:endParaRPr>
                    </a:p>
                  </a:txBody>
                  <a:tcPr marL="0" marR="0" marT="119380" marB="0" anchor="ctr">
                    <a:lnL w="28575">
                      <a:solidFill>
                        <a:srgbClr val="000000"/>
                      </a:solidFill>
                      <a:prstDash val="soli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a:solidFill>
                        <a:srgbClr val="000000"/>
                      </a:solidFill>
                      <a:prstDash val="solid"/>
                    </a:lnB>
                  </a:tcPr>
                </a:tc>
                <a:tc>
                  <a:txBody>
                    <a:bodyPr/>
                    <a:lstStyle/>
                    <a:p>
                      <a:pPr marL="163195">
                        <a:lnSpc>
                          <a:spcPct val="100000"/>
                        </a:lnSpc>
                        <a:spcBef>
                          <a:spcPts val="950"/>
                        </a:spcBef>
                      </a:pPr>
                      <a:r>
                        <a:rPr lang="en-US" sz="2500" dirty="0" err="1">
                          <a:latin typeface="+mj-lt"/>
                          <a:cs typeface="Arial"/>
                        </a:rPr>
                        <a:t>Hydratace</a:t>
                      </a:r>
                      <a:r>
                        <a:rPr lang="en-US" sz="2500" dirty="0">
                          <a:latin typeface="+mj-lt"/>
                          <a:cs typeface="Arial"/>
                        </a:rPr>
                        <a:t>, </a:t>
                      </a:r>
                      <a:r>
                        <a:rPr lang="en-US" sz="2500" dirty="0" err="1">
                          <a:latin typeface="+mj-lt"/>
                          <a:cs typeface="Arial"/>
                        </a:rPr>
                        <a:t>restrukturalizace</a:t>
                      </a:r>
                      <a:endParaRPr sz="2500" dirty="0">
                        <a:latin typeface="+mj-lt"/>
                        <a:cs typeface="Arial"/>
                      </a:endParaRPr>
                    </a:p>
                  </a:txBody>
                  <a:tcPr marL="0" marR="0" marT="120650" marB="0" anchor="ctr">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a:solidFill>
                        <a:srgbClr val="000000"/>
                      </a:solidFill>
                      <a:prstDash val="solid"/>
                    </a:lnB>
                  </a:tcPr>
                </a:tc>
                <a:extLst>
                  <a:ext uri="{0D108BD9-81ED-4DB2-BD59-A6C34878D82A}">
                    <a16:rowId xmlns:a16="http://schemas.microsoft.com/office/drawing/2014/main" val="10005"/>
                  </a:ext>
                </a:extLst>
              </a:tr>
            </a:tbl>
          </a:graphicData>
        </a:graphic>
      </p:graphicFrame>
      <p:sp>
        <p:nvSpPr>
          <p:cNvPr id="13" name="CasellaDiTesto 12">
            <a:extLst>
              <a:ext uri="{FF2B5EF4-FFF2-40B4-BE49-F238E27FC236}">
                <a16:creationId xmlns:a16="http://schemas.microsoft.com/office/drawing/2014/main" id="{F079E494-85E5-55EE-3789-0A35D6936FB2}"/>
              </a:ext>
            </a:extLst>
          </p:cNvPr>
          <p:cNvSpPr txBox="1"/>
          <p:nvPr/>
        </p:nvSpPr>
        <p:spPr>
          <a:xfrm>
            <a:off x="298450" y="1794463"/>
            <a:ext cx="13487400" cy="4524315"/>
          </a:xfrm>
          <a:prstGeom prst="rect">
            <a:avLst/>
          </a:prstGeom>
          <a:noFill/>
        </p:spPr>
        <p:txBody>
          <a:bodyPr wrap="square">
            <a:spAutoFit/>
          </a:bodyPr>
          <a:lstStyle/>
          <a:p>
            <a:r>
              <a:rPr lang="en-GB" sz="2400" b="1" dirty="0">
                <a:solidFill>
                  <a:srgbClr val="0070C0"/>
                </a:solidFill>
                <a:latin typeface="+mj-lt"/>
              </a:rPr>
              <a:t>VLASTNOSTI PRODUKTU</a:t>
            </a:r>
            <a:endParaRPr lang="cs-CZ" sz="2400" b="1" dirty="0">
              <a:solidFill>
                <a:srgbClr val="0070C0"/>
              </a:solidFill>
              <a:latin typeface="+mj-lt"/>
            </a:endParaRPr>
          </a:p>
          <a:p>
            <a:r>
              <a:rPr lang="en-GB" sz="2400" dirty="0" err="1">
                <a:solidFill>
                  <a:srgbClr val="000000"/>
                </a:solidFill>
                <a:latin typeface="+mj-lt"/>
              </a:rPr>
              <a:t>Exkluzivní</a:t>
            </a:r>
            <a:r>
              <a:rPr lang="en-GB" sz="2400" dirty="0">
                <a:solidFill>
                  <a:srgbClr val="000000"/>
                </a:solidFill>
                <a:latin typeface="+mj-lt"/>
              </a:rPr>
              <a:t> </a:t>
            </a:r>
            <a:r>
              <a:rPr lang="en-GB" sz="2400" dirty="0" err="1">
                <a:solidFill>
                  <a:srgbClr val="000000"/>
                </a:solidFill>
                <a:latin typeface="+mj-lt"/>
              </a:rPr>
              <a:t>složení</a:t>
            </a:r>
            <a:r>
              <a:rPr lang="en-GB" sz="2400" dirty="0">
                <a:solidFill>
                  <a:srgbClr val="000000"/>
                </a:solidFill>
                <a:latin typeface="+mj-lt"/>
              </a:rPr>
              <a:t> pro t</a:t>
            </a:r>
            <a:r>
              <a:rPr lang="cs-CZ" sz="2400" dirty="0" err="1">
                <a:solidFill>
                  <a:srgbClr val="000000"/>
                </a:solidFill>
                <a:latin typeface="+mj-lt"/>
              </a:rPr>
              <a:t>onizaci</a:t>
            </a:r>
            <a:r>
              <a:rPr lang="en-GB" sz="2400" dirty="0">
                <a:solidFill>
                  <a:srgbClr val="000000"/>
                </a:solidFill>
                <a:latin typeface="+mj-lt"/>
              </a:rPr>
              <a:t> </a:t>
            </a:r>
            <a:r>
              <a:rPr lang="en-GB" sz="2400" dirty="0" err="1">
                <a:solidFill>
                  <a:srgbClr val="000000"/>
                </a:solidFill>
                <a:latin typeface="+mj-lt"/>
              </a:rPr>
              <a:t>pleti</a:t>
            </a:r>
            <a:r>
              <a:rPr lang="en-GB" sz="2400" dirty="0">
                <a:solidFill>
                  <a:srgbClr val="000000"/>
                </a:solidFill>
                <a:latin typeface="+mj-lt"/>
              </a:rPr>
              <a:t>. </a:t>
            </a:r>
            <a:r>
              <a:rPr lang="en-GB" sz="2400" dirty="0" err="1">
                <a:solidFill>
                  <a:srgbClr val="000000"/>
                </a:solidFill>
                <a:latin typeface="+mj-lt"/>
              </a:rPr>
              <a:t>Díky</a:t>
            </a:r>
            <a:r>
              <a:rPr lang="en-GB" sz="2400" dirty="0">
                <a:solidFill>
                  <a:srgbClr val="000000"/>
                </a:solidFill>
                <a:latin typeface="+mj-lt"/>
              </a:rPr>
              <a:t> </a:t>
            </a:r>
            <a:r>
              <a:rPr lang="en-GB" sz="2400" dirty="0" err="1">
                <a:solidFill>
                  <a:srgbClr val="000000"/>
                </a:solidFill>
                <a:latin typeface="+mj-lt"/>
              </a:rPr>
              <a:t>své</a:t>
            </a:r>
            <a:r>
              <a:rPr lang="en-GB" sz="2400" dirty="0">
                <a:solidFill>
                  <a:srgbClr val="000000"/>
                </a:solidFill>
                <a:latin typeface="+mj-lt"/>
              </a:rPr>
              <a:t> </a:t>
            </a:r>
            <a:r>
              <a:rPr lang="en-GB" sz="2400" dirty="0" err="1">
                <a:solidFill>
                  <a:srgbClr val="000000"/>
                </a:solidFill>
                <a:latin typeface="+mj-lt"/>
              </a:rPr>
              <a:t>struktuře</a:t>
            </a:r>
            <a:r>
              <a:rPr lang="en-GB" sz="2400" dirty="0">
                <a:solidFill>
                  <a:srgbClr val="000000"/>
                </a:solidFill>
                <a:latin typeface="+mj-lt"/>
              </a:rPr>
              <a:t> je </a:t>
            </a:r>
            <a:r>
              <a:rPr lang="en-GB" sz="2400" dirty="0" err="1">
                <a:solidFill>
                  <a:srgbClr val="000000"/>
                </a:solidFill>
                <a:latin typeface="+mj-lt"/>
              </a:rPr>
              <a:t>pokožka</a:t>
            </a:r>
            <a:r>
              <a:rPr lang="en-GB" sz="2400" dirty="0">
                <a:solidFill>
                  <a:srgbClr val="000000"/>
                </a:solidFill>
                <a:latin typeface="+mj-lt"/>
              </a:rPr>
              <a:t> </a:t>
            </a:r>
            <a:r>
              <a:rPr lang="en-GB" sz="2400" dirty="0" err="1">
                <a:solidFill>
                  <a:srgbClr val="000000"/>
                </a:solidFill>
                <a:latin typeface="+mj-lt"/>
              </a:rPr>
              <a:t>pružnější</a:t>
            </a:r>
            <a:r>
              <a:rPr lang="en-GB" sz="2400" dirty="0">
                <a:solidFill>
                  <a:srgbClr val="000000"/>
                </a:solidFill>
                <a:latin typeface="+mj-lt"/>
              </a:rPr>
              <a:t> a </a:t>
            </a:r>
            <a:r>
              <a:rPr lang="en-GB" sz="2400" dirty="0" err="1">
                <a:solidFill>
                  <a:srgbClr val="000000"/>
                </a:solidFill>
                <a:latin typeface="+mj-lt"/>
              </a:rPr>
              <a:t>tonizovanější</a:t>
            </a:r>
            <a:r>
              <a:rPr lang="en-GB" sz="2400" dirty="0">
                <a:solidFill>
                  <a:srgbClr val="000000"/>
                </a:solidFill>
                <a:latin typeface="+mj-lt"/>
              </a:rPr>
              <a:t>, </a:t>
            </a:r>
            <a:r>
              <a:rPr lang="en-GB" sz="2400" dirty="0" err="1">
                <a:solidFill>
                  <a:srgbClr val="000000"/>
                </a:solidFill>
                <a:latin typeface="+mj-lt"/>
              </a:rPr>
              <a:t>což</a:t>
            </a:r>
            <a:r>
              <a:rPr lang="en-GB" sz="2400" dirty="0">
                <a:solidFill>
                  <a:srgbClr val="000000"/>
                </a:solidFill>
                <a:latin typeface="+mj-lt"/>
              </a:rPr>
              <a:t> </a:t>
            </a:r>
            <a:r>
              <a:rPr lang="en-GB" sz="2400" dirty="0" err="1">
                <a:solidFill>
                  <a:srgbClr val="000000"/>
                </a:solidFill>
                <a:latin typeface="+mj-lt"/>
              </a:rPr>
              <a:t>přináší</a:t>
            </a:r>
            <a:r>
              <a:rPr lang="en-GB" sz="2400" dirty="0">
                <a:solidFill>
                  <a:srgbClr val="000000"/>
                </a:solidFill>
                <a:latin typeface="+mj-lt"/>
              </a:rPr>
              <a:t> </a:t>
            </a:r>
            <a:r>
              <a:rPr lang="en-GB" sz="2400" dirty="0" err="1">
                <a:solidFill>
                  <a:srgbClr val="000000"/>
                </a:solidFill>
                <a:latin typeface="+mj-lt"/>
              </a:rPr>
              <a:t>skutečný</a:t>
            </a:r>
            <a:r>
              <a:rPr lang="en-GB" sz="2400" dirty="0">
                <a:solidFill>
                  <a:srgbClr val="000000"/>
                </a:solidFill>
                <a:latin typeface="+mj-lt"/>
              </a:rPr>
              <a:t> </a:t>
            </a:r>
            <a:r>
              <a:rPr lang="en-GB" sz="2400" dirty="0" err="1">
                <a:solidFill>
                  <a:srgbClr val="000000"/>
                </a:solidFill>
                <a:latin typeface="+mj-lt"/>
              </a:rPr>
              <a:t>liftingový</a:t>
            </a:r>
            <a:r>
              <a:rPr lang="en-GB" sz="2400" dirty="0">
                <a:solidFill>
                  <a:srgbClr val="000000"/>
                </a:solidFill>
                <a:latin typeface="+mj-lt"/>
              </a:rPr>
              <a:t> a anti-age </a:t>
            </a:r>
            <a:r>
              <a:rPr lang="en-GB" sz="2400" dirty="0" err="1">
                <a:solidFill>
                  <a:srgbClr val="000000"/>
                </a:solidFill>
                <a:latin typeface="+mj-lt"/>
              </a:rPr>
              <a:t>účinek</a:t>
            </a:r>
            <a:r>
              <a:rPr lang="en-GB" sz="2400" dirty="0">
                <a:solidFill>
                  <a:srgbClr val="000000"/>
                </a:solidFill>
                <a:latin typeface="+mj-lt"/>
              </a:rPr>
              <a:t>. </a:t>
            </a:r>
            <a:r>
              <a:rPr lang="en-GB" sz="2400" dirty="0" err="1">
                <a:solidFill>
                  <a:srgbClr val="000000"/>
                </a:solidFill>
                <a:latin typeface="+mj-lt"/>
              </a:rPr>
              <a:t>Lze</a:t>
            </a:r>
            <a:r>
              <a:rPr lang="en-GB" sz="2400" dirty="0">
                <a:solidFill>
                  <a:srgbClr val="000000"/>
                </a:solidFill>
                <a:latin typeface="+mj-lt"/>
              </a:rPr>
              <a:t> </a:t>
            </a:r>
            <a:r>
              <a:rPr lang="en-GB" sz="2400" dirty="0" err="1">
                <a:solidFill>
                  <a:srgbClr val="000000"/>
                </a:solidFill>
                <a:latin typeface="+mj-lt"/>
              </a:rPr>
              <a:t>jej</a:t>
            </a:r>
            <a:r>
              <a:rPr lang="en-GB" sz="2400" dirty="0">
                <a:solidFill>
                  <a:srgbClr val="000000"/>
                </a:solidFill>
                <a:latin typeface="+mj-lt"/>
              </a:rPr>
              <a:t> </a:t>
            </a:r>
            <a:r>
              <a:rPr lang="en-GB" sz="2400" dirty="0" err="1">
                <a:solidFill>
                  <a:srgbClr val="000000"/>
                </a:solidFill>
                <a:latin typeface="+mj-lt"/>
              </a:rPr>
              <a:t>použít</a:t>
            </a:r>
            <a:r>
              <a:rPr lang="en-GB" sz="2400" dirty="0">
                <a:solidFill>
                  <a:srgbClr val="000000"/>
                </a:solidFill>
                <a:latin typeface="+mj-lt"/>
              </a:rPr>
              <a:t> </a:t>
            </a:r>
            <a:r>
              <a:rPr lang="en-GB" sz="2400" dirty="0" err="1">
                <a:solidFill>
                  <a:srgbClr val="000000"/>
                </a:solidFill>
                <a:latin typeface="+mj-lt"/>
              </a:rPr>
              <a:t>na</a:t>
            </a:r>
            <a:r>
              <a:rPr lang="en-GB" sz="2400" dirty="0">
                <a:solidFill>
                  <a:srgbClr val="000000"/>
                </a:solidFill>
                <a:latin typeface="+mj-lt"/>
              </a:rPr>
              <a:t> </a:t>
            </a:r>
            <a:r>
              <a:rPr lang="en-GB" sz="2400" dirty="0" err="1">
                <a:solidFill>
                  <a:srgbClr val="000000"/>
                </a:solidFill>
                <a:latin typeface="+mj-lt"/>
              </a:rPr>
              <a:t>celé</a:t>
            </a:r>
            <a:r>
              <a:rPr lang="en-GB" sz="2400" dirty="0">
                <a:solidFill>
                  <a:srgbClr val="000000"/>
                </a:solidFill>
                <a:latin typeface="+mj-lt"/>
              </a:rPr>
              <a:t> </a:t>
            </a:r>
            <a:r>
              <a:rPr lang="en-GB" sz="2400" dirty="0" err="1">
                <a:solidFill>
                  <a:srgbClr val="000000"/>
                </a:solidFill>
                <a:latin typeface="+mj-lt"/>
              </a:rPr>
              <a:t>tělo</a:t>
            </a:r>
            <a:r>
              <a:rPr lang="en-GB" sz="2400" dirty="0">
                <a:solidFill>
                  <a:srgbClr val="000000"/>
                </a:solidFill>
                <a:latin typeface="+mj-lt"/>
              </a:rPr>
              <a:t>. </a:t>
            </a:r>
            <a:r>
              <a:rPr lang="en-GB" sz="2400" dirty="0" err="1">
                <a:solidFill>
                  <a:srgbClr val="000000"/>
                </a:solidFill>
                <a:latin typeface="+mj-lt"/>
              </a:rPr>
              <a:t>Jeho</a:t>
            </a:r>
            <a:r>
              <a:rPr lang="en-GB" sz="2400" dirty="0">
                <a:solidFill>
                  <a:srgbClr val="000000"/>
                </a:solidFill>
                <a:latin typeface="+mj-lt"/>
              </a:rPr>
              <a:t> </a:t>
            </a:r>
            <a:r>
              <a:rPr lang="en-GB" sz="2400" dirty="0" err="1">
                <a:solidFill>
                  <a:srgbClr val="000000"/>
                </a:solidFill>
                <a:latin typeface="+mj-lt"/>
              </a:rPr>
              <a:t>sametová</a:t>
            </a:r>
            <a:r>
              <a:rPr lang="en-GB" sz="2400" dirty="0">
                <a:solidFill>
                  <a:srgbClr val="000000"/>
                </a:solidFill>
                <a:latin typeface="+mj-lt"/>
              </a:rPr>
              <a:t> a </a:t>
            </a:r>
            <a:r>
              <a:rPr lang="en-GB" sz="2400" dirty="0" err="1">
                <a:solidFill>
                  <a:srgbClr val="000000"/>
                </a:solidFill>
                <a:latin typeface="+mj-lt"/>
              </a:rPr>
              <a:t>krémová</a:t>
            </a:r>
            <a:r>
              <a:rPr lang="en-GB" sz="2400" dirty="0">
                <a:solidFill>
                  <a:srgbClr val="000000"/>
                </a:solidFill>
                <a:latin typeface="+mj-lt"/>
              </a:rPr>
              <a:t> </a:t>
            </a:r>
            <a:r>
              <a:rPr lang="en-GB" sz="2400" dirty="0" err="1">
                <a:solidFill>
                  <a:srgbClr val="000000"/>
                </a:solidFill>
                <a:latin typeface="+mj-lt"/>
              </a:rPr>
              <a:t>textura</a:t>
            </a:r>
            <a:r>
              <a:rPr lang="en-GB" sz="2400" dirty="0">
                <a:solidFill>
                  <a:srgbClr val="000000"/>
                </a:solidFill>
                <a:latin typeface="+mj-lt"/>
              </a:rPr>
              <a:t> se </a:t>
            </a:r>
            <a:r>
              <a:rPr lang="en-GB" sz="2400" dirty="0" err="1">
                <a:solidFill>
                  <a:srgbClr val="000000"/>
                </a:solidFill>
                <a:latin typeface="+mj-lt"/>
              </a:rPr>
              <a:t>velmi</a:t>
            </a:r>
            <a:r>
              <a:rPr lang="en-GB" sz="2400" dirty="0">
                <a:solidFill>
                  <a:srgbClr val="000000"/>
                </a:solidFill>
                <a:latin typeface="+mj-lt"/>
              </a:rPr>
              <a:t> </a:t>
            </a:r>
            <a:r>
              <a:rPr lang="en-GB" sz="2400" dirty="0" err="1">
                <a:solidFill>
                  <a:srgbClr val="000000"/>
                </a:solidFill>
                <a:latin typeface="+mj-lt"/>
              </a:rPr>
              <a:t>příjemně</a:t>
            </a:r>
            <a:r>
              <a:rPr lang="en-GB" sz="2400" dirty="0">
                <a:solidFill>
                  <a:srgbClr val="000000"/>
                </a:solidFill>
                <a:latin typeface="+mj-lt"/>
              </a:rPr>
              <a:t> </a:t>
            </a:r>
            <a:r>
              <a:rPr lang="en-GB" sz="2400" dirty="0" err="1">
                <a:solidFill>
                  <a:srgbClr val="000000"/>
                </a:solidFill>
                <a:latin typeface="+mj-lt"/>
              </a:rPr>
              <a:t>roztírá</a:t>
            </a:r>
            <a:r>
              <a:rPr lang="en-GB" sz="2400" dirty="0">
                <a:solidFill>
                  <a:srgbClr val="000000"/>
                </a:solidFill>
                <a:latin typeface="+mj-lt"/>
              </a:rPr>
              <a:t> a </a:t>
            </a:r>
            <a:r>
              <a:rPr lang="en-GB" sz="2400" dirty="0" err="1">
                <a:solidFill>
                  <a:srgbClr val="000000"/>
                </a:solidFill>
                <a:latin typeface="+mj-lt"/>
              </a:rPr>
              <a:t>snadno</a:t>
            </a:r>
            <a:r>
              <a:rPr lang="en-GB" sz="2400" dirty="0">
                <a:solidFill>
                  <a:srgbClr val="000000"/>
                </a:solidFill>
                <a:latin typeface="+mj-lt"/>
              </a:rPr>
              <a:t> se </a:t>
            </a:r>
            <a:r>
              <a:rPr lang="en-GB" sz="2400" dirty="0" err="1">
                <a:solidFill>
                  <a:srgbClr val="000000"/>
                </a:solidFill>
                <a:latin typeface="+mj-lt"/>
              </a:rPr>
              <a:t>vstřebává</a:t>
            </a:r>
            <a:r>
              <a:rPr lang="en-GB" sz="2400" dirty="0">
                <a:solidFill>
                  <a:srgbClr val="000000"/>
                </a:solidFill>
                <a:latin typeface="+mj-lt"/>
              </a:rPr>
              <a:t>.</a:t>
            </a:r>
            <a:endParaRPr lang="en-GB" sz="2400" b="0" i="0" u="none" strike="noStrike" baseline="0" dirty="0">
              <a:solidFill>
                <a:srgbClr val="000000"/>
              </a:solidFill>
              <a:latin typeface="+mj-lt"/>
            </a:endParaRPr>
          </a:p>
          <a:p>
            <a:r>
              <a:rPr lang="en-GB" sz="2400" b="1" dirty="0">
                <a:solidFill>
                  <a:srgbClr val="0070C0"/>
                </a:solidFill>
                <a:latin typeface="+mj-lt"/>
              </a:rPr>
              <a:t>KOMU JE DOPORUČENO</a:t>
            </a:r>
            <a:endParaRPr lang="cs-CZ" sz="2400" b="1" dirty="0">
              <a:solidFill>
                <a:srgbClr val="0070C0"/>
              </a:solidFill>
              <a:latin typeface="+mj-lt"/>
            </a:endParaRPr>
          </a:p>
          <a:p>
            <a:r>
              <a:rPr lang="en-GB" sz="2400" dirty="0" err="1">
                <a:solidFill>
                  <a:srgbClr val="000000"/>
                </a:solidFill>
                <a:latin typeface="+mj-lt"/>
              </a:rPr>
              <a:t>Ideální</a:t>
            </a:r>
            <a:r>
              <a:rPr lang="en-GB" sz="2400" dirty="0">
                <a:solidFill>
                  <a:srgbClr val="000000"/>
                </a:solidFill>
                <a:latin typeface="+mj-lt"/>
              </a:rPr>
              <a:t> pro </a:t>
            </a:r>
            <a:r>
              <a:rPr lang="en-GB" sz="2400" dirty="0" err="1">
                <a:solidFill>
                  <a:srgbClr val="000000"/>
                </a:solidFill>
                <a:latin typeface="+mj-lt"/>
              </a:rPr>
              <a:t>prevenci</a:t>
            </a:r>
            <a:r>
              <a:rPr lang="en-GB" sz="2400" dirty="0">
                <a:solidFill>
                  <a:srgbClr val="000000"/>
                </a:solidFill>
                <a:latin typeface="+mj-lt"/>
              </a:rPr>
              <a:t> </a:t>
            </a:r>
            <a:r>
              <a:rPr lang="en-GB" sz="2400" dirty="0" err="1">
                <a:solidFill>
                  <a:srgbClr val="000000"/>
                </a:solidFill>
                <a:latin typeface="+mj-lt"/>
              </a:rPr>
              <a:t>nebo</a:t>
            </a:r>
            <a:r>
              <a:rPr lang="en-GB" sz="2400" dirty="0">
                <a:solidFill>
                  <a:srgbClr val="000000"/>
                </a:solidFill>
                <a:latin typeface="+mj-lt"/>
              </a:rPr>
              <a:t> </a:t>
            </a:r>
            <a:r>
              <a:rPr lang="en-GB" sz="2400" dirty="0" err="1">
                <a:solidFill>
                  <a:srgbClr val="000000"/>
                </a:solidFill>
                <a:latin typeface="+mj-lt"/>
              </a:rPr>
              <a:t>ošetření</a:t>
            </a:r>
            <a:r>
              <a:rPr lang="en-GB" sz="2400" dirty="0">
                <a:solidFill>
                  <a:srgbClr val="000000"/>
                </a:solidFill>
                <a:latin typeface="+mj-lt"/>
              </a:rPr>
              <a:t> </a:t>
            </a:r>
            <a:r>
              <a:rPr lang="en-GB" sz="2400" dirty="0" err="1">
                <a:solidFill>
                  <a:srgbClr val="000000"/>
                </a:solidFill>
                <a:latin typeface="+mj-lt"/>
              </a:rPr>
              <a:t>nedokonalostí</a:t>
            </a:r>
            <a:r>
              <a:rPr lang="en-GB" sz="2400" dirty="0">
                <a:solidFill>
                  <a:srgbClr val="000000"/>
                </a:solidFill>
                <a:latin typeface="+mj-lt"/>
              </a:rPr>
              <a:t> </a:t>
            </a:r>
            <a:r>
              <a:rPr lang="en-GB" sz="2400" dirty="0" err="1">
                <a:solidFill>
                  <a:srgbClr val="000000"/>
                </a:solidFill>
                <a:latin typeface="+mj-lt"/>
              </a:rPr>
              <a:t>souvisejících</a:t>
            </a:r>
            <a:r>
              <a:rPr lang="en-GB" sz="2400" dirty="0">
                <a:solidFill>
                  <a:srgbClr val="000000"/>
                </a:solidFill>
                <a:latin typeface="+mj-lt"/>
              </a:rPr>
              <a:t> s </a:t>
            </a:r>
            <a:r>
              <a:rPr lang="en-GB" sz="2400" dirty="0" err="1">
                <a:solidFill>
                  <a:srgbClr val="000000"/>
                </a:solidFill>
                <a:latin typeface="+mj-lt"/>
              </a:rPr>
              <a:t>tonizací</a:t>
            </a:r>
            <a:r>
              <a:rPr lang="en-GB" sz="2400" dirty="0">
                <a:solidFill>
                  <a:srgbClr val="000000"/>
                </a:solidFill>
                <a:latin typeface="+mj-lt"/>
              </a:rPr>
              <a:t> </a:t>
            </a:r>
            <a:r>
              <a:rPr lang="en-GB" sz="2400" dirty="0" err="1">
                <a:solidFill>
                  <a:srgbClr val="000000"/>
                </a:solidFill>
                <a:latin typeface="+mj-lt"/>
              </a:rPr>
              <a:t>pleti</a:t>
            </a:r>
            <a:r>
              <a:rPr lang="en-GB" sz="2400" dirty="0">
                <a:solidFill>
                  <a:srgbClr val="000000"/>
                </a:solidFill>
                <a:latin typeface="+mj-lt"/>
              </a:rPr>
              <a:t> a pro </a:t>
            </a:r>
            <a:r>
              <a:rPr lang="en-GB" sz="2400" dirty="0" err="1">
                <a:solidFill>
                  <a:srgbClr val="000000"/>
                </a:solidFill>
                <a:latin typeface="+mj-lt"/>
              </a:rPr>
              <a:t>udržení</a:t>
            </a:r>
            <a:r>
              <a:rPr lang="en-GB" sz="2400" dirty="0">
                <a:solidFill>
                  <a:srgbClr val="000000"/>
                </a:solidFill>
                <a:latin typeface="+mj-lt"/>
              </a:rPr>
              <a:t> </a:t>
            </a:r>
            <a:r>
              <a:rPr lang="en-GB" sz="2400" dirty="0" err="1">
                <a:solidFill>
                  <a:srgbClr val="000000"/>
                </a:solidFill>
                <a:latin typeface="+mj-lt"/>
              </a:rPr>
              <a:t>pokožky</a:t>
            </a:r>
            <a:r>
              <a:rPr lang="en-GB" sz="2400" dirty="0">
                <a:solidFill>
                  <a:srgbClr val="000000"/>
                </a:solidFill>
                <a:latin typeface="+mj-lt"/>
              </a:rPr>
              <a:t> v </a:t>
            </a:r>
            <a:r>
              <a:rPr lang="en-GB" sz="2400" dirty="0" err="1">
                <a:solidFill>
                  <a:srgbClr val="000000"/>
                </a:solidFill>
                <a:latin typeface="+mj-lt"/>
              </a:rPr>
              <a:t>této</a:t>
            </a:r>
            <a:r>
              <a:rPr lang="en-GB" sz="2400" dirty="0">
                <a:solidFill>
                  <a:srgbClr val="000000"/>
                </a:solidFill>
                <a:latin typeface="+mj-lt"/>
              </a:rPr>
              <a:t> </a:t>
            </a:r>
            <a:r>
              <a:rPr lang="en-GB" sz="2400" dirty="0" err="1">
                <a:solidFill>
                  <a:srgbClr val="000000"/>
                </a:solidFill>
                <a:latin typeface="+mj-lt"/>
              </a:rPr>
              <a:t>oblasti</a:t>
            </a:r>
            <a:r>
              <a:rPr lang="en-GB" sz="2400" dirty="0">
                <a:solidFill>
                  <a:srgbClr val="000000"/>
                </a:solidFill>
                <a:latin typeface="+mj-lt"/>
              </a:rPr>
              <a:t> </a:t>
            </a:r>
            <a:r>
              <a:rPr lang="en-GB" sz="2400" dirty="0" err="1">
                <a:solidFill>
                  <a:srgbClr val="000000"/>
                </a:solidFill>
                <a:latin typeface="+mj-lt"/>
              </a:rPr>
              <a:t>pružné</a:t>
            </a:r>
            <a:r>
              <a:rPr lang="en-GB" sz="2400" dirty="0">
                <a:solidFill>
                  <a:srgbClr val="000000"/>
                </a:solidFill>
                <a:latin typeface="+mj-lt"/>
              </a:rPr>
              <a:t> a </a:t>
            </a:r>
            <a:r>
              <a:rPr lang="en-GB" sz="2400" dirty="0" err="1">
                <a:solidFill>
                  <a:srgbClr val="000000"/>
                </a:solidFill>
                <a:latin typeface="+mj-lt"/>
              </a:rPr>
              <a:t>hebké</a:t>
            </a:r>
            <a:r>
              <a:rPr lang="en-GB" sz="2400" dirty="0">
                <a:solidFill>
                  <a:srgbClr val="000000"/>
                </a:solidFill>
                <a:latin typeface="+mj-lt"/>
              </a:rPr>
              <a:t>. 
</a:t>
            </a:r>
            <a:r>
              <a:rPr lang="en-GB" sz="2400" dirty="0" err="1">
                <a:solidFill>
                  <a:srgbClr val="000000"/>
                </a:solidFill>
                <a:latin typeface="+mj-lt"/>
              </a:rPr>
              <a:t>Doporučuje</a:t>
            </a:r>
            <a:r>
              <a:rPr lang="en-GB" sz="2400" dirty="0">
                <a:solidFill>
                  <a:srgbClr val="000000"/>
                </a:solidFill>
                <a:latin typeface="+mj-lt"/>
              </a:rPr>
              <a:t> se </a:t>
            </a:r>
            <a:r>
              <a:rPr lang="en-GB" sz="2400" dirty="0" err="1">
                <a:solidFill>
                  <a:srgbClr val="000000"/>
                </a:solidFill>
                <a:latin typeface="+mj-lt"/>
              </a:rPr>
              <a:t>během</a:t>
            </a:r>
            <a:r>
              <a:rPr lang="en-GB" sz="2400" dirty="0">
                <a:solidFill>
                  <a:srgbClr val="000000"/>
                </a:solidFill>
                <a:latin typeface="+mj-lt"/>
              </a:rPr>
              <a:t> </a:t>
            </a:r>
            <a:r>
              <a:rPr lang="en-GB" sz="2400" dirty="0" err="1">
                <a:solidFill>
                  <a:srgbClr val="000000"/>
                </a:solidFill>
                <a:latin typeface="+mj-lt"/>
              </a:rPr>
              <a:t>zpevňujících</a:t>
            </a:r>
            <a:r>
              <a:rPr lang="en-GB" sz="2400" dirty="0">
                <a:solidFill>
                  <a:srgbClr val="000000"/>
                </a:solidFill>
                <a:latin typeface="+mj-lt"/>
              </a:rPr>
              <a:t> a </a:t>
            </a:r>
            <a:r>
              <a:rPr lang="en-GB" sz="2400" dirty="0" err="1">
                <a:solidFill>
                  <a:srgbClr val="000000"/>
                </a:solidFill>
                <a:latin typeface="+mj-lt"/>
              </a:rPr>
              <a:t>liftingových</a:t>
            </a:r>
            <a:r>
              <a:rPr lang="en-GB" sz="2400" dirty="0">
                <a:solidFill>
                  <a:srgbClr val="000000"/>
                </a:solidFill>
                <a:latin typeface="+mj-lt"/>
              </a:rPr>
              <a:t> </a:t>
            </a:r>
            <a:r>
              <a:rPr lang="en-GB" sz="2400" dirty="0" err="1">
                <a:solidFill>
                  <a:srgbClr val="000000"/>
                </a:solidFill>
                <a:latin typeface="+mj-lt"/>
              </a:rPr>
              <a:t>kúr</a:t>
            </a:r>
            <a:r>
              <a:rPr lang="en-GB" sz="2400" dirty="0">
                <a:solidFill>
                  <a:srgbClr val="000000"/>
                </a:solidFill>
                <a:latin typeface="+mj-lt"/>
              </a:rPr>
              <a:t> pro </a:t>
            </a:r>
            <a:r>
              <a:rPr lang="en-GB" sz="2400" dirty="0" err="1">
                <a:solidFill>
                  <a:srgbClr val="000000"/>
                </a:solidFill>
                <a:latin typeface="+mj-lt"/>
              </a:rPr>
              <a:t>urychlení</a:t>
            </a:r>
            <a:r>
              <a:rPr lang="en-GB" sz="2400" dirty="0">
                <a:solidFill>
                  <a:srgbClr val="000000"/>
                </a:solidFill>
                <a:latin typeface="+mj-lt"/>
              </a:rPr>
              <a:t> a </a:t>
            </a:r>
            <a:r>
              <a:rPr lang="en-GB" sz="2400" dirty="0" err="1">
                <a:solidFill>
                  <a:srgbClr val="000000"/>
                </a:solidFill>
                <a:latin typeface="+mj-lt"/>
              </a:rPr>
              <a:t>udržení</a:t>
            </a:r>
            <a:r>
              <a:rPr lang="en-GB" sz="2400" dirty="0">
                <a:solidFill>
                  <a:srgbClr val="000000"/>
                </a:solidFill>
                <a:latin typeface="+mj-lt"/>
              </a:rPr>
              <a:t> </a:t>
            </a:r>
            <a:r>
              <a:rPr lang="en-GB" sz="2400" dirty="0" err="1">
                <a:solidFill>
                  <a:srgbClr val="000000"/>
                </a:solidFill>
                <a:latin typeface="+mj-lt"/>
              </a:rPr>
              <a:t>výsledků</a:t>
            </a:r>
            <a:r>
              <a:rPr lang="en-GB" sz="2400" dirty="0">
                <a:solidFill>
                  <a:srgbClr val="000000"/>
                </a:solidFill>
                <a:latin typeface="+mj-lt"/>
              </a:rPr>
              <a:t>.</a:t>
            </a:r>
            <a:endParaRPr lang="en-GB" sz="2400" b="0" i="0" u="none" strike="noStrike" baseline="0" dirty="0">
              <a:solidFill>
                <a:srgbClr val="000000"/>
              </a:solidFill>
              <a:latin typeface="+mj-lt"/>
            </a:endParaRPr>
          </a:p>
          <a:p>
            <a:r>
              <a:rPr lang="en-GB" sz="2400" b="1" dirty="0">
                <a:solidFill>
                  <a:srgbClr val="0070C0"/>
                </a:solidFill>
                <a:latin typeface="+mj-lt"/>
              </a:rPr>
              <a:t>JAK TO POUŽÍVAT</a:t>
            </a:r>
            <a:endParaRPr lang="cs-CZ" sz="2400" b="1" dirty="0">
              <a:solidFill>
                <a:srgbClr val="0070C0"/>
              </a:solidFill>
              <a:latin typeface="+mj-lt"/>
            </a:endParaRPr>
          </a:p>
          <a:p>
            <a:r>
              <a:rPr lang="en-GB" sz="2400" dirty="0" err="1">
                <a:solidFill>
                  <a:srgbClr val="000000"/>
                </a:solidFill>
                <a:latin typeface="+mj-lt"/>
              </a:rPr>
              <a:t>Naneste</a:t>
            </a:r>
            <a:r>
              <a:rPr lang="en-GB" sz="2400" dirty="0">
                <a:solidFill>
                  <a:srgbClr val="000000"/>
                </a:solidFill>
                <a:latin typeface="+mj-lt"/>
              </a:rPr>
              <a:t> </a:t>
            </a:r>
            <a:r>
              <a:rPr lang="en-GB" sz="2400" dirty="0" err="1">
                <a:solidFill>
                  <a:srgbClr val="000000"/>
                </a:solidFill>
                <a:latin typeface="+mj-lt"/>
              </a:rPr>
              <a:t>dostatečné</a:t>
            </a:r>
            <a:r>
              <a:rPr lang="en-GB" sz="2400" dirty="0">
                <a:solidFill>
                  <a:srgbClr val="000000"/>
                </a:solidFill>
                <a:latin typeface="+mj-lt"/>
              </a:rPr>
              <a:t> </a:t>
            </a:r>
            <a:r>
              <a:rPr lang="en-GB" sz="2400" dirty="0" err="1">
                <a:solidFill>
                  <a:srgbClr val="000000"/>
                </a:solidFill>
                <a:latin typeface="+mj-lt"/>
              </a:rPr>
              <a:t>množství</a:t>
            </a:r>
            <a:r>
              <a:rPr lang="en-GB" sz="2400" dirty="0">
                <a:solidFill>
                  <a:srgbClr val="000000"/>
                </a:solidFill>
                <a:latin typeface="+mj-lt"/>
              </a:rPr>
              <a:t> </a:t>
            </a:r>
            <a:r>
              <a:rPr lang="en-GB" sz="2400" dirty="0" err="1">
                <a:solidFill>
                  <a:srgbClr val="000000"/>
                </a:solidFill>
                <a:latin typeface="+mj-lt"/>
              </a:rPr>
              <a:t>přípravku</a:t>
            </a:r>
            <a:r>
              <a:rPr lang="en-GB" sz="2400" dirty="0">
                <a:solidFill>
                  <a:srgbClr val="000000"/>
                </a:solidFill>
                <a:latin typeface="+mj-lt"/>
              </a:rPr>
              <a:t> a </a:t>
            </a:r>
            <a:r>
              <a:rPr lang="en-GB" sz="2400" dirty="0" err="1">
                <a:solidFill>
                  <a:srgbClr val="000000"/>
                </a:solidFill>
                <a:latin typeface="+mj-lt"/>
              </a:rPr>
              <a:t>jemně</a:t>
            </a:r>
            <a:r>
              <a:rPr lang="en-GB" sz="2400" dirty="0">
                <a:solidFill>
                  <a:srgbClr val="000000"/>
                </a:solidFill>
                <a:latin typeface="+mj-lt"/>
              </a:rPr>
              <a:t> </a:t>
            </a:r>
            <a:r>
              <a:rPr lang="en-GB" sz="2400" dirty="0" err="1">
                <a:solidFill>
                  <a:srgbClr val="000000"/>
                </a:solidFill>
                <a:latin typeface="+mj-lt"/>
              </a:rPr>
              <a:t>vmasírujte</a:t>
            </a:r>
            <a:r>
              <a:rPr lang="en-GB" sz="2400" dirty="0">
                <a:solidFill>
                  <a:srgbClr val="000000"/>
                </a:solidFill>
                <a:latin typeface="+mj-lt"/>
              </a:rPr>
              <a:t>, </a:t>
            </a:r>
            <a:r>
              <a:rPr lang="en-GB" sz="2400" dirty="0" err="1">
                <a:solidFill>
                  <a:srgbClr val="000000"/>
                </a:solidFill>
                <a:latin typeface="+mj-lt"/>
              </a:rPr>
              <a:t>dokud</a:t>
            </a:r>
            <a:r>
              <a:rPr lang="en-GB" sz="2400" dirty="0">
                <a:solidFill>
                  <a:srgbClr val="000000"/>
                </a:solidFill>
                <a:latin typeface="+mj-lt"/>
              </a:rPr>
              <a:t> se </a:t>
            </a:r>
            <a:r>
              <a:rPr lang="en-GB" sz="2400" dirty="0" err="1">
                <a:solidFill>
                  <a:srgbClr val="000000"/>
                </a:solidFill>
                <a:latin typeface="+mj-lt"/>
              </a:rPr>
              <a:t>zcela</a:t>
            </a:r>
            <a:r>
              <a:rPr lang="en-GB" sz="2400" dirty="0">
                <a:solidFill>
                  <a:srgbClr val="000000"/>
                </a:solidFill>
                <a:latin typeface="+mj-lt"/>
              </a:rPr>
              <a:t> </a:t>
            </a:r>
            <a:r>
              <a:rPr lang="en-GB" sz="2400" dirty="0" err="1">
                <a:solidFill>
                  <a:srgbClr val="000000"/>
                </a:solidFill>
                <a:latin typeface="+mj-lt"/>
              </a:rPr>
              <a:t>nevstřebá</a:t>
            </a:r>
            <a:r>
              <a:rPr lang="en-GB" sz="2400" dirty="0">
                <a:solidFill>
                  <a:srgbClr val="000000"/>
                </a:solidFill>
                <a:latin typeface="+mj-lt"/>
              </a:rPr>
              <a:t>. 
</a:t>
            </a:r>
            <a:r>
              <a:rPr lang="en-GB" sz="2400" dirty="0" err="1">
                <a:solidFill>
                  <a:srgbClr val="000000"/>
                </a:solidFill>
                <a:latin typeface="+mj-lt"/>
              </a:rPr>
              <a:t>Vzhledem</a:t>
            </a:r>
            <a:r>
              <a:rPr lang="en-GB" sz="2400" dirty="0">
                <a:solidFill>
                  <a:srgbClr val="000000"/>
                </a:solidFill>
                <a:latin typeface="+mj-lt"/>
              </a:rPr>
              <a:t> k </a:t>
            </a:r>
            <a:r>
              <a:rPr lang="en-GB" sz="2400" dirty="0" err="1">
                <a:solidFill>
                  <a:srgbClr val="000000"/>
                </a:solidFill>
                <a:latin typeface="+mj-lt"/>
              </a:rPr>
              <a:t>tomu</a:t>
            </a:r>
            <a:r>
              <a:rPr lang="en-GB" sz="2400" dirty="0">
                <a:solidFill>
                  <a:srgbClr val="000000"/>
                </a:solidFill>
                <a:latin typeface="+mj-lt"/>
              </a:rPr>
              <a:t>, </a:t>
            </a:r>
            <a:r>
              <a:rPr lang="en-GB" sz="2400" dirty="0" err="1">
                <a:solidFill>
                  <a:srgbClr val="000000"/>
                </a:solidFill>
                <a:latin typeface="+mj-lt"/>
              </a:rPr>
              <a:t>že</a:t>
            </a:r>
            <a:r>
              <a:rPr lang="en-GB" sz="2400" dirty="0">
                <a:solidFill>
                  <a:srgbClr val="000000"/>
                </a:solidFill>
                <a:latin typeface="+mj-lt"/>
              </a:rPr>
              <a:t> se </a:t>
            </a:r>
            <a:r>
              <a:rPr lang="en-GB" sz="2400" dirty="0" err="1">
                <a:solidFill>
                  <a:srgbClr val="000000"/>
                </a:solidFill>
                <a:latin typeface="+mj-lt"/>
              </a:rPr>
              <a:t>přípravek</a:t>
            </a:r>
            <a:r>
              <a:rPr lang="en-GB" sz="2400" dirty="0">
                <a:solidFill>
                  <a:srgbClr val="000000"/>
                </a:solidFill>
                <a:latin typeface="+mj-lt"/>
              </a:rPr>
              <a:t> </a:t>
            </a:r>
            <a:r>
              <a:rPr lang="en-GB" sz="2400" dirty="0" err="1">
                <a:solidFill>
                  <a:srgbClr val="000000"/>
                </a:solidFill>
                <a:latin typeface="+mj-lt"/>
              </a:rPr>
              <a:t>mimořádně</a:t>
            </a:r>
            <a:r>
              <a:rPr lang="en-GB" sz="2400" dirty="0">
                <a:solidFill>
                  <a:srgbClr val="000000"/>
                </a:solidFill>
                <a:latin typeface="+mj-lt"/>
              </a:rPr>
              <a:t> </a:t>
            </a:r>
            <a:r>
              <a:rPr lang="en-GB" sz="2400" dirty="0" err="1">
                <a:solidFill>
                  <a:srgbClr val="000000"/>
                </a:solidFill>
                <a:latin typeface="+mj-lt"/>
              </a:rPr>
              <a:t>snadno</a:t>
            </a:r>
            <a:r>
              <a:rPr lang="en-GB" sz="2400" dirty="0">
                <a:solidFill>
                  <a:srgbClr val="000000"/>
                </a:solidFill>
                <a:latin typeface="+mj-lt"/>
              </a:rPr>
              <a:t> </a:t>
            </a:r>
            <a:r>
              <a:rPr lang="en-GB" sz="2400" dirty="0" err="1">
                <a:solidFill>
                  <a:srgbClr val="000000"/>
                </a:solidFill>
                <a:latin typeface="+mj-lt"/>
              </a:rPr>
              <a:t>vstřebává</a:t>
            </a:r>
            <a:r>
              <a:rPr lang="en-GB" sz="2400" dirty="0">
                <a:solidFill>
                  <a:srgbClr val="000000"/>
                </a:solidFill>
                <a:latin typeface="+mj-lt"/>
              </a:rPr>
              <a:t>, </a:t>
            </a:r>
            <a:r>
              <a:rPr lang="en-GB" sz="2400" dirty="0" err="1">
                <a:solidFill>
                  <a:srgbClr val="000000"/>
                </a:solidFill>
                <a:latin typeface="+mj-lt"/>
              </a:rPr>
              <a:t>lze</a:t>
            </a:r>
            <a:r>
              <a:rPr lang="en-GB" sz="2400" dirty="0">
                <a:solidFill>
                  <a:srgbClr val="000000"/>
                </a:solidFill>
                <a:latin typeface="+mj-lt"/>
              </a:rPr>
              <a:t> </a:t>
            </a:r>
            <a:r>
              <a:rPr lang="en-GB" sz="2400" dirty="0" err="1">
                <a:solidFill>
                  <a:srgbClr val="000000"/>
                </a:solidFill>
                <a:latin typeface="+mj-lt"/>
              </a:rPr>
              <a:t>jej</a:t>
            </a:r>
            <a:r>
              <a:rPr lang="en-GB" sz="2400" dirty="0">
                <a:solidFill>
                  <a:srgbClr val="000000"/>
                </a:solidFill>
                <a:latin typeface="+mj-lt"/>
              </a:rPr>
              <a:t> </a:t>
            </a:r>
            <a:r>
              <a:rPr lang="en-GB" sz="2400" dirty="0" err="1">
                <a:solidFill>
                  <a:srgbClr val="000000"/>
                </a:solidFill>
                <a:latin typeface="+mj-lt"/>
              </a:rPr>
              <a:t>aplikovat</a:t>
            </a:r>
            <a:r>
              <a:rPr lang="en-GB" sz="2400" dirty="0">
                <a:solidFill>
                  <a:srgbClr val="000000"/>
                </a:solidFill>
                <a:latin typeface="+mj-lt"/>
              </a:rPr>
              <a:t> </a:t>
            </a:r>
            <a:r>
              <a:rPr lang="en-GB" sz="2400" dirty="0" err="1">
                <a:solidFill>
                  <a:srgbClr val="000000"/>
                </a:solidFill>
                <a:latin typeface="+mj-lt"/>
              </a:rPr>
              <a:t>ráno</a:t>
            </a:r>
            <a:r>
              <a:rPr lang="en-GB" sz="2400" dirty="0">
                <a:solidFill>
                  <a:srgbClr val="000000"/>
                </a:solidFill>
                <a:latin typeface="+mj-lt"/>
              </a:rPr>
              <a:t> po </a:t>
            </a:r>
            <a:r>
              <a:rPr lang="en-GB" sz="2400" dirty="0" err="1">
                <a:solidFill>
                  <a:srgbClr val="000000"/>
                </a:solidFill>
                <a:latin typeface="+mj-lt"/>
              </a:rPr>
              <a:t>koupeli</a:t>
            </a:r>
            <a:r>
              <a:rPr lang="en-GB" sz="2400" dirty="0">
                <a:solidFill>
                  <a:srgbClr val="000000"/>
                </a:solidFill>
                <a:latin typeface="+mj-lt"/>
              </a:rPr>
              <a:t> </a:t>
            </a:r>
            <a:r>
              <a:rPr lang="en-GB" sz="2400" dirty="0" err="1">
                <a:solidFill>
                  <a:srgbClr val="000000"/>
                </a:solidFill>
                <a:latin typeface="+mj-lt"/>
              </a:rPr>
              <a:t>nebo</a:t>
            </a:r>
            <a:r>
              <a:rPr lang="en-GB" sz="2400" dirty="0">
                <a:solidFill>
                  <a:srgbClr val="000000"/>
                </a:solidFill>
                <a:latin typeface="+mj-lt"/>
              </a:rPr>
              <a:t> </a:t>
            </a:r>
            <a:r>
              <a:rPr lang="en-GB" sz="2400" dirty="0" err="1">
                <a:solidFill>
                  <a:srgbClr val="000000"/>
                </a:solidFill>
                <a:latin typeface="+mj-lt"/>
              </a:rPr>
              <a:t>sprše</a:t>
            </a:r>
            <a:r>
              <a:rPr lang="en-GB" sz="2400" dirty="0">
                <a:solidFill>
                  <a:srgbClr val="000000"/>
                </a:solidFill>
                <a:latin typeface="+mj-lt"/>
              </a:rPr>
              <a:t> a </a:t>
            </a:r>
            <a:r>
              <a:rPr lang="en-GB" sz="2400" dirty="0" err="1">
                <a:solidFill>
                  <a:srgbClr val="000000"/>
                </a:solidFill>
                <a:latin typeface="+mj-lt"/>
              </a:rPr>
              <a:t>večer</a:t>
            </a:r>
            <a:r>
              <a:rPr lang="en-GB" sz="2400" dirty="0">
                <a:solidFill>
                  <a:srgbClr val="000000"/>
                </a:solidFill>
                <a:latin typeface="+mj-lt"/>
              </a:rPr>
              <a:t> </a:t>
            </a:r>
            <a:r>
              <a:rPr lang="en-GB" sz="2400" dirty="0" err="1">
                <a:solidFill>
                  <a:srgbClr val="000000"/>
                </a:solidFill>
                <a:latin typeface="+mj-lt"/>
              </a:rPr>
              <a:t>před</a:t>
            </a:r>
            <a:r>
              <a:rPr lang="en-GB" sz="2400" dirty="0">
                <a:solidFill>
                  <a:srgbClr val="000000"/>
                </a:solidFill>
                <a:latin typeface="+mj-lt"/>
              </a:rPr>
              <a:t> </a:t>
            </a:r>
            <a:r>
              <a:rPr lang="en-GB" sz="2400" dirty="0" err="1">
                <a:solidFill>
                  <a:srgbClr val="000000"/>
                </a:solidFill>
                <a:latin typeface="+mj-lt"/>
              </a:rPr>
              <a:t>spaním</a:t>
            </a:r>
            <a:r>
              <a:rPr lang="en-GB" sz="2400" dirty="0">
                <a:solidFill>
                  <a:srgbClr val="000000"/>
                </a:solidFill>
                <a:latin typeface="+mj-lt"/>
              </a:rPr>
              <a:t>.</a:t>
            </a:r>
            <a:r>
              <a:rPr lang="en-GB" sz="2400" b="0" i="0" u="none" strike="noStrike" baseline="0" dirty="0">
                <a:solidFill>
                  <a:srgbClr val="000000"/>
                </a:solidFill>
                <a:latin typeface="+mj-lt"/>
              </a:rPr>
              <a:t> </a:t>
            </a:r>
            <a:endParaRPr lang="en-GB" sz="2400" dirty="0">
              <a:latin typeface="+mj-lt"/>
            </a:endParaRPr>
          </a:p>
        </p:txBody>
      </p:sp>
      <p:pic>
        <p:nvPicPr>
          <p:cNvPr id="2" name="Immagine 1">
            <a:extLst>
              <a:ext uri="{FF2B5EF4-FFF2-40B4-BE49-F238E27FC236}">
                <a16:creationId xmlns:a16="http://schemas.microsoft.com/office/drawing/2014/main" id="{3B751211-92D5-857C-24A7-AAFE4751C8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5030901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LIPO OXY ACTIVE GYM</a:t>
            </a:r>
            <a:r>
              <a:rPr lang="it-IT" sz="3500" b="1" dirty="0">
                <a:solidFill>
                  <a:srgbClr val="0070C0"/>
                </a:solidFill>
                <a:latin typeface="+mj-lt"/>
              </a:rPr>
              <a:t>: Redukce tuku a PEFS krém</a:t>
            </a:r>
          </a:p>
        </p:txBody>
      </p:sp>
      <p:pic>
        <p:nvPicPr>
          <p:cNvPr id="2" name="Immagine 1"/>
          <p:cNvPicPr>
            <a:picLocks noChangeAspect="1"/>
          </p:cNvPicPr>
          <p:nvPr/>
        </p:nvPicPr>
        <p:blipFill rotWithShape="1">
          <a:blip r:embed="rId4" cstate="print">
            <a:extLst>
              <a:ext uri="{28A0092B-C50C-407E-A947-70E740481C1C}">
                <a14:useLocalDpi xmlns:a14="http://schemas.microsoft.com/office/drawing/2010/main" val="0"/>
              </a:ext>
            </a:extLst>
          </a:blip>
          <a:srcRect l="24645" r="24890"/>
          <a:stretch/>
        </p:blipFill>
        <p:spPr>
          <a:xfrm>
            <a:off x="14852650" y="1351388"/>
            <a:ext cx="4131069" cy="8186081"/>
          </a:xfrm>
          <a:prstGeom prst="rect">
            <a:avLst/>
          </a:prstGeom>
        </p:spPr>
      </p:pic>
      <p:sp>
        <p:nvSpPr>
          <p:cNvPr id="4" name="Rettangolo 3"/>
          <p:cNvSpPr/>
          <p:nvPr/>
        </p:nvSpPr>
        <p:spPr>
          <a:xfrm>
            <a:off x="298450" y="1768475"/>
            <a:ext cx="12877800" cy="4985980"/>
          </a:xfrm>
          <a:prstGeom prst="rect">
            <a:avLst/>
          </a:prstGeom>
        </p:spPr>
        <p:txBody>
          <a:bodyPr wrap="square">
            <a:spAutoFit/>
          </a:bodyPr>
          <a:lstStyle/>
          <a:p>
            <a:r>
              <a:rPr lang="en-US" sz="2500" b="1" dirty="0">
                <a:solidFill>
                  <a:srgbClr val="0070C0"/>
                </a:solidFill>
                <a:latin typeface="+mj-lt"/>
              </a:rPr>
              <a:t>VLASTNOSTI PRODUKTU</a:t>
            </a:r>
            <a:endParaRPr lang="cs-CZ" sz="2500" b="1" dirty="0">
              <a:solidFill>
                <a:srgbClr val="0070C0"/>
              </a:solidFill>
              <a:latin typeface="+mj-lt"/>
            </a:endParaRPr>
          </a:p>
          <a:p>
            <a:r>
              <a:rPr lang="en-US" sz="2500" dirty="0" err="1">
                <a:latin typeface="+mj-lt"/>
              </a:rPr>
              <a:t>Jemná</a:t>
            </a:r>
            <a:r>
              <a:rPr lang="en-US" sz="2500" dirty="0">
                <a:latin typeface="+mj-lt"/>
              </a:rPr>
              <a:t>, </a:t>
            </a:r>
            <a:r>
              <a:rPr lang="en-US" sz="2500" dirty="0" err="1">
                <a:latin typeface="+mj-lt"/>
              </a:rPr>
              <a:t>snadno</a:t>
            </a:r>
            <a:r>
              <a:rPr lang="en-US" sz="2500" dirty="0">
                <a:latin typeface="+mj-lt"/>
              </a:rPr>
              <a:t> </a:t>
            </a:r>
            <a:r>
              <a:rPr lang="en-US" sz="2500" dirty="0" err="1">
                <a:latin typeface="+mj-lt"/>
              </a:rPr>
              <a:t>vstřebatelná</a:t>
            </a:r>
            <a:r>
              <a:rPr lang="en-US" sz="2500" dirty="0">
                <a:latin typeface="+mj-lt"/>
              </a:rPr>
              <a:t> </a:t>
            </a:r>
            <a:r>
              <a:rPr lang="en-US" sz="2500" dirty="0" err="1">
                <a:latin typeface="+mj-lt"/>
              </a:rPr>
              <a:t>emulze</a:t>
            </a:r>
            <a:r>
              <a:rPr lang="en-US" sz="2500" dirty="0">
                <a:latin typeface="+mj-lt"/>
              </a:rPr>
              <a:t>, </a:t>
            </a:r>
            <a:r>
              <a:rPr lang="en-US" sz="2500" dirty="0" err="1">
                <a:latin typeface="+mj-lt"/>
              </a:rPr>
              <a:t>která</a:t>
            </a:r>
            <a:r>
              <a:rPr lang="en-US" sz="2500" dirty="0">
                <a:latin typeface="+mj-lt"/>
              </a:rPr>
              <a:t> </a:t>
            </a:r>
            <a:r>
              <a:rPr lang="en-US" sz="2500" dirty="0" err="1">
                <a:latin typeface="+mj-lt"/>
              </a:rPr>
              <a:t>pomáhá</a:t>
            </a:r>
            <a:r>
              <a:rPr lang="en-US" sz="2500" dirty="0">
                <a:latin typeface="+mj-lt"/>
              </a:rPr>
              <a:t> </a:t>
            </a:r>
            <a:r>
              <a:rPr lang="en-US" sz="2500" dirty="0" err="1">
                <a:latin typeface="+mj-lt"/>
              </a:rPr>
              <a:t>snižovat</a:t>
            </a:r>
            <a:r>
              <a:rPr lang="en-US" sz="2500" dirty="0">
                <a:latin typeface="+mj-lt"/>
              </a:rPr>
              <a:t> </a:t>
            </a:r>
            <a:r>
              <a:rPr lang="en-US" sz="2500" dirty="0" err="1">
                <a:latin typeface="+mj-lt"/>
              </a:rPr>
              <a:t>hromadění</a:t>
            </a:r>
            <a:r>
              <a:rPr lang="en-US" sz="2500" dirty="0">
                <a:latin typeface="+mj-lt"/>
              </a:rPr>
              <a:t> </a:t>
            </a:r>
            <a:r>
              <a:rPr lang="en-US" sz="2500" dirty="0" err="1">
                <a:latin typeface="+mj-lt"/>
              </a:rPr>
              <a:t>lokalizovaných</a:t>
            </a:r>
            <a:r>
              <a:rPr lang="en-US" sz="2500" dirty="0">
                <a:latin typeface="+mj-lt"/>
              </a:rPr>
              <a:t> </a:t>
            </a:r>
            <a:r>
              <a:rPr lang="en-US" sz="2500" dirty="0" err="1">
                <a:latin typeface="+mj-lt"/>
              </a:rPr>
              <a:t>tuků</a:t>
            </a:r>
            <a:r>
              <a:rPr lang="en-US" sz="2500" dirty="0">
                <a:latin typeface="+mj-lt"/>
              </a:rPr>
              <a:t>
</a:t>
            </a:r>
            <a:r>
              <a:rPr lang="en-US" sz="2500" dirty="0" err="1">
                <a:latin typeface="+mj-lt"/>
              </a:rPr>
              <a:t>Podobným</a:t>
            </a:r>
            <a:r>
              <a:rPr lang="en-US" sz="2500" dirty="0">
                <a:latin typeface="+mj-lt"/>
              </a:rPr>
              <a:t> </a:t>
            </a:r>
            <a:r>
              <a:rPr lang="en-US" sz="2500" dirty="0" err="1">
                <a:latin typeface="+mj-lt"/>
              </a:rPr>
              <a:t>způsobem</a:t>
            </a:r>
            <a:r>
              <a:rPr lang="en-US" sz="2500" dirty="0">
                <a:latin typeface="+mj-lt"/>
              </a:rPr>
              <a:t>, </a:t>
            </a:r>
            <a:r>
              <a:rPr lang="en-US" sz="2500" dirty="0" err="1">
                <a:latin typeface="+mj-lt"/>
              </a:rPr>
              <a:t>jako</a:t>
            </a:r>
            <a:r>
              <a:rPr lang="en-US" sz="2500" dirty="0">
                <a:latin typeface="+mj-lt"/>
              </a:rPr>
              <a:t> se to </a:t>
            </a:r>
            <a:r>
              <a:rPr lang="en-US" sz="2500" dirty="0" err="1">
                <a:latin typeface="+mj-lt"/>
              </a:rPr>
              <a:t>děje</a:t>
            </a:r>
            <a:r>
              <a:rPr lang="en-US" sz="2500" dirty="0">
                <a:latin typeface="+mj-lt"/>
              </a:rPr>
              <a:t> </a:t>
            </a:r>
            <a:r>
              <a:rPr lang="en-US" sz="2500" dirty="0" err="1">
                <a:latin typeface="+mj-lt"/>
              </a:rPr>
              <a:t>během</a:t>
            </a:r>
            <a:r>
              <a:rPr lang="en-US" sz="2500" dirty="0">
                <a:latin typeface="+mj-lt"/>
              </a:rPr>
              <a:t> </a:t>
            </a:r>
            <a:r>
              <a:rPr lang="en-US" sz="2500" dirty="0" err="1">
                <a:latin typeface="+mj-lt"/>
              </a:rPr>
              <a:t>fyzické</a:t>
            </a:r>
            <a:r>
              <a:rPr lang="en-US" sz="2500" dirty="0">
                <a:latin typeface="+mj-lt"/>
              </a:rPr>
              <a:t> </a:t>
            </a:r>
            <a:r>
              <a:rPr lang="en-US" sz="2500" dirty="0" err="1">
                <a:latin typeface="+mj-lt"/>
              </a:rPr>
              <a:t>aktivity</a:t>
            </a:r>
            <a:r>
              <a:rPr lang="en-US" sz="2500" dirty="0">
                <a:latin typeface="+mj-lt"/>
              </a:rPr>
              <a:t>. </a:t>
            </a:r>
            <a:r>
              <a:rPr lang="en-US" sz="2500" dirty="0" err="1">
                <a:latin typeface="+mj-lt"/>
              </a:rPr>
              <a:t>Pomoc</a:t>
            </a:r>
            <a:r>
              <a:rPr lang="en-US" sz="2500" dirty="0">
                <a:latin typeface="+mj-lt"/>
              </a:rPr>
              <a:t>
</a:t>
            </a:r>
            <a:r>
              <a:rPr lang="en-US" sz="2500" dirty="0" err="1">
                <a:latin typeface="+mj-lt"/>
              </a:rPr>
              <a:t>Zmenšit</a:t>
            </a:r>
            <a:r>
              <a:rPr lang="en-US" sz="2500" dirty="0">
                <a:latin typeface="+mj-lt"/>
              </a:rPr>
              <a:t> a </a:t>
            </a:r>
            <a:r>
              <a:rPr lang="en-US" sz="2500" dirty="0" err="1">
                <a:latin typeface="+mj-lt"/>
              </a:rPr>
              <a:t>přetvořit</a:t>
            </a:r>
            <a:r>
              <a:rPr lang="en-US" sz="2500" dirty="0">
                <a:latin typeface="+mj-lt"/>
              </a:rPr>
              <a:t> </a:t>
            </a:r>
            <a:r>
              <a:rPr lang="en-US" sz="2500" dirty="0" err="1">
                <a:latin typeface="+mj-lt"/>
              </a:rPr>
              <a:t>kontury</a:t>
            </a:r>
            <a:r>
              <a:rPr lang="en-US" sz="2500" dirty="0">
                <a:latin typeface="+mj-lt"/>
              </a:rPr>
              <a:t> </a:t>
            </a:r>
            <a:r>
              <a:rPr lang="en-US" sz="2500" dirty="0" err="1">
                <a:latin typeface="+mj-lt"/>
              </a:rPr>
              <a:t>těla</a:t>
            </a:r>
            <a:r>
              <a:rPr lang="en-US" sz="2500" dirty="0">
                <a:latin typeface="+mj-lt"/>
              </a:rPr>
              <a:t>, </a:t>
            </a:r>
            <a:r>
              <a:rPr lang="en-US" sz="2500" dirty="0" err="1">
                <a:latin typeface="+mj-lt"/>
              </a:rPr>
              <a:t>které</a:t>
            </a:r>
            <a:r>
              <a:rPr lang="en-US" sz="2500" dirty="0">
                <a:latin typeface="+mj-lt"/>
              </a:rPr>
              <a:t> </a:t>
            </a:r>
            <a:r>
              <a:rPr lang="en-US" sz="2500" dirty="0" err="1">
                <a:latin typeface="+mj-lt"/>
              </a:rPr>
              <a:t>vypadá</a:t>
            </a:r>
            <a:r>
              <a:rPr lang="en-US" sz="2500" dirty="0">
                <a:latin typeface="+mj-lt"/>
              </a:rPr>
              <a:t> </a:t>
            </a:r>
            <a:r>
              <a:rPr lang="en-US" sz="2500" dirty="0" err="1">
                <a:latin typeface="+mj-lt"/>
              </a:rPr>
              <a:t>tonizovanější</a:t>
            </a:r>
            <a:r>
              <a:rPr lang="en-US" sz="2500" dirty="0">
                <a:latin typeface="+mj-lt"/>
              </a:rPr>
              <a:t> a </a:t>
            </a:r>
            <a:r>
              <a:rPr lang="en-US" sz="2500" dirty="0" err="1">
                <a:latin typeface="+mj-lt"/>
              </a:rPr>
              <a:t>hladší</a:t>
            </a:r>
            <a:r>
              <a:rPr lang="en-US" sz="2500" dirty="0">
                <a:latin typeface="+mj-lt"/>
              </a:rPr>
              <a:t>.</a:t>
            </a:r>
            <a:endParaRPr lang="en-US" sz="2500" dirty="0">
              <a:solidFill>
                <a:srgbClr val="0070C0"/>
              </a:solidFill>
              <a:latin typeface="+mj-lt"/>
            </a:endParaRPr>
          </a:p>
          <a:p>
            <a:r>
              <a:rPr lang="en-US" sz="2500" dirty="0">
                <a:latin typeface="+mj-lt"/>
              </a:rPr>
              <a:t>I</a:t>
            </a:r>
            <a:r>
              <a:rPr lang="en-US" sz="2500" b="1" dirty="0">
                <a:solidFill>
                  <a:srgbClr val="0070C0"/>
                </a:solidFill>
                <a:latin typeface="+mj-lt"/>
              </a:rPr>
              <a:t>KOMU JE DOPORUČENO</a:t>
            </a:r>
            <a:endParaRPr lang="cs-CZ" sz="2500" b="1" dirty="0">
              <a:solidFill>
                <a:srgbClr val="0070C0"/>
              </a:solidFill>
              <a:latin typeface="+mj-lt"/>
            </a:endParaRPr>
          </a:p>
          <a:p>
            <a:r>
              <a:rPr lang="cs-CZ" sz="2500" b="1" dirty="0">
                <a:solidFill>
                  <a:schemeClr val="tx1">
                    <a:lumMod val="65000"/>
                    <a:lumOff val="35000"/>
                  </a:schemeClr>
                </a:solidFill>
                <a:latin typeface="+mj-lt"/>
              </a:rPr>
              <a:t>je vhodný pro všechny typy pleti, při prevenci a ošetření oblastí těla
Působí na tukové usazeniny, celulitidu, </a:t>
            </a:r>
            <a:r>
              <a:rPr lang="cs-CZ" sz="2500" b="1" dirty="0" err="1">
                <a:solidFill>
                  <a:schemeClr val="tx1">
                    <a:lumMod val="65000"/>
                    <a:lumOff val="35000"/>
                  </a:schemeClr>
                </a:solidFill>
                <a:latin typeface="+mj-lt"/>
              </a:rPr>
              <a:t>remodelaci</a:t>
            </a:r>
            <a:r>
              <a:rPr lang="cs-CZ" sz="2500" b="1" dirty="0">
                <a:solidFill>
                  <a:schemeClr val="tx1">
                    <a:lumMod val="65000"/>
                    <a:lumOff val="35000"/>
                  </a:schemeClr>
                </a:solidFill>
                <a:latin typeface="+mj-lt"/>
              </a:rPr>
              <a:t> a tonizaci.
Doporučeno během léčby redukcí tuku a PEFS pro urychlení a udržení výsledků.</a:t>
            </a:r>
            <a:endParaRPr lang="en-US" sz="2500" b="1" dirty="0">
              <a:solidFill>
                <a:schemeClr val="tx1">
                  <a:lumMod val="65000"/>
                  <a:lumOff val="35000"/>
                </a:schemeClr>
              </a:solidFill>
              <a:latin typeface="+mj-lt"/>
            </a:endParaRPr>
          </a:p>
          <a:p>
            <a:r>
              <a:rPr lang="pl-PL" sz="2500" b="1" dirty="0">
                <a:solidFill>
                  <a:srgbClr val="0070C0"/>
                </a:solidFill>
                <a:latin typeface="+mj-lt"/>
              </a:rPr>
              <a:t>JAK A KDY JEJ POUŽÍVAT</a:t>
            </a:r>
          </a:p>
          <a:p>
            <a:r>
              <a:rPr lang="en-US" sz="2500" dirty="0" err="1">
                <a:latin typeface="+mj-lt"/>
              </a:rPr>
              <a:t>Aplikujte</a:t>
            </a:r>
            <a:r>
              <a:rPr lang="en-US" sz="2500" dirty="0">
                <a:latin typeface="+mj-lt"/>
              </a:rPr>
              <a:t> </a:t>
            </a:r>
            <a:r>
              <a:rPr lang="en-US" sz="2500" dirty="0" err="1">
                <a:latin typeface="+mj-lt"/>
              </a:rPr>
              <a:t>ráno</a:t>
            </a:r>
            <a:r>
              <a:rPr lang="en-US" sz="2500" dirty="0">
                <a:latin typeface="+mj-lt"/>
              </a:rPr>
              <a:t> </a:t>
            </a:r>
            <a:r>
              <a:rPr lang="en-US" sz="2500" dirty="0" err="1">
                <a:latin typeface="+mj-lt"/>
              </a:rPr>
              <a:t>na</a:t>
            </a:r>
            <a:r>
              <a:rPr lang="en-US" sz="2500" dirty="0">
                <a:latin typeface="+mj-lt"/>
              </a:rPr>
              <a:t> </a:t>
            </a:r>
            <a:r>
              <a:rPr lang="en-US" sz="2500" dirty="0" err="1">
                <a:latin typeface="+mj-lt"/>
              </a:rPr>
              <a:t>postižená</a:t>
            </a:r>
            <a:r>
              <a:rPr lang="en-US" sz="2500" dirty="0">
                <a:latin typeface="+mj-lt"/>
              </a:rPr>
              <a:t> </a:t>
            </a:r>
            <a:r>
              <a:rPr lang="en-US" sz="2500" dirty="0" err="1">
                <a:latin typeface="+mj-lt"/>
              </a:rPr>
              <a:t>místa</a:t>
            </a:r>
            <a:r>
              <a:rPr lang="en-US" sz="2500" dirty="0">
                <a:latin typeface="+mj-lt"/>
              </a:rPr>
              <a:t> (</a:t>
            </a:r>
            <a:r>
              <a:rPr lang="en-US" sz="2500" dirty="0" err="1">
                <a:latin typeface="+mj-lt"/>
              </a:rPr>
              <a:t>stehna</a:t>
            </a:r>
            <a:r>
              <a:rPr lang="en-US" sz="2500" dirty="0">
                <a:latin typeface="+mj-lt"/>
              </a:rPr>
              <a:t>, </a:t>
            </a:r>
            <a:r>
              <a:rPr lang="en-US" sz="2500" dirty="0" err="1">
                <a:latin typeface="+mj-lt"/>
              </a:rPr>
              <a:t>hýždě</a:t>
            </a:r>
            <a:r>
              <a:rPr lang="en-US" sz="2500" dirty="0">
                <a:latin typeface="+mj-lt"/>
              </a:rPr>
              <a:t>, </a:t>
            </a:r>
            <a:r>
              <a:rPr lang="en-US" sz="2500" dirty="0" err="1">
                <a:latin typeface="+mj-lt"/>
              </a:rPr>
              <a:t>boky</a:t>
            </a:r>
            <a:r>
              <a:rPr lang="en-US" sz="2500" dirty="0">
                <a:latin typeface="+mj-lt"/>
              </a:rPr>
              <a:t> a </a:t>
            </a:r>
            <a:r>
              <a:rPr lang="en-US" sz="2500" dirty="0" err="1">
                <a:latin typeface="+mj-lt"/>
              </a:rPr>
              <a:t>břicho</a:t>
            </a:r>
            <a:r>
              <a:rPr lang="en-US" sz="2500" dirty="0">
                <a:latin typeface="+mj-lt"/>
              </a:rPr>
              <a:t>) a </a:t>
            </a:r>
            <a:r>
              <a:rPr lang="en-US" sz="2500" dirty="0" err="1">
                <a:latin typeface="+mj-lt"/>
              </a:rPr>
              <a:t>nechte</a:t>
            </a:r>
            <a:r>
              <a:rPr lang="en-US" sz="2500" dirty="0">
                <a:latin typeface="+mj-lt"/>
              </a:rPr>
              <a:t> </a:t>
            </a:r>
            <a:r>
              <a:rPr lang="en-US" sz="2500" dirty="0" err="1">
                <a:latin typeface="+mj-lt"/>
              </a:rPr>
              <a:t>vstřebat</a:t>
            </a:r>
            <a:r>
              <a:rPr lang="en-US" sz="2500" dirty="0">
                <a:latin typeface="+mj-lt"/>
              </a:rPr>
              <a:t>
</a:t>
            </a:r>
            <a:r>
              <a:rPr lang="en-US" sz="2500" dirty="0" err="1">
                <a:latin typeface="+mj-lt"/>
              </a:rPr>
              <a:t>Aplikaci</a:t>
            </a:r>
            <a:r>
              <a:rPr lang="en-US" sz="2500" dirty="0">
                <a:latin typeface="+mj-lt"/>
              </a:rPr>
              <a:t> </a:t>
            </a:r>
            <a:r>
              <a:rPr lang="en-US" sz="2500" dirty="0" err="1">
                <a:latin typeface="+mj-lt"/>
              </a:rPr>
              <a:t>doprovází</a:t>
            </a:r>
            <a:r>
              <a:rPr lang="en-US" sz="2500" dirty="0">
                <a:latin typeface="+mj-lt"/>
              </a:rPr>
              <a:t> </a:t>
            </a:r>
            <a:r>
              <a:rPr lang="en-US" sz="2500" dirty="0" err="1">
                <a:latin typeface="+mj-lt"/>
              </a:rPr>
              <a:t>krouživá</a:t>
            </a:r>
            <a:r>
              <a:rPr lang="en-US" sz="2500" dirty="0">
                <a:latin typeface="+mj-lt"/>
              </a:rPr>
              <a:t> </a:t>
            </a:r>
            <a:r>
              <a:rPr lang="en-US" sz="2500" dirty="0" err="1">
                <a:latin typeface="+mj-lt"/>
              </a:rPr>
              <a:t>masáž</a:t>
            </a:r>
            <a:r>
              <a:rPr lang="en-US" sz="2500" dirty="0">
                <a:latin typeface="+mj-lt"/>
              </a:rPr>
              <a:t> </a:t>
            </a:r>
            <a:r>
              <a:rPr lang="en-US" sz="2500" dirty="0" err="1">
                <a:latin typeface="+mj-lt"/>
              </a:rPr>
              <a:t>zdola</a:t>
            </a:r>
            <a:r>
              <a:rPr lang="en-US" sz="2500" dirty="0">
                <a:latin typeface="+mj-lt"/>
              </a:rPr>
              <a:t> </a:t>
            </a:r>
            <a:r>
              <a:rPr lang="en-US" sz="2500" dirty="0" err="1">
                <a:latin typeface="+mj-lt"/>
              </a:rPr>
              <a:t>nahoru</a:t>
            </a:r>
            <a:r>
              <a:rPr lang="en-US" sz="2500" dirty="0">
                <a:latin typeface="+mj-lt"/>
              </a:rPr>
              <a:t>. Pro
</a:t>
            </a:r>
            <a:r>
              <a:rPr lang="en-US" sz="2500" dirty="0" err="1">
                <a:latin typeface="+mj-lt"/>
              </a:rPr>
              <a:t>dosáhnout</a:t>
            </a:r>
            <a:r>
              <a:rPr lang="en-US" sz="2500" dirty="0">
                <a:latin typeface="+mj-lt"/>
              </a:rPr>
              <a:t> </a:t>
            </a:r>
            <a:r>
              <a:rPr lang="en-US" sz="2500" dirty="0" err="1">
                <a:latin typeface="+mj-lt"/>
              </a:rPr>
              <a:t>maximální</a:t>
            </a:r>
            <a:r>
              <a:rPr lang="en-US" sz="2500" dirty="0">
                <a:latin typeface="+mj-lt"/>
              </a:rPr>
              <a:t> </a:t>
            </a:r>
            <a:r>
              <a:rPr lang="en-US" sz="2500" dirty="0" err="1">
                <a:latin typeface="+mj-lt"/>
              </a:rPr>
              <a:t>účinnosti</a:t>
            </a:r>
            <a:r>
              <a:rPr lang="en-US" sz="2500" dirty="0">
                <a:latin typeface="+mj-lt"/>
              </a:rPr>
              <a:t> </a:t>
            </a:r>
            <a:r>
              <a:rPr lang="en-US" sz="2500" dirty="0" err="1">
                <a:latin typeface="+mj-lt"/>
              </a:rPr>
              <a:t>přípravku</a:t>
            </a:r>
            <a:r>
              <a:rPr lang="en-US" sz="2500" dirty="0">
                <a:latin typeface="+mj-lt"/>
              </a:rPr>
              <a:t> </a:t>
            </a:r>
            <a:r>
              <a:rPr lang="en-US" sz="2500" dirty="0" err="1">
                <a:latin typeface="+mj-lt"/>
              </a:rPr>
              <a:t>kombinovat</a:t>
            </a:r>
            <a:r>
              <a:rPr lang="en-US" sz="2500" dirty="0">
                <a:latin typeface="+mj-lt"/>
              </a:rPr>
              <a:t> </a:t>
            </a:r>
            <a:r>
              <a:rPr lang="en-US" sz="2500" dirty="0" err="1">
                <a:latin typeface="+mj-lt"/>
              </a:rPr>
              <a:t>léčbu</a:t>
            </a:r>
            <a:r>
              <a:rPr lang="en-US" sz="2500" dirty="0">
                <a:latin typeface="+mj-lt"/>
              </a:rPr>
              <a:t> s </a:t>
            </a:r>
            <a:r>
              <a:rPr lang="en-US" sz="2500" dirty="0" err="1">
                <a:latin typeface="+mj-lt"/>
              </a:rPr>
              <a:t>večerní</a:t>
            </a:r>
            <a:r>
              <a:rPr lang="en-US" sz="2500" dirty="0">
                <a:latin typeface="+mj-lt"/>
              </a:rPr>
              <a:t> </a:t>
            </a:r>
            <a:r>
              <a:rPr lang="en-US" sz="2500" dirty="0" err="1">
                <a:latin typeface="+mj-lt"/>
              </a:rPr>
              <a:t>léčbou</a:t>
            </a:r>
            <a:r>
              <a:rPr lang="en-US" sz="2500" dirty="0">
                <a:latin typeface="+mj-lt"/>
              </a:rPr>
              <a:t> </a:t>
            </a:r>
            <a:r>
              <a:rPr lang="en-US" sz="2500" dirty="0" err="1">
                <a:latin typeface="+mj-lt"/>
              </a:rPr>
              <a:t>sLipo</a:t>
            </a:r>
            <a:r>
              <a:rPr lang="en-US" sz="2500" dirty="0">
                <a:latin typeface="+mj-lt"/>
              </a:rPr>
              <a:t>-Oxy Night Shape.</a:t>
            </a:r>
          </a:p>
          <a:p>
            <a:endParaRPr lang="en-US" dirty="0">
              <a:latin typeface="+mj-lt"/>
            </a:endParaRPr>
          </a:p>
        </p:txBody>
      </p:sp>
      <p:graphicFrame>
        <p:nvGraphicFramePr>
          <p:cNvPr id="12" name="object 9">
            <a:extLst>
              <a:ext uri="{FF2B5EF4-FFF2-40B4-BE49-F238E27FC236}">
                <a16:creationId xmlns:a16="http://schemas.microsoft.com/office/drawing/2014/main" id="{43604621-A886-19AF-8C01-7027504EF91A}"/>
              </a:ext>
            </a:extLst>
          </p:cNvPr>
          <p:cNvGraphicFramePr>
            <a:graphicFrameLocks noGrp="1"/>
          </p:cNvGraphicFramePr>
          <p:nvPr>
            <p:extLst>
              <p:ext uri="{D42A27DB-BD31-4B8C-83A1-F6EECF244321}">
                <p14:modId xmlns:p14="http://schemas.microsoft.com/office/powerpoint/2010/main" val="3836854817"/>
              </p:ext>
            </p:extLst>
          </p:nvPr>
        </p:nvGraphicFramePr>
        <p:xfrm>
          <a:off x="336550" y="8110875"/>
          <a:ext cx="12801600" cy="2576122"/>
        </p:xfrm>
        <a:graphic>
          <a:graphicData uri="http://schemas.openxmlformats.org/drawingml/2006/table">
            <a:tbl>
              <a:tblPr firstRow="1" bandRow="1">
                <a:tableStyleId>{2D5ABB26-0587-4C30-8999-92F81FD0307C}</a:tableStyleId>
              </a:tblPr>
              <a:tblGrid>
                <a:gridCol w="6624100">
                  <a:extLst>
                    <a:ext uri="{9D8B030D-6E8A-4147-A177-3AD203B41FA5}">
                      <a16:colId xmlns:a16="http://schemas.microsoft.com/office/drawing/2014/main" val="20000"/>
                    </a:ext>
                  </a:extLst>
                </a:gridCol>
                <a:gridCol w="6177500">
                  <a:extLst>
                    <a:ext uri="{9D8B030D-6E8A-4147-A177-3AD203B41FA5}">
                      <a16:colId xmlns:a16="http://schemas.microsoft.com/office/drawing/2014/main" val="20001"/>
                    </a:ext>
                  </a:extLst>
                </a:gridCol>
              </a:tblGrid>
              <a:tr h="547369">
                <a:tc>
                  <a:txBody>
                    <a:bodyPr/>
                    <a:lstStyle/>
                    <a:p>
                      <a:pPr marL="163195" marR="0" lvl="0" indent="0" algn="l" defTabSz="1507846" rtl="0" eaLnBrk="1" fontAlgn="auto" latinLnBrk="0" hangingPunct="1">
                        <a:lnSpc>
                          <a:spcPct val="100000"/>
                        </a:lnSpc>
                        <a:spcBef>
                          <a:spcPts val="940"/>
                        </a:spcBef>
                        <a:spcAft>
                          <a:spcPts val="0"/>
                        </a:spcAft>
                        <a:buClrTx/>
                        <a:buSzTx/>
                        <a:buFontTx/>
                        <a:buNone/>
                        <a:tabLst/>
                        <a:defRPr/>
                      </a:pPr>
                      <a:r>
                        <a:rPr lang="pl-PL" sz="2500" b="1" dirty="0">
                          <a:solidFill>
                            <a:srgbClr val="0070C0"/>
                          </a:solidFill>
                          <a:latin typeface="+mj-lt"/>
                        </a:rPr>
                        <a:t>EXTRAKT Z FERMENTU SÓJI BACILLUS</a:t>
                      </a:r>
                      <a:endParaRPr sz="2500" b="1" dirty="0">
                        <a:solidFill>
                          <a:srgbClr val="0070C0"/>
                        </a:solidFill>
                        <a:latin typeface="+mj-lt"/>
                        <a:cs typeface="Arial"/>
                      </a:endParaRPr>
                    </a:p>
                  </a:txBody>
                  <a:tcPr marL="0" marR="0" marT="11938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63195" marR="0" lvl="0" indent="0" algn="l" defTabSz="1507846" rtl="0" eaLnBrk="1" fontAlgn="auto" latinLnBrk="0" hangingPunct="1">
                        <a:lnSpc>
                          <a:spcPct val="100000"/>
                        </a:lnSpc>
                        <a:spcBef>
                          <a:spcPts val="950"/>
                        </a:spcBef>
                        <a:spcAft>
                          <a:spcPts val="0"/>
                        </a:spcAft>
                        <a:buClrTx/>
                        <a:buSzTx/>
                        <a:buFontTx/>
                        <a:buNone/>
                        <a:tabLst/>
                        <a:defRPr/>
                      </a:pPr>
                      <a:r>
                        <a:rPr lang="en-US" sz="2500" dirty="0">
                          <a:latin typeface="+mj-lt"/>
                        </a:rPr>
                        <a:t>T</a:t>
                      </a:r>
                      <a:r>
                        <a:rPr lang="cs-CZ" sz="2500" dirty="0" err="1">
                          <a:latin typeface="+mj-lt"/>
                        </a:rPr>
                        <a:t>onizování</a:t>
                      </a:r>
                      <a:r>
                        <a:rPr lang="en-US" sz="2500" dirty="0">
                          <a:latin typeface="+mj-lt"/>
                        </a:rPr>
                        <a:t>, </a:t>
                      </a:r>
                      <a:r>
                        <a:rPr lang="en-US" sz="2500" dirty="0" err="1">
                          <a:latin typeface="+mj-lt"/>
                        </a:rPr>
                        <a:t>tvarování</a:t>
                      </a:r>
                      <a:r>
                        <a:rPr lang="en-US" sz="2500" dirty="0">
                          <a:latin typeface="+mj-lt"/>
                        </a:rPr>
                        <a:t> a </a:t>
                      </a:r>
                      <a:r>
                        <a:rPr lang="en-US" sz="2500" dirty="0" err="1">
                          <a:latin typeface="+mj-lt"/>
                        </a:rPr>
                        <a:t>redukce</a:t>
                      </a:r>
                      <a:r>
                        <a:rPr lang="en-US" sz="2500" dirty="0">
                          <a:latin typeface="+mj-lt"/>
                        </a:rPr>
                        <a:t>;</a:t>
                      </a:r>
                      <a:endParaRPr sz="2500" dirty="0">
                        <a:latin typeface="+mj-lt"/>
                        <a:cs typeface="Arial"/>
                      </a:endParaRPr>
                    </a:p>
                  </a:txBody>
                  <a:tcPr marL="0" marR="0" marT="12065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490966">
                <a:tc>
                  <a:txBody>
                    <a:bodyPr/>
                    <a:lstStyle/>
                    <a:p>
                      <a:pPr marL="163195" marR="0" lvl="0" indent="0" algn="l" defTabSz="1507846" rtl="0" eaLnBrk="1" fontAlgn="auto" latinLnBrk="0" hangingPunct="1">
                        <a:lnSpc>
                          <a:spcPct val="100000"/>
                        </a:lnSpc>
                        <a:spcBef>
                          <a:spcPts val="940"/>
                        </a:spcBef>
                        <a:spcAft>
                          <a:spcPts val="0"/>
                        </a:spcAft>
                        <a:buClrTx/>
                        <a:buSzTx/>
                        <a:buFontTx/>
                        <a:buNone/>
                        <a:tabLst/>
                        <a:defRPr/>
                      </a:pPr>
                      <a:r>
                        <a:rPr lang="en-US" sz="2500" b="1" dirty="0">
                          <a:solidFill>
                            <a:srgbClr val="0070C0"/>
                          </a:solidFill>
                          <a:latin typeface="+mj-lt"/>
                        </a:rPr>
                        <a:t>KOFEIN</a:t>
                      </a:r>
                      <a:endParaRPr sz="2500" b="1" dirty="0">
                        <a:solidFill>
                          <a:srgbClr val="0070C0"/>
                        </a:solidFill>
                        <a:latin typeface="+mj-lt"/>
                        <a:cs typeface="Arial"/>
                      </a:endParaRPr>
                    </a:p>
                  </a:txBody>
                  <a:tcPr marL="0" marR="0" marT="119380" marB="0" anchor="ctr">
                    <a:lnL w="28575">
                      <a:solidFill>
                        <a:srgbClr val="000000"/>
                      </a:solidFill>
                      <a:prstDash val="soli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a:solidFill>
                        <a:srgbClr val="000000"/>
                      </a:solidFill>
                      <a:prstDash val="solid"/>
                    </a:lnB>
                  </a:tcPr>
                </a:tc>
                <a:tc>
                  <a:txBody>
                    <a:bodyPr/>
                    <a:lstStyle/>
                    <a:p>
                      <a:pPr marL="163195" marR="0" lvl="0" indent="0" algn="l" defTabSz="1507846" rtl="0" eaLnBrk="1" fontAlgn="auto" latinLnBrk="0" hangingPunct="1">
                        <a:lnSpc>
                          <a:spcPct val="100000"/>
                        </a:lnSpc>
                        <a:spcBef>
                          <a:spcPts val="950"/>
                        </a:spcBef>
                        <a:spcAft>
                          <a:spcPts val="0"/>
                        </a:spcAft>
                        <a:buClrTx/>
                        <a:buSzTx/>
                        <a:buFontTx/>
                        <a:buNone/>
                        <a:tabLst/>
                        <a:defRPr/>
                      </a:pPr>
                      <a:r>
                        <a:rPr lang="en-US" sz="2500" dirty="0" err="1">
                          <a:latin typeface="+mj-lt"/>
                        </a:rPr>
                        <a:t>Redukování</a:t>
                      </a:r>
                      <a:r>
                        <a:rPr lang="en-US" sz="2500" dirty="0">
                          <a:latin typeface="+mj-lt"/>
                        </a:rPr>
                        <a:t>;</a:t>
                      </a:r>
                      <a:endParaRPr sz="2500" dirty="0">
                        <a:latin typeface="+mj-lt"/>
                        <a:cs typeface="Arial"/>
                      </a:endParaRPr>
                    </a:p>
                  </a:txBody>
                  <a:tcPr marL="0" marR="0" marT="120650" marB="0" anchor="ctr">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a:solidFill>
                        <a:srgbClr val="000000"/>
                      </a:solidFill>
                      <a:prstDash val="solid"/>
                    </a:lnB>
                  </a:tcPr>
                </a:tc>
                <a:extLst>
                  <a:ext uri="{0D108BD9-81ED-4DB2-BD59-A6C34878D82A}">
                    <a16:rowId xmlns:a16="http://schemas.microsoft.com/office/drawing/2014/main" val="10001"/>
                  </a:ext>
                </a:extLst>
              </a:tr>
              <a:tr h="490966">
                <a:tc>
                  <a:txBody>
                    <a:bodyPr/>
                    <a:lstStyle/>
                    <a:p>
                      <a:pPr marL="163195" marR="0" lvl="0" indent="0" algn="l" defTabSz="1507846" rtl="0" eaLnBrk="1" fontAlgn="auto" latinLnBrk="0" hangingPunct="1">
                        <a:lnSpc>
                          <a:spcPct val="100000"/>
                        </a:lnSpc>
                        <a:spcBef>
                          <a:spcPts val="940"/>
                        </a:spcBef>
                        <a:spcAft>
                          <a:spcPts val="0"/>
                        </a:spcAft>
                        <a:buClrTx/>
                        <a:buSzTx/>
                        <a:buFontTx/>
                        <a:buNone/>
                        <a:tabLst/>
                        <a:defRPr/>
                      </a:pPr>
                      <a:r>
                        <a:rPr lang="en-US" sz="2500" b="1" dirty="0">
                          <a:solidFill>
                            <a:srgbClr val="0070C0"/>
                          </a:solidFill>
                          <a:latin typeface="+mj-lt"/>
                        </a:rPr>
                        <a:t>ORGANICKÝ GLYCERINOVÝ EXTRAKT Z MÁTY</a:t>
                      </a:r>
                      <a:endParaRPr sz="2500" b="1" dirty="0">
                        <a:solidFill>
                          <a:srgbClr val="0070C0"/>
                        </a:solidFill>
                        <a:latin typeface="+mj-lt"/>
                        <a:cs typeface="Arial"/>
                      </a:endParaRPr>
                    </a:p>
                  </a:txBody>
                  <a:tcPr marL="0" marR="0" marT="119380" marB="0" anchor="ctr">
                    <a:lnL w="28575">
                      <a:solidFill>
                        <a:srgbClr val="000000"/>
                      </a:solidFill>
                      <a:prstDash val="soli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a:solidFill>
                        <a:srgbClr val="000000"/>
                      </a:solidFill>
                      <a:prstDash val="solid"/>
                    </a:lnB>
                  </a:tcPr>
                </a:tc>
                <a:tc>
                  <a:txBody>
                    <a:bodyPr/>
                    <a:lstStyle/>
                    <a:p>
                      <a:pPr marL="163195" marR="0" lvl="0" indent="0" algn="l" defTabSz="1507846" rtl="0" eaLnBrk="1" fontAlgn="auto" latinLnBrk="0" hangingPunct="1">
                        <a:lnSpc>
                          <a:spcPct val="100000"/>
                        </a:lnSpc>
                        <a:spcBef>
                          <a:spcPts val="950"/>
                        </a:spcBef>
                        <a:spcAft>
                          <a:spcPts val="0"/>
                        </a:spcAft>
                        <a:buClrTx/>
                        <a:buSzTx/>
                        <a:buFontTx/>
                        <a:buNone/>
                        <a:tabLst/>
                        <a:defRPr/>
                      </a:pPr>
                      <a:r>
                        <a:rPr lang="en-US" sz="2500" dirty="0">
                          <a:latin typeface="+mj-lt"/>
                        </a:rPr>
                        <a:t>T</a:t>
                      </a:r>
                      <a:r>
                        <a:rPr lang="cs-CZ" sz="2500" dirty="0" err="1">
                          <a:latin typeface="+mj-lt"/>
                        </a:rPr>
                        <a:t>onizování</a:t>
                      </a:r>
                      <a:r>
                        <a:rPr lang="en-US" sz="2500" dirty="0">
                          <a:latin typeface="+mj-lt"/>
                        </a:rPr>
                        <a:t>;</a:t>
                      </a:r>
                      <a:endParaRPr sz="2500" dirty="0">
                        <a:latin typeface="+mj-lt"/>
                        <a:cs typeface="Arial"/>
                      </a:endParaRPr>
                    </a:p>
                  </a:txBody>
                  <a:tcPr marL="0" marR="0" marT="120650" marB="0" anchor="ctr">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a:solidFill>
                        <a:srgbClr val="000000"/>
                      </a:solidFill>
                      <a:prstDash val="solid"/>
                    </a:lnB>
                  </a:tcPr>
                </a:tc>
                <a:extLst>
                  <a:ext uri="{0D108BD9-81ED-4DB2-BD59-A6C34878D82A}">
                    <a16:rowId xmlns:a16="http://schemas.microsoft.com/office/drawing/2014/main" val="10003"/>
                  </a:ext>
                </a:extLst>
              </a:tr>
              <a:tr h="523803">
                <a:tc>
                  <a:txBody>
                    <a:bodyPr/>
                    <a:lstStyle/>
                    <a:p>
                      <a:pPr marL="163195" marR="0" lvl="0" indent="0" algn="l" defTabSz="1507846" rtl="0" eaLnBrk="1" fontAlgn="auto" latinLnBrk="0" hangingPunct="1">
                        <a:lnSpc>
                          <a:spcPct val="100000"/>
                        </a:lnSpc>
                        <a:spcBef>
                          <a:spcPts val="940"/>
                        </a:spcBef>
                        <a:spcAft>
                          <a:spcPts val="0"/>
                        </a:spcAft>
                        <a:buClrTx/>
                        <a:buSzTx/>
                        <a:buFontTx/>
                        <a:buNone/>
                        <a:tabLst/>
                        <a:defRPr/>
                      </a:pPr>
                      <a:r>
                        <a:rPr lang="en-US" sz="2500" b="1" dirty="0">
                          <a:solidFill>
                            <a:srgbClr val="0070C0"/>
                          </a:solidFill>
                          <a:latin typeface="+mj-lt"/>
                        </a:rPr>
                        <a:t>GLYCERICKÝ EXTRAKT Z PÍSKAVICE ŘECKÉ</a:t>
                      </a:r>
                      <a:r>
                        <a:rPr lang="cs-CZ" sz="2500" b="1" dirty="0">
                          <a:solidFill>
                            <a:srgbClr val="0070C0"/>
                          </a:solidFill>
                          <a:latin typeface="+mj-lt"/>
                        </a:rPr>
                        <a:t>HO</a:t>
                      </a:r>
                      <a:r>
                        <a:rPr lang="en-US" sz="2500" b="1" dirty="0">
                          <a:solidFill>
                            <a:srgbClr val="0070C0"/>
                          </a:solidFill>
                          <a:latin typeface="+mj-lt"/>
                        </a:rPr>
                        <a:t> SEN</a:t>
                      </a:r>
                      <a:r>
                        <a:rPr lang="cs-CZ" sz="2500" b="1" dirty="0">
                          <a:solidFill>
                            <a:srgbClr val="0070C0"/>
                          </a:solidFill>
                          <a:latin typeface="+mj-lt"/>
                        </a:rPr>
                        <a:t>A</a:t>
                      </a:r>
                      <a:endParaRPr sz="2500" b="1" dirty="0">
                        <a:solidFill>
                          <a:srgbClr val="0070C0"/>
                        </a:solidFill>
                        <a:latin typeface="+mj-lt"/>
                        <a:cs typeface="Arial"/>
                      </a:endParaRPr>
                    </a:p>
                  </a:txBody>
                  <a:tcPr marL="0" marR="0" marT="11938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63195" marR="0" lvl="0" indent="0" algn="l" defTabSz="1507846" rtl="0" eaLnBrk="1" fontAlgn="auto" latinLnBrk="0" hangingPunct="1">
                        <a:lnSpc>
                          <a:spcPct val="100000"/>
                        </a:lnSpc>
                        <a:spcBef>
                          <a:spcPts val="950"/>
                        </a:spcBef>
                        <a:spcAft>
                          <a:spcPts val="0"/>
                        </a:spcAft>
                        <a:buClrTx/>
                        <a:buSzTx/>
                        <a:buFontTx/>
                        <a:buNone/>
                        <a:tabLst/>
                        <a:defRPr/>
                      </a:pPr>
                      <a:r>
                        <a:rPr lang="en-US" sz="2500" dirty="0" err="1">
                          <a:latin typeface="+mj-lt"/>
                        </a:rPr>
                        <a:t>Elastické</a:t>
                      </a:r>
                      <a:r>
                        <a:rPr lang="en-US" sz="2500" dirty="0">
                          <a:latin typeface="+mj-lt"/>
                        </a:rPr>
                        <a:t>;</a:t>
                      </a:r>
                      <a:endParaRPr sz="2500" dirty="0">
                        <a:latin typeface="+mj-lt"/>
                        <a:cs typeface="Arial"/>
                      </a:endParaRPr>
                    </a:p>
                  </a:txBody>
                  <a:tcPr marL="0" marR="0" marT="12065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4"/>
                  </a:ext>
                </a:extLst>
              </a:tr>
              <a:tr h="490966">
                <a:tc>
                  <a:txBody>
                    <a:bodyPr/>
                    <a:lstStyle/>
                    <a:p>
                      <a:pPr marL="163195" marR="0" lvl="0" indent="0" algn="l" defTabSz="1507846" rtl="0" eaLnBrk="1" fontAlgn="auto" latinLnBrk="0" hangingPunct="1">
                        <a:lnSpc>
                          <a:spcPct val="100000"/>
                        </a:lnSpc>
                        <a:spcBef>
                          <a:spcPts val="940"/>
                        </a:spcBef>
                        <a:spcAft>
                          <a:spcPts val="0"/>
                        </a:spcAft>
                        <a:buClrTx/>
                        <a:buSzTx/>
                        <a:buFontTx/>
                        <a:buNone/>
                        <a:tabLst/>
                        <a:defRPr/>
                      </a:pPr>
                      <a:r>
                        <a:rPr lang="pl-PL" sz="2500" b="1" dirty="0">
                          <a:solidFill>
                            <a:srgbClr val="0070C0"/>
                          </a:solidFill>
                          <a:latin typeface="+mj-lt"/>
                        </a:rPr>
                        <a:t>ORGANICKÝ EXTRAKT Z PAMPELIŠKY A GLYCERU</a:t>
                      </a:r>
                      <a:endParaRPr sz="2500" b="1" dirty="0">
                        <a:solidFill>
                          <a:srgbClr val="0070C0"/>
                        </a:solidFill>
                        <a:latin typeface="+mj-lt"/>
                        <a:cs typeface="Arial"/>
                      </a:endParaRPr>
                    </a:p>
                  </a:txBody>
                  <a:tcPr marL="0" marR="0" marT="119380" marB="0" anchor="ctr">
                    <a:lnL w="28575">
                      <a:solidFill>
                        <a:srgbClr val="000000"/>
                      </a:solidFill>
                      <a:prstDash val="soli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a:solidFill>
                        <a:srgbClr val="000000"/>
                      </a:solidFill>
                      <a:prstDash val="solid"/>
                    </a:lnB>
                  </a:tcPr>
                </a:tc>
                <a:tc>
                  <a:txBody>
                    <a:bodyPr/>
                    <a:lstStyle/>
                    <a:p>
                      <a:pPr marL="163195" marR="0" lvl="0" indent="0" algn="l" defTabSz="1507846" rtl="0" eaLnBrk="1" fontAlgn="auto" latinLnBrk="0" hangingPunct="1">
                        <a:lnSpc>
                          <a:spcPct val="100000"/>
                        </a:lnSpc>
                        <a:spcBef>
                          <a:spcPts val="950"/>
                        </a:spcBef>
                        <a:spcAft>
                          <a:spcPts val="0"/>
                        </a:spcAft>
                        <a:buClrTx/>
                        <a:buSzTx/>
                        <a:buFontTx/>
                        <a:buNone/>
                        <a:tabLst/>
                        <a:defRPr/>
                      </a:pPr>
                      <a:r>
                        <a:rPr lang="en-US" sz="2500" dirty="0" err="1">
                          <a:latin typeface="+mj-lt"/>
                        </a:rPr>
                        <a:t>Čistící</a:t>
                      </a:r>
                      <a:r>
                        <a:rPr lang="en-US" sz="2500" dirty="0">
                          <a:latin typeface="+mj-lt"/>
                        </a:rPr>
                        <a:t> a </a:t>
                      </a:r>
                      <a:r>
                        <a:rPr lang="en-US" sz="2500" dirty="0" err="1">
                          <a:latin typeface="+mj-lt"/>
                        </a:rPr>
                        <a:t>protizánětlivé</a:t>
                      </a:r>
                      <a:r>
                        <a:rPr lang="en-US" sz="2500" dirty="0">
                          <a:latin typeface="+mj-lt"/>
                        </a:rPr>
                        <a:t>;</a:t>
                      </a:r>
                      <a:endParaRPr sz="2500" dirty="0">
                        <a:latin typeface="+mj-lt"/>
                        <a:cs typeface="Arial"/>
                      </a:endParaRPr>
                    </a:p>
                  </a:txBody>
                  <a:tcPr marL="0" marR="0" marT="120650" marB="0" anchor="ctr">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a:solidFill>
                        <a:srgbClr val="000000"/>
                      </a:solidFill>
                      <a:prstDash val="solid"/>
                    </a:lnB>
                  </a:tcPr>
                </a:tc>
                <a:extLst>
                  <a:ext uri="{0D108BD9-81ED-4DB2-BD59-A6C34878D82A}">
                    <a16:rowId xmlns:a16="http://schemas.microsoft.com/office/drawing/2014/main" val="10005"/>
                  </a:ext>
                </a:extLst>
              </a:tr>
            </a:tbl>
          </a:graphicData>
        </a:graphic>
      </p:graphicFrame>
      <p:sp>
        <p:nvSpPr>
          <p:cNvPr id="3" name="Rettangolo 2"/>
          <p:cNvSpPr/>
          <p:nvPr/>
        </p:nvSpPr>
        <p:spPr>
          <a:xfrm>
            <a:off x="16489443" y="9921875"/>
            <a:ext cx="1340432" cy="553998"/>
          </a:xfrm>
          <a:prstGeom prst="rect">
            <a:avLst/>
          </a:prstGeom>
        </p:spPr>
        <p:txBody>
          <a:bodyPr wrap="none">
            <a:spAutoFit/>
          </a:bodyPr>
          <a:lstStyle/>
          <a:p>
            <a:r>
              <a:rPr lang="en-US" sz="3000" dirty="0"/>
              <a:t>150 ml </a:t>
            </a:r>
          </a:p>
        </p:txBody>
      </p:sp>
      <p:pic>
        <p:nvPicPr>
          <p:cNvPr id="6" name="Immagine 5">
            <a:extLst>
              <a:ext uri="{FF2B5EF4-FFF2-40B4-BE49-F238E27FC236}">
                <a16:creationId xmlns:a16="http://schemas.microsoft.com/office/drawing/2014/main" id="{5EDA7FB0-0E30-9B9E-DA78-CD923ECC30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487766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bject 45"/>
          <p:cNvSpPr/>
          <p:nvPr/>
        </p:nvSpPr>
        <p:spPr>
          <a:xfrm>
            <a:off x="-3391" y="1128506"/>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sp>
        <p:nvSpPr>
          <p:cNvPr id="27" name="object 45"/>
          <p:cNvSpPr/>
          <p:nvPr/>
        </p:nvSpPr>
        <p:spPr>
          <a:xfrm>
            <a:off x="2" y="11050381"/>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sp>
        <p:nvSpPr>
          <p:cNvPr id="12" name="CasellaDiTesto 11">
            <a:extLst>
              <a:ext uri="{FF2B5EF4-FFF2-40B4-BE49-F238E27FC236}">
                <a16:creationId xmlns:a16="http://schemas.microsoft.com/office/drawing/2014/main" id="{092ECA2A-02F7-6FBF-0BE1-6FBF24AB5638}"/>
              </a:ext>
            </a:extLst>
          </p:cNvPr>
          <p:cNvSpPr txBox="1"/>
          <p:nvPr/>
        </p:nvSpPr>
        <p:spPr>
          <a:xfrm>
            <a:off x="364907" y="1891267"/>
            <a:ext cx="9683751" cy="7363554"/>
          </a:xfrm>
          <a:prstGeom prst="rect">
            <a:avLst/>
          </a:prstGeom>
          <a:noFill/>
        </p:spPr>
        <p:txBody>
          <a:bodyPr wrap="square" rtlCol="0">
            <a:spAutoFit/>
          </a:bodyPr>
          <a:lstStyle/>
          <a:p>
            <a:pPr marL="12065">
              <a:lnSpc>
                <a:spcPct val="100000"/>
              </a:lnSpc>
              <a:spcBef>
                <a:spcPts val="1505"/>
              </a:spcBef>
              <a:tabLst>
                <a:tab pos="389890" algn="l"/>
              </a:tabLst>
            </a:pPr>
            <a:r>
              <a:rPr lang="en-GB" sz="2000" b="1" spc="40" dirty="0">
                <a:solidFill>
                  <a:srgbClr val="0070C0"/>
                </a:solidFill>
                <a:latin typeface="+mj-lt"/>
                <a:cs typeface="Arial"/>
              </a:rPr>
              <a:t>SLOŽKY</a:t>
            </a:r>
            <a:endParaRPr lang="cs-CZ" sz="2000" b="1" spc="40" dirty="0">
              <a:solidFill>
                <a:srgbClr val="0070C0"/>
              </a:solidFill>
              <a:latin typeface="+mj-lt"/>
              <a:cs typeface="Arial"/>
            </a:endParaRPr>
          </a:p>
          <a:p>
            <a:pPr marL="12065">
              <a:lnSpc>
                <a:spcPct val="100000"/>
              </a:lnSpc>
              <a:spcBef>
                <a:spcPts val="1505"/>
              </a:spcBef>
              <a:tabLst>
                <a:tab pos="389890" algn="l"/>
              </a:tabLst>
            </a:pPr>
            <a:r>
              <a:rPr lang="en-GB" sz="2000" spc="40" dirty="0" err="1">
                <a:latin typeface="+mj-lt"/>
                <a:cs typeface="Arial"/>
              </a:rPr>
              <a:t>Neobsahují</a:t>
            </a:r>
            <a:r>
              <a:rPr lang="en-GB" sz="2000" spc="40" dirty="0">
                <a:latin typeface="+mj-lt"/>
                <a:cs typeface="Arial"/>
              </a:rPr>
              <a:t> </a:t>
            </a:r>
            <a:r>
              <a:rPr lang="en-GB" sz="2000" spc="40" dirty="0" err="1">
                <a:latin typeface="+mj-lt"/>
                <a:cs typeface="Arial"/>
              </a:rPr>
              <a:t>silikony</a:t>
            </a:r>
            <a:r>
              <a:rPr lang="en-GB" sz="2000" spc="40" dirty="0">
                <a:latin typeface="+mj-lt"/>
                <a:cs typeface="Arial"/>
              </a:rPr>
              <a:t> a </a:t>
            </a:r>
            <a:r>
              <a:rPr lang="en-GB" sz="2000" spc="40" dirty="0" err="1">
                <a:latin typeface="+mj-lt"/>
                <a:cs typeface="Arial"/>
              </a:rPr>
              <a:t>parafíny</a:t>
            </a:r>
            <a:r>
              <a:rPr lang="en-GB" sz="2000" spc="40" dirty="0">
                <a:latin typeface="+mj-lt"/>
                <a:cs typeface="Arial"/>
              </a:rPr>
              <a:t>;
</a:t>
            </a:r>
            <a:r>
              <a:rPr lang="en-GB" sz="2000" spc="40" dirty="0" err="1">
                <a:latin typeface="+mj-lt"/>
                <a:cs typeface="Arial"/>
              </a:rPr>
              <a:t>Vynikající</a:t>
            </a:r>
            <a:r>
              <a:rPr lang="en-GB" sz="2000" spc="40" dirty="0">
                <a:latin typeface="+mj-lt"/>
                <a:cs typeface="Arial"/>
              </a:rPr>
              <a:t> </a:t>
            </a:r>
            <a:r>
              <a:rPr lang="en-GB" sz="2000" spc="40" dirty="0" err="1">
                <a:latin typeface="+mj-lt"/>
                <a:cs typeface="Arial"/>
              </a:rPr>
              <a:t>kvalita</a:t>
            </a:r>
            <a:r>
              <a:rPr lang="en-GB" sz="2000" spc="40" dirty="0">
                <a:latin typeface="+mj-lt"/>
                <a:cs typeface="Arial"/>
              </a:rPr>
              <a:t> </a:t>
            </a:r>
            <a:r>
              <a:rPr lang="en-GB" sz="2000" spc="40" dirty="0" err="1">
                <a:latin typeface="+mj-lt"/>
                <a:cs typeface="Arial"/>
              </a:rPr>
              <a:t>surovin</a:t>
            </a:r>
            <a:r>
              <a:rPr lang="en-GB" sz="2000" spc="40" dirty="0">
                <a:latin typeface="+mj-lt"/>
                <a:cs typeface="Arial"/>
              </a:rPr>
              <a:t>;
</a:t>
            </a:r>
            <a:r>
              <a:rPr lang="en-GB" sz="2000" spc="40" dirty="0" err="1">
                <a:latin typeface="+mj-lt"/>
                <a:cs typeface="Arial"/>
              </a:rPr>
              <a:t>Vysoká</a:t>
            </a:r>
            <a:r>
              <a:rPr lang="en-GB" sz="2000" spc="40" dirty="0">
                <a:latin typeface="+mj-lt"/>
                <a:cs typeface="Arial"/>
              </a:rPr>
              <a:t> </a:t>
            </a:r>
            <a:r>
              <a:rPr lang="en-GB" sz="2000" spc="40" dirty="0" err="1">
                <a:latin typeface="+mj-lt"/>
                <a:cs typeface="Arial"/>
              </a:rPr>
              <a:t>koncentrace</a:t>
            </a:r>
            <a:r>
              <a:rPr lang="en-GB" sz="2000" spc="40" dirty="0">
                <a:latin typeface="+mj-lt"/>
                <a:cs typeface="Arial"/>
              </a:rPr>
              <a:t> ÚČINNÝCH LÁTEK (MAX POVOLENÁ ZÁKONEM);
</a:t>
            </a:r>
            <a:r>
              <a:rPr lang="en-GB" sz="2000" spc="40" dirty="0" err="1">
                <a:latin typeface="+mj-lt"/>
                <a:cs typeface="Arial"/>
              </a:rPr>
              <a:t>Nízká</a:t>
            </a:r>
            <a:r>
              <a:rPr lang="en-GB" sz="2000" spc="40" dirty="0">
                <a:latin typeface="+mj-lt"/>
                <a:cs typeface="Arial"/>
              </a:rPr>
              <a:t> </a:t>
            </a:r>
            <a:r>
              <a:rPr lang="en-GB" sz="2000" spc="40" dirty="0" err="1">
                <a:latin typeface="+mj-lt"/>
                <a:cs typeface="Arial"/>
              </a:rPr>
              <a:t>koncentrace</a:t>
            </a:r>
            <a:r>
              <a:rPr lang="en-GB" sz="2000" spc="40" dirty="0">
                <a:latin typeface="+mj-lt"/>
                <a:cs typeface="Arial"/>
              </a:rPr>
              <a:t> KONZERVAČNÍCH LÁTEK;
</a:t>
            </a:r>
            <a:r>
              <a:rPr lang="en-GB" sz="2000" spc="40" dirty="0" err="1">
                <a:latin typeface="+mj-lt"/>
                <a:cs typeface="Arial"/>
              </a:rPr>
              <a:t>Minimální</a:t>
            </a:r>
            <a:r>
              <a:rPr lang="en-GB" sz="2000" spc="40" dirty="0">
                <a:latin typeface="+mj-lt"/>
                <a:cs typeface="Arial"/>
              </a:rPr>
              <a:t> </a:t>
            </a:r>
            <a:r>
              <a:rPr lang="en-GB" sz="2000" spc="40" dirty="0" err="1">
                <a:latin typeface="+mj-lt"/>
                <a:cs typeface="Arial"/>
              </a:rPr>
              <a:t>množství</a:t>
            </a:r>
            <a:r>
              <a:rPr lang="en-GB" sz="2000" spc="40" dirty="0">
                <a:latin typeface="+mj-lt"/>
                <a:cs typeface="Arial"/>
              </a:rPr>
              <a:t> </a:t>
            </a:r>
            <a:r>
              <a:rPr lang="en-GB" sz="2000" spc="40" dirty="0" err="1">
                <a:latin typeface="+mj-lt"/>
                <a:cs typeface="Arial"/>
              </a:rPr>
              <a:t>hypoalergenní</a:t>
            </a:r>
            <a:r>
              <a:rPr lang="en-GB" sz="2000" spc="40" dirty="0">
                <a:latin typeface="+mj-lt"/>
                <a:cs typeface="Arial"/>
              </a:rPr>
              <a:t> </a:t>
            </a:r>
            <a:r>
              <a:rPr lang="en-GB" sz="2000" spc="40" dirty="0" err="1">
                <a:latin typeface="+mj-lt"/>
                <a:cs typeface="Arial"/>
              </a:rPr>
              <a:t>vůně</a:t>
            </a:r>
            <a:r>
              <a:rPr lang="en-GB" sz="2000" spc="40" dirty="0">
                <a:latin typeface="+mj-lt"/>
                <a:cs typeface="Arial"/>
              </a:rPr>
              <a:t> pro </a:t>
            </a:r>
            <a:r>
              <a:rPr lang="en-GB" sz="2000" spc="40" dirty="0" err="1">
                <a:latin typeface="+mj-lt"/>
                <a:cs typeface="Arial"/>
              </a:rPr>
              <a:t>dodání</a:t>
            </a:r>
            <a:r>
              <a:rPr lang="en-GB" sz="2000" spc="40" dirty="0">
                <a:latin typeface="+mj-lt"/>
                <a:cs typeface="Arial"/>
              </a:rPr>
              <a:t> </a:t>
            </a:r>
            <a:r>
              <a:rPr lang="en-GB" sz="2000" spc="40" dirty="0" err="1">
                <a:latin typeface="+mj-lt"/>
                <a:cs typeface="Arial"/>
              </a:rPr>
              <a:t>příjemnosti</a:t>
            </a:r>
            <a:r>
              <a:rPr lang="en-GB" sz="2000" spc="40" dirty="0">
                <a:latin typeface="+mj-lt"/>
                <a:cs typeface="Arial"/>
              </a:rPr>
              <a:t> </a:t>
            </a:r>
            <a:r>
              <a:rPr lang="en-GB" sz="2000" spc="40" dirty="0" err="1">
                <a:latin typeface="+mj-lt"/>
                <a:cs typeface="Arial"/>
              </a:rPr>
              <a:t>produktu</a:t>
            </a:r>
            <a:endParaRPr lang="cs-CZ" sz="2000" spc="40" dirty="0">
              <a:latin typeface="+mj-lt"/>
              <a:cs typeface="Arial"/>
            </a:endParaRPr>
          </a:p>
          <a:p>
            <a:pPr marL="12065">
              <a:lnSpc>
                <a:spcPct val="100000"/>
              </a:lnSpc>
              <a:spcBef>
                <a:spcPts val="1505"/>
              </a:spcBef>
              <a:tabLst>
                <a:tab pos="389890" algn="l"/>
              </a:tabLst>
            </a:pPr>
            <a:r>
              <a:rPr lang="en-GB" sz="2000" b="1" dirty="0">
                <a:solidFill>
                  <a:srgbClr val="0070C0"/>
                </a:solidFill>
                <a:latin typeface="+mj-lt"/>
                <a:cs typeface="Arial"/>
              </a:rPr>
              <a:t>BALENÍ</a:t>
            </a:r>
            <a:endParaRPr lang="cs-CZ" sz="2000" b="1" dirty="0">
              <a:solidFill>
                <a:srgbClr val="0070C0"/>
              </a:solidFill>
              <a:latin typeface="+mj-lt"/>
              <a:cs typeface="Arial"/>
            </a:endParaRPr>
          </a:p>
          <a:p>
            <a:pPr marL="12065">
              <a:lnSpc>
                <a:spcPct val="100000"/>
              </a:lnSpc>
              <a:spcBef>
                <a:spcPts val="1505"/>
              </a:spcBef>
              <a:tabLst>
                <a:tab pos="389890" algn="l"/>
              </a:tabLst>
            </a:pPr>
            <a:r>
              <a:rPr lang="en-GB" sz="2000" spc="-30" dirty="0" err="1">
                <a:latin typeface="+mj-lt"/>
                <a:cs typeface="Arial"/>
              </a:rPr>
              <a:t>Všestrannost</a:t>
            </a:r>
            <a:r>
              <a:rPr lang="en-GB" sz="2000" spc="-30" dirty="0">
                <a:latin typeface="+mj-lt"/>
                <a:cs typeface="Arial"/>
              </a:rPr>
              <a:t> a </a:t>
            </a:r>
            <a:r>
              <a:rPr lang="en-GB" sz="2000" spc="-30" dirty="0" err="1">
                <a:latin typeface="+mj-lt"/>
                <a:cs typeface="Arial"/>
              </a:rPr>
              <a:t>bezpečnost</a:t>
            </a:r>
            <a:r>
              <a:rPr lang="en-GB" sz="2000" spc="-30" dirty="0">
                <a:latin typeface="+mj-lt"/>
                <a:cs typeface="Arial"/>
              </a:rPr>
              <a:t>;
</a:t>
            </a:r>
            <a:r>
              <a:rPr lang="en-GB" sz="2000" spc="-30" dirty="0" err="1">
                <a:latin typeface="+mj-lt"/>
                <a:cs typeface="Arial"/>
              </a:rPr>
              <a:t>Většina</a:t>
            </a:r>
            <a:r>
              <a:rPr lang="en-GB" sz="2000" spc="-30" dirty="0">
                <a:latin typeface="+mj-lt"/>
                <a:cs typeface="Arial"/>
              </a:rPr>
              <a:t> </a:t>
            </a:r>
            <a:r>
              <a:rPr lang="en-GB" sz="2000" spc="-30" dirty="0" err="1">
                <a:latin typeface="+mj-lt"/>
                <a:cs typeface="Arial"/>
              </a:rPr>
              <a:t>balíčků</a:t>
            </a:r>
            <a:r>
              <a:rPr lang="en-GB" sz="2000" spc="-30" dirty="0">
                <a:latin typeface="+mj-lt"/>
                <a:cs typeface="Arial"/>
              </a:rPr>
              <a:t> je bez </a:t>
            </a:r>
            <a:r>
              <a:rPr lang="en-GB" sz="2000" spc="-30" dirty="0" err="1">
                <a:latin typeface="+mj-lt"/>
                <a:cs typeface="Arial"/>
              </a:rPr>
              <a:t>vzduchu</a:t>
            </a:r>
            <a:r>
              <a:rPr lang="en-GB" sz="2000" spc="-30" dirty="0">
                <a:latin typeface="+mj-lt"/>
                <a:cs typeface="Arial"/>
              </a:rPr>
              <a:t>;
Výroba </a:t>
            </a:r>
            <a:r>
              <a:rPr lang="en-GB" sz="2000" spc="-30" dirty="0" err="1">
                <a:latin typeface="+mj-lt"/>
                <a:cs typeface="Arial"/>
              </a:rPr>
              <a:t>malých</a:t>
            </a:r>
            <a:r>
              <a:rPr lang="en-GB" sz="2000" spc="-30" dirty="0">
                <a:latin typeface="+mj-lt"/>
                <a:cs typeface="Arial"/>
              </a:rPr>
              <a:t> </a:t>
            </a:r>
            <a:r>
              <a:rPr lang="en-GB" sz="2000" spc="-30" dirty="0" err="1">
                <a:latin typeface="+mj-lt"/>
                <a:cs typeface="Arial"/>
              </a:rPr>
              <a:t>šarží</a:t>
            </a:r>
            <a:r>
              <a:rPr lang="en-GB" sz="2000" spc="-30" dirty="0">
                <a:latin typeface="+mj-lt"/>
                <a:cs typeface="Arial"/>
              </a:rPr>
              <a:t> pro </a:t>
            </a:r>
            <a:r>
              <a:rPr lang="en-GB" sz="2000" spc="-30" dirty="0" err="1">
                <a:latin typeface="+mj-lt"/>
                <a:cs typeface="Arial"/>
              </a:rPr>
              <a:t>zajištění</a:t>
            </a:r>
            <a:r>
              <a:rPr lang="en-GB" sz="2000" spc="-30" dirty="0">
                <a:latin typeface="+mj-lt"/>
                <a:cs typeface="Arial"/>
              </a:rPr>
              <a:t> </a:t>
            </a:r>
            <a:r>
              <a:rPr lang="en-GB" sz="2000" spc="-30" dirty="0" err="1">
                <a:latin typeface="+mj-lt"/>
                <a:cs typeface="Arial"/>
              </a:rPr>
              <a:t>účinnosti</a:t>
            </a:r>
            <a:r>
              <a:rPr lang="en-GB" sz="2000" spc="-30" dirty="0">
                <a:latin typeface="+mj-lt"/>
                <a:cs typeface="Arial"/>
              </a:rPr>
              <a:t> </a:t>
            </a:r>
            <a:r>
              <a:rPr lang="cs-CZ" sz="2000" spc="-30" dirty="0">
                <a:latin typeface="+mj-lt"/>
                <a:cs typeface="Arial"/>
              </a:rPr>
              <a:t>přípravků</a:t>
            </a:r>
            <a:r>
              <a:rPr lang="en-GB" sz="2000" spc="-30" dirty="0">
                <a:latin typeface="+mj-lt"/>
                <a:cs typeface="Arial"/>
              </a:rPr>
              <a:t>;</a:t>
            </a:r>
            <a:endParaRPr lang="cs-CZ" sz="2000" spc="-30" dirty="0">
              <a:latin typeface="+mj-lt"/>
              <a:cs typeface="Arial"/>
            </a:endParaRPr>
          </a:p>
          <a:p>
            <a:pPr marL="12065">
              <a:lnSpc>
                <a:spcPct val="100000"/>
              </a:lnSpc>
              <a:spcBef>
                <a:spcPts val="1505"/>
              </a:spcBef>
              <a:tabLst>
                <a:tab pos="389890" algn="l"/>
              </a:tabLst>
            </a:pPr>
            <a:r>
              <a:rPr lang="en-GB" sz="2000" b="1" spc="10" dirty="0">
                <a:solidFill>
                  <a:srgbClr val="0070C0"/>
                </a:solidFill>
                <a:latin typeface="+mj-lt"/>
                <a:cs typeface="Arial"/>
              </a:rPr>
              <a:t>DERMATOLOGICKY TESTOVÁNO</a:t>
            </a:r>
            <a:endParaRPr lang="cs-CZ" sz="2000" b="1" spc="10" dirty="0">
              <a:solidFill>
                <a:srgbClr val="0070C0"/>
              </a:solidFill>
              <a:latin typeface="+mj-lt"/>
              <a:cs typeface="Arial"/>
            </a:endParaRPr>
          </a:p>
          <a:p>
            <a:pPr marL="12065">
              <a:lnSpc>
                <a:spcPct val="100000"/>
              </a:lnSpc>
              <a:spcBef>
                <a:spcPts val="1505"/>
              </a:spcBef>
              <a:tabLst>
                <a:tab pos="389890" algn="l"/>
              </a:tabLst>
            </a:pPr>
            <a:r>
              <a:rPr lang="cs-CZ" sz="2000" b="1" spc="40" dirty="0" err="1">
                <a:latin typeface="+mj-lt"/>
                <a:cs typeface="Arial"/>
              </a:rPr>
              <a:t>Dossier</a:t>
            </a:r>
            <a:r>
              <a:rPr lang="cs-CZ" sz="2000" b="1" spc="40" dirty="0">
                <a:latin typeface="+mj-lt"/>
                <a:cs typeface="Arial"/>
              </a:rPr>
              <a:t>:</a:t>
            </a:r>
            <a:r>
              <a:rPr lang="en-US" sz="2000" b="1" spc="40" dirty="0">
                <a:latin typeface="+mj-lt"/>
                <a:cs typeface="Arial"/>
              </a:rPr>
              <a:t> </a:t>
            </a:r>
            <a:r>
              <a:rPr lang="en-US" sz="2000" b="1" spc="40" dirty="0" err="1">
                <a:latin typeface="+mj-lt"/>
                <a:cs typeface="Arial"/>
              </a:rPr>
              <a:t>kosmeceutický</a:t>
            </a:r>
            <a:r>
              <a:rPr lang="en-US" sz="2000" b="1" spc="40" dirty="0">
                <a:latin typeface="+mj-lt"/>
                <a:cs typeface="Arial"/>
              </a:rPr>
              <a:t> </a:t>
            </a:r>
            <a:r>
              <a:rPr lang="en-US" sz="2000" b="1" spc="40" dirty="0" err="1">
                <a:latin typeface="+mj-lt"/>
                <a:cs typeface="Arial"/>
              </a:rPr>
              <a:t>průkaz</a:t>
            </a:r>
            <a:r>
              <a:rPr lang="en-US" sz="2000" b="1" spc="40" dirty="0">
                <a:latin typeface="+mj-lt"/>
                <a:cs typeface="Arial"/>
              </a:rPr>
              <a:t> </a:t>
            </a:r>
            <a:r>
              <a:rPr lang="en-US" sz="2000" b="1" spc="40" dirty="0" err="1">
                <a:latin typeface="+mj-lt"/>
                <a:cs typeface="Arial"/>
              </a:rPr>
              <a:t>totožnosti</a:t>
            </a:r>
            <a:r>
              <a:rPr lang="en-US" sz="2000" b="1" spc="40" dirty="0">
                <a:latin typeface="+mj-lt"/>
                <a:cs typeface="Arial"/>
              </a:rPr>
              <a:t>; 
Het - Cam Test: </a:t>
            </a:r>
            <a:r>
              <a:rPr lang="en-US" sz="2000" b="1" spc="40" dirty="0" err="1">
                <a:latin typeface="+mj-lt"/>
                <a:cs typeface="Arial"/>
              </a:rPr>
              <a:t>produkty</a:t>
            </a:r>
            <a:r>
              <a:rPr lang="en-US" sz="2000" b="1" spc="40" dirty="0">
                <a:latin typeface="+mj-lt"/>
                <a:cs typeface="Arial"/>
              </a:rPr>
              <a:t>, </a:t>
            </a:r>
            <a:r>
              <a:rPr lang="en-US" sz="2000" b="1" spc="40" dirty="0" err="1">
                <a:latin typeface="+mj-lt"/>
                <a:cs typeface="Arial"/>
              </a:rPr>
              <a:t>které</a:t>
            </a:r>
            <a:r>
              <a:rPr lang="en-US" sz="2000" b="1" spc="40" dirty="0">
                <a:latin typeface="+mj-lt"/>
                <a:cs typeface="Arial"/>
              </a:rPr>
              <a:t> </a:t>
            </a:r>
            <a:r>
              <a:rPr lang="en-US" sz="2000" b="1" spc="40" dirty="0" err="1">
                <a:latin typeface="+mj-lt"/>
                <a:cs typeface="Arial"/>
              </a:rPr>
              <a:t>nedráždí</a:t>
            </a:r>
            <a:r>
              <a:rPr lang="en-US" sz="2000" b="1" spc="40" dirty="0">
                <a:latin typeface="+mj-lt"/>
                <a:cs typeface="Arial"/>
              </a:rPr>
              <a:t> </a:t>
            </a:r>
            <a:r>
              <a:rPr lang="en-US" sz="2000" b="1" spc="40" dirty="0" err="1">
                <a:latin typeface="+mj-lt"/>
                <a:cs typeface="Arial"/>
              </a:rPr>
              <a:t>oči</a:t>
            </a:r>
            <a:r>
              <a:rPr lang="en-US" sz="2000" b="1" spc="40" dirty="0">
                <a:latin typeface="+mj-lt"/>
                <a:cs typeface="Arial"/>
              </a:rPr>
              <a:t> a </a:t>
            </a:r>
            <a:r>
              <a:rPr lang="en-US" sz="2000" b="1" spc="40" dirty="0" err="1">
                <a:latin typeface="+mj-lt"/>
                <a:cs typeface="Arial"/>
              </a:rPr>
              <a:t>sliznice</a:t>
            </a:r>
            <a:r>
              <a:rPr lang="en-US" sz="2000" b="1" spc="40" dirty="0">
                <a:latin typeface="+mj-lt"/>
                <a:cs typeface="Arial"/>
              </a:rPr>
              <a:t>;
Challenge test: </a:t>
            </a:r>
            <a:r>
              <a:rPr lang="en-US" sz="2000" b="1" spc="40" dirty="0" err="1">
                <a:latin typeface="+mj-lt"/>
                <a:cs typeface="Arial"/>
              </a:rPr>
              <a:t>nejvhodnější</a:t>
            </a:r>
            <a:r>
              <a:rPr lang="en-US" sz="2000" b="1" spc="40" dirty="0">
                <a:latin typeface="+mj-lt"/>
                <a:cs typeface="Arial"/>
              </a:rPr>
              <a:t> </a:t>
            </a:r>
            <a:r>
              <a:rPr lang="en-US" sz="2000" b="1" spc="40" dirty="0" err="1">
                <a:latin typeface="+mj-lt"/>
                <a:cs typeface="Arial"/>
              </a:rPr>
              <a:t>konzervační</a:t>
            </a:r>
            <a:r>
              <a:rPr lang="en-US" sz="2000" b="1" spc="40" dirty="0">
                <a:latin typeface="+mj-lt"/>
                <a:cs typeface="Arial"/>
              </a:rPr>
              <a:t> </a:t>
            </a:r>
            <a:r>
              <a:rPr lang="en-US" sz="2000" b="1" spc="40" dirty="0" err="1">
                <a:latin typeface="+mj-lt"/>
                <a:cs typeface="Arial"/>
              </a:rPr>
              <a:t>systém</a:t>
            </a:r>
            <a:r>
              <a:rPr lang="en-US" sz="2000" b="1" spc="40" dirty="0">
                <a:latin typeface="+mj-lt"/>
                <a:cs typeface="Arial"/>
              </a:rPr>
              <a:t>;
The Patch Test: </a:t>
            </a:r>
            <a:r>
              <a:rPr lang="en-US" sz="2000" b="1" spc="40" dirty="0" err="1">
                <a:latin typeface="+mj-lt"/>
                <a:cs typeface="Arial"/>
              </a:rPr>
              <a:t>Hypoalergenní</a:t>
            </a:r>
            <a:r>
              <a:rPr lang="en-US" sz="2000" b="1" spc="40" dirty="0">
                <a:latin typeface="+mj-lt"/>
                <a:cs typeface="Arial"/>
              </a:rPr>
              <a:t> </a:t>
            </a:r>
            <a:r>
              <a:rPr lang="en-US" sz="2000" b="1" spc="40" dirty="0" err="1">
                <a:latin typeface="+mj-lt"/>
                <a:cs typeface="Arial"/>
              </a:rPr>
              <a:t>produkty</a:t>
            </a:r>
            <a:r>
              <a:rPr lang="en-US" sz="2000" b="1" spc="40" dirty="0">
                <a:latin typeface="+mj-lt"/>
                <a:cs typeface="Arial"/>
              </a:rPr>
              <a:t> - </a:t>
            </a:r>
            <a:r>
              <a:rPr lang="en-US" sz="2000" b="1" spc="40" dirty="0" err="1">
                <a:latin typeface="+mj-lt"/>
                <a:cs typeface="Arial"/>
              </a:rPr>
              <a:t>dermatologicky</a:t>
            </a:r>
            <a:r>
              <a:rPr lang="en-US" sz="2000" b="1" spc="40" dirty="0">
                <a:latin typeface="+mj-lt"/>
                <a:cs typeface="Arial"/>
              </a:rPr>
              <a:t> </a:t>
            </a:r>
            <a:r>
              <a:rPr lang="en-US" sz="2000" b="1" spc="40" dirty="0" err="1">
                <a:latin typeface="+mj-lt"/>
                <a:cs typeface="Arial"/>
              </a:rPr>
              <a:t>testováno</a:t>
            </a:r>
            <a:r>
              <a:rPr lang="en-US" sz="2000" b="1" spc="40" dirty="0">
                <a:latin typeface="+mj-lt"/>
                <a:cs typeface="Arial"/>
              </a:rPr>
              <a:t>.</a:t>
            </a:r>
            <a:endParaRPr lang="en-GB" dirty="0"/>
          </a:p>
        </p:txBody>
      </p:sp>
      <p:pic>
        <p:nvPicPr>
          <p:cNvPr id="14" name="Immagine 13">
            <a:extLst>
              <a:ext uri="{FF2B5EF4-FFF2-40B4-BE49-F238E27FC236}">
                <a16:creationId xmlns:a16="http://schemas.microsoft.com/office/drawing/2014/main" id="{25478F3E-468C-83C6-E5DE-1A8927EE62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82173" y="2150708"/>
            <a:ext cx="3785277" cy="8339555"/>
          </a:xfrm>
          <a:prstGeom prst="rect">
            <a:avLst/>
          </a:prstGeom>
        </p:spPr>
      </p:pic>
      <p:sp>
        <p:nvSpPr>
          <p:cNvPr id="15" name="Rettangolo 14">
            <a:extLst>
              <a:ext uri="{FF2B5EF4-FFF2-40B4-BE49-F238E27FC236}">
                <a16:creationId xmlns:a16="http://schemas.microsoft.com/office/drawing/2014/main" id="{8DA7BC36-3A0F-3CD2-C422-09AB3B0946A4}"/>
              </a:ext>
            </a:extLst>
          </p:cNvPr>
          <p:cNvSpPr/>
          <p:nvPr/>
        </p:nvSpPr>
        <p:spPr>
          <a:xfrm>
            <a:off x="15398411" y="8770383"/>
            <a:ext cx="3352800" cy="75516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ttangolo 15">
            <a:extLst>
              <a:ext uri="{FF2B5EF4-FFF2-40B4-BE49-F238E27FC236}">
                <a16:creationId xmlns:a16="http://schemas.microsoft.com/office/drawing/2014/main" id="{F3BA2059-AC9C-7460-4C0F-15DAB557BDB4}"/>
              </a:ext>
            </a:extLst>
          </p:cNvPr>
          <p:cNvSpPr/>
          <p:nvPr/>
        </p:nvSpPr>
        <p:spPr>
          <a:xfrm>
            <a:off x="15398411" y="7545317"/>
            <a:ext cx="3352800" cy="1206016"/>
          </a:xfrm>
          <a:prstGeom prst="rect">
            <a:avLst/>
          </a:prstGeom>
          <a:solidFill>
            <a:srgbClr val="66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ttangolo 16">
            <a:extLst>
              <a:ext uri="{FF2B5EF4-FFF2-40B4-BE49-F238E27FC236}">
                <a16:creationId xmlns:a16="http://schemas.microsoft.com/office/drawing/2014/main" id="{917D88E9-4A25-742C-B98C-345CD9CBC17C}"/>
              </a:ext>
            </a:extLst>
          </p:cNvPr>
          <p:cNvSpPr/>
          <p:nvPr/>
        </p:nvSpPr>
        <p:spPr>
          <a:xfrm>
            <a:off x="15392061" y="9544598"/>
            <a:ext cx="3352800" cy="25229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CasellaDiTesto 17">
            <a:extLst>
              <a:ext uri="{FF2B5EF4-FFF2-40B4-BE49-F238E27FC236}">
                <a16:creationId xmlns:a16="http://schemas.microsoft.com/office/drawing/2014/main" id="{AA060BE8-E4F9-3AC1-CB3D-86BF761F5138}"/>
              </a:ext>
            </a:extLst>
          </p:cNvPr>
          <p:cNvSpPr txBox="1"/>
          <p:nvPr/>
        </p:nvSpPr>
        <p:spPr>
          <a:xfrm>
            <a:off x="16666420" y="8152049"/>
            <a:ext cx="1219200" cy="369332"/>
          </a:xfrm>
          <a:prstGeom prst="rect">
            <a:avLst/>
          </a:prstGeom>
          <a:noFill/>
        </p:spPr>
        <p:txBody>
          <a:bodyPr wrap="square" rtlCol="0">
            <a:spAutoFit/>
          </a:bodyPr>
          <a:lstStyle/>
          <a:p>
            <a:r>
              <a:rPr lang="it-IT" dirty="0">
                <a:solidFill>
                  <a:schemeClr val="bg1"/>
                </a:solidFill>
              </a:rPr>
              <a:t>PETROL</a:t>
            </a:r>
            <a:endParaRPr lang="en-GB" dirty="0">
              <a:solidFill>
                <a:schemeClr val="bg1"/>
              </a:solidFill>
            </a:endParaRPr>
          </a:p>
        </p:txBody>
      </p:sp>
      <p:sp>
        <p:nvSpPr>
          <p:cNvPr id="20" name="CasellaDiTesto 19">
            <a:extLst>
              <a:ext uri="{FF2B5EF4-FFF2-40B4-BE49-F238E27FC236}">
                <a16:creationId xmlns:a16="http://schemas.microsoft.com/office/drawing/2014/main" id="{1EF3177E-F9F6-E193-3CE7-B2A08EB30EEC}"/>
              </a:ext>
            </a:extLst>
          </p:cNvPr>
          <p:cNvSpPr txBox="1"/>
          <p:nvPr/>
        </p:nvSpPr>
        <p:spPr>
          <a:xfrm>
            <a:off x="15614651" y="8954112"/>
            <a:ext cx="3562688" cy="369332"/>
          </a:xfrm>
          <a:prstGeom prst="rect">
            <a:avLst/>
          </a:prstGeom>
          <a:noFill/>
        </p:spPr>
        <p:txBody>
          <a:bodyPr wrap="square" rtlCol="0">
            <a:spAutoFit/>
          </a:bodyPr>
          <a:lstStyle/>
          <a:p>
            <a:r>
              <a:rPr lang="it-IT" dirty="0">
                <a:solidFill>
                  <a:schemeClr val="bg1"/>
                </a:solidFill>
              </a:rPr>
              <a:t>ANTIBIOTICS/PRESERVATIVES</a:t>
            </a:r>
            <a:endParaRPr lang="en-GB" dirty="0">
              <a:solidFill>
                <a:schemeClr val="bg1"/>
              </a:solidFill>
            </a:endParaRPr>
          </a:p>
        </p:txBody>
      </p:sp>
      <p:sp>
        <p:nvSpPr>
          <p:cNvPr id="21" name="Rettangolo 20">
            <a:extLst>
              <a:ext uri="{FF2B5EF4-FFF2-40B4-BE49-F238E27FC236}">
                <a16:creationId xmlns:a16="http://schemas.microsoft.com/office/drawing/2014/main" id="{3F24ED20-4BE1-A579-7562-6AE42676768D}"/>
              </a:ext>
            </a:extLst>
          </p:cNvPr>
          <p:cNvSpPr/>
          <p:nvPr/>
        </p:nvSpPr>
        <p:spPr>
          <a:xfrm>
            <a:off x="15398411" y="6129268"/>
            <a:ext cx="3352800" cy="1676400"/>
          </a:xfrm>
          <a:prstGeom prst="rect">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CasellaDiTesto 24">
            <a:extLst>
              <a:ext uri="{FF2B5EF4-FFF2-40B4-BE49-F238E27FC236}">
                <a16:creationId xmlns:a16="http://schemas.microsoft.com/office/drawing/2014/main" id="{8EB79719-761A-5356-703B-A10EFEF635C3}"/>
              </a:ext>
            </a:extLst>
          </p:cNvPr>
          <p:cNvSpPr txBox="1"/>
          <p:nvPr/>
        </p:nvSpPr>
        <p:spPr>
          <a:xfrm>
            <a:off x="16666421" y="6880742"/>
            <a:ext cx="1459823" cy="369332"/>
          </a:xfrm>
          <a:prstGeom prst="rect">
            <a:avLst/>
          </a:prstGeom>
          <a:noFill/>
        </p:spPr>
        <p:txBody>
          <a:bodyPr wrap="square" rtlCol="0">
            <a:spAutoFit/>
          </a:bodyPr>
          <a:lstStyle/>
          <a:p>
            <a:r>
              <a:rPr lang="it-IT" dirty="0"/>
              <a:t>WATER</a:t>
            </a:r>
            <a:endParaRPr lang="en-GB" dirty="0"/>
          </a:p>
        </p:txBody>
      </p:sp>
      <p:sp>
        <p:nvSpPr>
          <p:cNvPr id="26" name="CasellaDiTesto 25">
            <a:extLst>
              <a:ext uri="{FF2B5EF4-FFF2-40B4-BE49-F238E27FC236}">
                <a16:creationId xmlns:a16="http://schemas.microsoft.com/office/drawing/2014/main" id="{7F13D1C4-5C46-0F1A-BCF5-28E6A954584F}"/>
              </a:ext>
            </a:extLst>
          </p:cNvPr>
          <p:cNvSpPr txBox="1"/>
          <p:nvPr/>
        </p:nvSpPr>
        <p:spPr>
          <a:xfrm>
            <a:off x="16663246" y="9462487"/>
            <a:ext cx="1459823" cy="369332"/>
          </a:xfrm>
          <a:prstGeom prst="rect">
            <a:avLst/>
          </a:prstGeom>
          <a:noFill/>
        </p:spPr>
        <p:txBody>
          <a:bodyPr wrap="square" rtlCol="0">
            <a:spAutoFit/>
          </a:bodyPr>
          <a:lstStyle/>
          <a:p>
            <a:r>
              <a:rPr lang="it-IT" dirty="0"/>
              <a:t>ACTIVES</a:t>
            </a:r>
            <a:endParaRPr lang="en-GB" dirty="0"/>
          </a:p>
        </p:txBody>
      </p:sp>
      <p:pic>
        <p:nvPicPr>
          <p:cNvPr id="28" name="Immagine 27">
            <a:extLst>
              <a:ext uri="{FF2B5EF4-FFF2-40B4-BE49-F238E27FC236}">
                <a16:creationId xmlns:a16="http://schemas.microsoft.com/office/drawing/2014/main" id="{22050F75-98FC-76A1-7CEB-EA34EDB00C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9893" t="9572" r="39893" b="17764"/>
          <a:stretch/>
        </p:blipFill>
        <p:spPr>
          <a:xfrm>
            <a:off x="11957050" y="2107333"/>
            <a:ext cx="2479844" cy="8914515"/>
          </a:xfrm>
          <a:prstGeom prst="rect">
            <a:avLst/>
          </a:prstGeom>
        </p:spPr>
      </p:pic>
      <p:sp>
        <p:nvSpPr>
          <p:cNvPr id="29" name="Rettangolo 28">
            <a:extLst>
              <a:ext uri="{FF2B5EF4-FFF2-40B4-BE49-F238E27FC236}">
                <a16:creationId xmlns:a16="http://schemas.microsoft.com/office/drawing/2014/main" id="{50DDC182-E0C1-7489-7B27-B27A3B42D520}"/>
              </a:ext>
            </a:extLst>
          </p:cNvPr>
          <p:cNvSpPr/>
          <p:nvPr/>
        </p:nvSpPr>
        <p:spPr>
          <a:xfrm>
            <a:off x="12203198" y="8255584"/>
            <a:ext cx="1987550" cy="182099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CasellaDiTesto 29">
            <a:extLst>
              <a:ext uri="{FF2B5EF4-FFF2-40B4-BE49-F238E27FC236}">
                <a16:creationId xmlns:a16="http://schemas.microsoft.com/office/drawing/2014/main" id="{83C51F8F-2DE1-538D-C23C-3401BCA506A9}"/>
              </a:ext>
            </a:extLst>
          </p:cNvPr>
          <p:cNvSpPr txBox="1"/>
          <p:nvPr/>
        </p:nvSpPr>
        <p:spPr>
          <a:xfrm>
            <a:off x="12739919" y="8984023"/>
            <a:ext cx="1459823" cy="369332"/>
          </a:xfrm>
          <a:prstGeom prst="rect">
            <a:avLst/>
          </a:prstGeom>
          <a:noFill/>
        </p:spPr>
        <p:txBody>
          <a:bodyPr wrap="square" rtlCol="0">
            <a:spAutoFit/>
          </a:bodyPr>
          <a:lstStyle/>
          <a:p>
            <a:r>
              <a:rPr lang="it-IT" dirty="0"/>
              <a:t>ACTIVES</a:t>
            </a:r>
            <a:endParaRPr lang="en-GB" dirty="0"/>
          </a:p>
        </p:txBody>
      </p:sp>
      <p:sp>
        <p:nvSpPr>
          <p:cNvPr id="31" name="CasellaDiTesto 30">
            <a:extLst>
              <a:ext uri="{FF2B5EF4-FFF2-40B4-BE49-F238E27FC236}">
                <a16:creationId xmlns:a16="http://schemas.microsoft.com/office/drawing/2014/main" id="{13AD888C-32FC-4140-DE4A-8F6B22D03702}"/>
              </a:ext>
            </a:extLst>
          </p:cNvPr>
          <p:cNvSpPr txBox="1"/>
          <p:nvPr/>
        </p:nvSpPr>
        <p:spPr>
          <a:xfrm>
            <a:off x="12821496" y="6528042"/>
            <a:ext cx="1459823" cy="369332"/>
          </a:xfrm>
          <a:prstGeom prst="rect">
            <a:avLst/>
          </a:prstGeom>
          <a:noFill/>
        </p:spPr>
        <p:txBody>
          <a:bodyPr wrap="square" rtlCol="0">
            <a:spAutoFit/>
          </a:bodyPr>
          <a:lstStyle/>
          <a:p>
            <a:r>
              <a:rPr lang="it-IT" dirty="0"/>
              <a:t>WATER</a:t>
            </a:r>
            <a:endParaRPr lang="en-GB" dirty="0"/>
          </a:p>
        </p:txBody>
      </p:sp>
      <p:sp>
        <p:nvSpPr>
          <p:cNvPr id="32" name="Rettangolo 31">
            <a:extLst>
              <a:ext uri="{FF2B5EF4-FFF2-40B4-BE49-F238E27FC236}">
                <a16:creationId xmlns:a16="http://schemas.microsoft.com/office/drawing/2014/main" id="{5BB0269F-43DE-914E-3B3F-7948D67D76C2}"/>
              </a:ext>
            </a:extLst>
          </p:cNvPr>
          <p:cNvSpPr/>
          <p:nvPr/>
        </p:nvSpPr>
        <p:spPr>
          <a:xfrm>
            <a:off x="12203197" y="4892675"/>
            <a:ext cx="1987550" cy="3362909"/>
          </a:xfrm>
          <a:prstGeom prst="rect">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3" name="Immagine 32">
            <a:extLst>
              <a:ext uri="{FF2B5EF4-FFF2-40B4-BE49-F238E27FC236}">
                <a16:creationId xmlns:a16="http://schemas.microsoft.com/office/drawing/2014/main" id="{1CE356D0-2C9C-3C11-4F95-BEA295258834}"/>
              </a:ext>
            </a:extLst>
          </p:cNvPr>
          <p:cNvPicPr>
            <a:picLocks noChangeAspect="1"/>
          </p:cNvPicPr>
          <p:nvPr/>
        </p:nvPicPr>
        <p:blipFill>
          <a:blip r:embed="rId4"/>
          <a:stretch>
            <a:fillRect/>
          </a:stretch>
        </p:blipFill>
        <p:spPr>
          <a:xfrm>
            <a:off x="12263437" y="4019863"/>
            <a:ext cx="1867069" cy="527291"/>
          </a:xfrm>
          <a:prstGeom prst="rect">
            <a:avLst/>
          </a:prstGeom>
        </p:spPr>
      </p:pic>
      <p:sp>
        <p:nvSpPr>
          <p:cNvPr id="34" name="CasellaDiTesto 33">
            <a:extLst>
              <a:ext uri="{FF2B5EF4-FFF2-40B4-BE49-F238E27FC236}">
                <a16:creationId xmlns:a16="http://schemas.microsoft.com/office/drawing/2014/main" id="{F394F1A4-ED88-138F-D3C9-1965878CE88F}"/>
              </a:ext>
            </a:extLst>
          </p:cNvPr>
          <p:cNvSpPr txBox="1"/>
          <p:nvPr/>
        </p:nvSpPr>
        <p:spPr>
          <a:xfrm>
            <a:off x="12752155" y="6771610"/>
            <a:ext cx="1459823" cy="369332"/>
          </a:xfrm>
          <a:prstGeom prst="rect">
            <a:avLst/>
          </a:prstGeom>
          <a:noFill/>
        </p:spPr>
        <p:txBody>
          <a:bodyPr wrap="square" rtlCol="0">
            <a:spAutoFit/>
          </a:bodyPr>
          <a:lstStyle/>
          <a:p>
            <a:r>
              <a:rPr lang="it-IT" dirty="0"/>
              <a:t>WATER</a:t>
            </a:r>
            <a:endParaRPr lang="en-GB" dirty="0"/>
          </a:p>
        </p:txBody>
      </p:sp>
      <p:sp>
        <p:nvSpPr>
          <p:cNvPr id="35" name="Titolo 1">
            <a:extLst>
              <a:ext uri="{FF2B5EF4-FFF2-40B4-BE49-F238E27FC236}">
                <a16:creationId xmlns:a16="http://schemas.microsoft.com/office/drawing/2014/main" id="{6ADA11B3-2067-AB84-49C0-271A16EFFF55}"/>
              </a:ext>
            </a:extLst>
          </p:cNvPr>
          <p:cNvSpPr>
            <a:spLocks noGrp="1"/>
          </p:cNvSpPr>
          <p:nvPr>
            <p:ph type="title"/>
          </p:nvPr>
        </p:nvSpPr>
        <p:spPr>
          <a:xfrm>
            <a:off x="35819" y="107599"/>
            <a:ext cx="12344400" cy="1180296"/>
          </a:xfrm>
        </p:spPr>
        <p:txBody>
          <a:bodyPr>
            <a:noAutofit/>
          </a:bodyPr>
          <a:lstStyle/>
          <a:p>
            <a:r>
              <a:rPr lang="it-IT" sz="5400" b="1" dirty="0">
                <a:solidFill>
                  <a:srgbClr val="0070C0"/>
                </a:solidFill>
                <a:latin typeface="+mj-lt"/>
              </a:rPr>
              <a:t>ROZHODNUTÍ, KTERÁ MAJÍ ZÁSADNÍ VÝZNAM</a:t>
            </a:r>
          </a:p>
        </p:txBody>
      </p:sp>
      <p:pic>
        <p:nvPicPr>
          <p:cNvPr id="36" name="Immagine 35"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5"/>
          <a:stretch>
            <a:fillRect/>
          </a:stretch>
        </p:blipFill>
        <p:spPr>
          <a:xfrm>
            <a:off x="17493463" y="22110"/>
            <a:ext cx="2610637" cy="1085770"/>
          </a:xfrm>
          <a:prstGeom prst="rect">
            <a:avLst/>
          </a:prstGeom>
        </p:spPr>
      </p:pic>
      <p:pic>
        <p:nvPicPr>
          <p:cNvPr id="4" name="Immagine 3">
            <a:extLst>
              <a:ext uri="{FF2B5EF4-FFF2-40B4-BE49-F238E27FC236}">
                <a16:creationId xmlns:a16="http://schemas.microsoft.com/office/drawing/2014/main" id="{5EE90AF9-FECE-EA6E-2612-C98C3D253E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41865007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LIPO OXY NIGHT SHAPE</a:t>
            </a:r>
            <a:r>
              <a:rPr lang="it-IT" sz="3500" b="1" dirty="0">
                <a:solidFill>
                  <a:srgbClr val="0070C0"/>
                </a:solidFill>
                <a:latin typeface="+mj-lt"/>
              </a:rPr>
              <a:t>: Redukce tuku a PEFS krém</a:t>
            </a:r>
          </a:p>
        </p:txBody>
      </p:sp>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26926" r="27525"/>
          <a:stretch/>
        </p:blipFill>
        <p:spPr>
          <a:xfrm>
            <a:off x="14776450" y="1669565"/>
            <a:ext cx="3886200" cy="8531905"/>
          </a:xfrm>
          <a:prstGeom prst="rect">
            <a:avLst/>
          </a:prstGeom>
        </p:spPr>
      </p:pic>
      <p:sp>
        <p:nvSpPr>
          <p:cNvPr id="4" name="Rettangolo 3"/>
          <p:cNvSpPr/>
          <p:nvPr/>
        </p:nvSpPr>
        <p:spPr>
          <a:xfrm>
            <a:off x="284892" y="1806121"/>
            <a:ext cx="13030200" cy="5093702"/>
          </a:xfrm>
          <a:prstGeom prst="rect">
            <a:avLst/>
          </a:prstGeom>
        </p:spPr>
        <p:txBody>
          <a:bodyPr wrap="square">
            <a:spAutoFit/>
          </a:bodyPr>
          <a:lstStyle/>
          <a:p>
            <a:r>
              <a:rPr lang="en-US" sz="2500" b="1" dirty="0">
                <a:solidFill>
                  <a:srgbClr val="0070C0"/>
                </a:solidFill>
                <a:latin typeface="+mj-lt"/>
              </a:rPr>
              <a:t>VLASTNOSTI PRODUKTU</a:t>
            </a:r>
            <a:endParaRPr lang="cs-CZ" sz="2500" b="1" dirty="0">
              <a:solidFill>
                <a:srgbClr val="0070C0"/>
              </a:solidFill>
              <a:latin typeface="+mj-lt"/>
            </a:endParaRPr>
          </a:p>
          <a:p>
            <a:r>
              <a:rPr lang="en-US" sz="2500" dirty="0" err="1">
                <a:latin typeface="+mj-lt"/>
              </a:rPr>
              <a:t>Noční</a:t>
            </a:r>
            <a:r>
              <a:rPr lang="en-US" sz="2500" dirty="0">
                <a:latin typeface="+mj-lt"/>
              </a:rPr>
              <a:t> </a:t>
            </a:r>
            <a:r>
              <a:rPr lang="en-US" sz="2500" dirty="0" err="1">
                <a:latin typeface="+mj-lt"/>
              </a:rPr>
              <a:t>ošetření</a:t>
            </a:r>
            <a:r>
              <a:rPr lang="en-US" sz="2500" dirty="0">
                <a:latin typeface="+mj-lt"/>
              </a:rPr>
              <a:t> pro </a:t>
            </a:r>
            <a:r>
              <a:rPr lang="en-US" sz="2500" dirty="0" err="1">
                <a:latin typeface="+mj-lt"/>
              </a:rPr>
              <a:t>redukci</a:t>
            </a:r>
            <a:r>
              <a:rPr lang="en-US" sz="2500" dirty="0">
                <a:latin typeface="+mj-lt"/>
              </a:rPr>
              <a:t> </a:t>
            </a:r>
            <a:r>
              <a:rPr lang="en-US" sz="2500" dirty="0" err="1">
                <a:latin typeface="+mj-lt"/>
              </a:rPr>
              <a:t>tukových</a:t>
            </a:r>
            <a:r>
              <a:rPr lang="en-US" sz="2500" dirty="0">
                <a:latin typeface="+mj-lt"/>
              </a:rPr>
              <a:t> </a:t>
            </a:r>
            <a:r>
              <a:rPr lang="en-US" sz="2500" dirty="0" err="1">
                <a:latin typeface="+mj-lt"/>
              </a:rPr>
              <a:t>zásob</a:t>
            </a:r>
            <a:r>
              <a:rPr lang="en-US" sz="2500" dirty="0">
                <a:latin typeface="+mj-lt"/>
              </a:rPr>
              <a:t> a </a:t>
            </a:r>
            <a:r>
              <a:rPr lang="en-US" sz="2500" dirty="0" err="1">
                <a:latin typeface="+mj-lt"/>
              </a:rPr>
              <a:t>vyhlazení</a:t>
            </a:r>
            <a:r>
              <a:rPr lang="en-US" sz="2500" dirty="0">
                <a:latin typeface="+mj-lt"/>
              </a:rPr>
              <a:t> </a:t>
            </a:r>
            <a:r>
              <a:rPr lang="en-US" sz="2500" dirty="0" err="1">
                <a:latin typeface="+mj-lt"/>
              </a:rPr>
              <a:t>pokožky</a:t>
            </a:r>
            <a:r>
              <a:rPr lang="en-US" sz="2500" dirty="0">
                <a:latin typeface="+mj-lt"/>
              </a:rPr>
              <a:t> </a:t>
            </a:r>
            <a:r>
              <a:rPr lang="en-US" sz="2500" dirty="0" err="1">
                <a:latin typeface="+mj-lt"/>
              </a:rPr>
              <a:t>díky</a:t>
            </a:r>
            <a:r>
              <a:rPr lang="en-US" sz="2500" dirty="0">
                <a:latin typeface="+mj-lt"/>
              </a:rPr>
              <a:t>
</a:t>
            </a:r>
            <a:r>
              <a:rPr lang="en-US" sz="2500" dirty="0" err="1">
                <a:latin typeface="+mj-lt"/>
              </a:rPr>
              <a:t>exopolysacharid</a:t>
            </a:r>
            <a:r>
              <a:rPr lang="cs-CZ" sz="2500" dirty="0">
                <a:latin typeface="+mj-lt"/>
              </a:rPr>
              <a:t>u</a:t>
            </a:r>
            <a:r>
              <a:rPr lang="en-US" sz="2500" dirty="0">
                <a:latin typeface="+mj-lt"/>
              </a:rPr>
              <a:t>, </a:t>
            </a:r>
            <a:r>
              <a:rPr lang="en-US" sz="2500" dirty="0" err="1">
                <a:latin typeface="+mj-lt"/>
              </a:rPr>
              <a:t>který</a:t>
            </a:r>
            <a:r>
              <a:rPr lang="en-US" sz="2500" dirty="0">
                <a:latin typeface="+mj-lt"/>
              </a:rPr>
              <a:t> </a:t>
            </a:r>
            <a:r>
              <a:rPr lang="en-US" sz="2500" dirty="0" err="1">
                <a:latin typeface="+mj-lt"/>
              </a:rPr>
              <a:t>pomáhá</a:t>
            </a:r>
            <a:r>
              <a:rPr lang="en-US" sz="2500" dirty="0">
                <a:latin typeface="+mj-lt"/>
              </a:rPr>
              <a:t> </a:t>
            </a:r>
            <a:r>
              <a:rPr lang="en-US" sz="2500" dirty="0" err="1">
                <a:latin typeface="+mj-lt"/>
              </a:rPr>
              <a:t>stimulovat</a:t>
            </a:r>
            <a:r>
              <a:rPr lang="en-US" sz="2500" dirty="0">
                <a:latin typeface="+mj-lt"/>
              </a:rPr>
              <a:t> </a:t>
            </a:r>
            <a:r>
              <a:rPr lang="en-US" sz="2500" dirty="0" err="1">
                <a:latin typeface="+mj-lt"/>
              </a:rPr>
              <a:t>lipolýzu</a:t>
            </a:r>
            <a:r>
              <a:rPr lang="en-US" sz="2500" dirty="0">
                <a:latin typeface="+mj-lt"/>
              </a:rPr>
              <a:t> </a:t>
            </a:r>
            <a:r>
              <a:rPr lang="en-US" sz="2500" dirty="0" err="1">
                <a:latin typeface="+mj-lt"/>
              </a:rPr>
              <a:t>adipocytů</a:t>
            </a:r>
            <a:r>
              <a:rPr lang="en-US" sz="2500" dirty="0">
                <a:latin typeface="+mj-lt"/>
              </a:rPr>
              <a:t> </a:t>
            </a:r>
            <a:r>
              <a:rPr lang="en-US" sz="2500" dirty="0" err="1">
                <a:latin typeface="+mj-lt"/>
              </a:rPr>
              <a:t>během</a:t>
            </a:r>
            <a:r>
              <a:rPr lang="en-US" sz="2500" dirty="0">
                <a:latin typeface="+mj-lt"/>
              </a:rPr>
              <a:t> </a:t>
            </a:r>
            <a:r>
              <a:rPr lang="en-US" sz="2500" dirty="0" err="1">
                <a:latin typeface="+mj-lt"/>
              </a:rPr>
              <a:t>spánku</a:t>
            </a:r>
            <a:r>
              <a:rPr lang="en-US" sz="2500" dirty="0">
                <a:latin typeface="+mj-lt"/>
              </a:rPr>
              <a:t>. Vy </a:t>
            </a:r>
            <a:r>
              <a:rPr lang="en-US" sz="2500" dirty="0" err="1">
                <a:latin typeface="+mj-lt"/>
              </a:rPr>
              <a:t>spíte</a:t>
            </a:r>
            <a:r>
              <a:rPr lang="en-US" sz="2500" dirty="0">
                <a:latin typeface="+mj-lt"/>
              </a:rPr>
              <a:t>, ono to </a:t>
            </a:r>
            <a:r>
              <a:rPr lang="en-US" sz="2500" dirty="0" err="1">
                <a:latin typeface="+mj-lt"/>
              </a:rPr>
              <a:t>působí</a:t>
            </a:r>
            <a:r>
              <a:rPr lang="en-US" sz="2500" dirty="0">
                <a:latin typeface="+mj-lt"/>
              </a:rPr>
              <a:t>!</a:t>
            </a:r>
            <a:endParaRPr lang="en-US" sz="2500" b="1" dirty="0">
              <a:latin typeface="+mj-lt"/>
            </a:endParaRPr>
          </a:p>
          <a:p>
            <a:r>
              <a:rPr lang="en-US" sz="2500" dirty="0">
                <a:latin typeface="+mj-lt"/>
              </a:rPr>
              <a:t>I</a:t>
            </a:r>
            <a:r>
              <a:rPr lang="en-US" sz="2500" b="1" dirty="0">
                <a:solidFill>
                  <a:srgbClr val="0070C0"/>
                </a:solidFill>
                <a:latin typeface="+mj-lt"/>
              </a:rPr>
              <a:t>KOMU JE DOPORUČENO</a:t>
            </a:r>
            <a:endParaRPr lang="cs-CZ" sz="2500" b="1" dirty="0">
              <a:solidFill>
                <a:srgbClr val="0070C0"/>
              </a:solidFill>
              <a:latin typeface="+mj-lt"/>
            </a:endParaRPr>
          </a:p>
          <a:p>
            <a:r>
              <a:rPr lang="en-US" sz="2500" dirty="0">
                <a:latin typeface="+mj-lt"/>
              </a:rPr>
              <a:t>Je </a:t>
            </a:r>
            <a:r>
              <a:rPr lang="en-US" sz="2500" dirty="0" err="1">
                <a:latin typeface="+mj-lt"/>
              </a:rPr>
              <a:t>vhodný</a:t>
            </a:r>
            <a:r>
              <a:rPr lang="en-US" sz="2500" dirty="0">
                <a:latin typeface="+mj-lt"/>
              </a:rPr>
              <a:t> pro </a:t>
            </a:r>
            <a:r>
              <a:rPr lang="en-US" sz="2500" dirty="0" err="1">
                <a:latin typeface="+mj-lt"/>
              </a:rPr>
              <a:t>všechny</a:t>
            </a:r>
            <a:r>
              <a:rPr lang="en-US" sz="2500" dirty="0">
                <a:latin typeface="+mj-lt"/>
              </a:rPr>
              <a:t> </a:t>
            </a:r>
            <a:r>
              <a:rPr lang="en-US" sz="2500" dirty="0" err="1">
                <a:latin typeface="+mj-lt"/>
              </a:rPr>
              <a:t>typy</a:t>
            </a:r>
            <a:r>
              <a:rPr lang="en-US" sz="2500" dirty="0">
                <a:latin typeface="+mj-lt"/>
              </a:rPr>
              <a:t> </a:t>
            </a:r>
            <a:r>
              <a:rPr lang="en-US" sz="2500" dirty="0" err="1">
                <a:latin typeface="+mj-lt"/>
              </a:rPr>
              <a:t>pleti</a:t>
            </a:r>
            <a:r>
              <a:rPr lang="en-US" sz="2500" dirty="0">
                <a:latin typeface="+mj-lt"/>
              </a:rPr>
              <a:t>, </a:t>
            </a:r>
            <a:r>
              <a:rPr lang="en-US" sz="2500" dirty="0" err="1">
                <a:latin typeface="+mj-lt"/>
              </a:rPr>
              <a:t>při</a:t>
            </a:r>
            <a:r>
              <a:rPr lang="en-US" sz="2500" dirty="0">
                <a:latin typeface="+mj-lt"/>
              </a:rPr>
              <a:t> </a:t>
            </a:r>
            <a:r>
              <a:rPr lang="en-US" sz="2500" dirty="0" err="1">
                <a:latin typeface="+mj-lt"/>
              </a:rPr>
              <a:t>prevenci</a:t>
            </a:r>
            <a:r>
              <a:rPr lang="en-US" sz="2500" dirty="0">
                <a:latin typeface="+mj-lt"/>
              </a:rPr>
              <a:t> a </a:t>
            </a:r>
            <a:r>
              <a:rPr lang="en-US" sz="2500" dirty="0" err="1">
                <a:latin typeface="+mj-lt"/>
              </a:rPr>
              <a:t>ošetření</a:t>
            </a:r>
            <a:r>
              <a:rPr lang="en-US" sz="2500" dirty="0">
                <a:latin typeface="+mj-lt"/>
              </a:rPr>
              <a:t> </a:t>
            </a:r>
            <a:r>
              <a:rPr lang="en-US" sz="2500" dirty="0" err="1">
                <a:latin typeface="+mj-lt"/>
              </a:rPr>
              <a:t>oblastí</a:t>
            </a:r>
            <a:r>
              <a:rPr lang="en-US" sz="2500" dirty="0">
                <a:latin typeface="+mj-lt"/>
              </a:rPr>
              <a:t> </a:t>
            </a:r>
            <a:r>
              <a:rPr lang="en-US" sz="2500" dirty="0" err="1">
                <a:latin typeface="+mj-lt"/>
              </a:rPr>
              <a:t>těla</a:t>
            </a:r>
            <a:r>
              <a:rPr lang="en-US" sz="2500" dirty="0">
                <a:latin typeface="+mj-lt"/>
              </a:rPr>
              <a:t>
</a:t>
            </a:r>
            <a:r>
              <a:rPr lang="en-US" sz="2500" dirty="0" err="1">
                <a:latin typeface="+mj-lt"/>
              </a:rPr>
              <a:t>Působí</a:t>
            </a:r>
            <a:r>
              <a:rPr lang="en-US" sz="2500" dirty="0">
                <a:latin typeface="+mj-lt"/>
              </a:rPr>
              <a:t> </a:t>
            </a:r>
            <a:r>
              <a:rPr lang="en-US" sz="2500" dirty="0" err="1">
                <a:latin typeface="+mj-lt"/>
              </a:rPr>
              <a:t>na</a:t>
            </a:r>
            <a:r>
              <a:rPr lang="en-US" sz="2500" dirty="0">
                <a:latin typeface="+mj-lt"/>
              </a:rPr>
              <a:t> </a:t>
            </a:r>
            <a:r>
              <a:rPr lang="en-US" sz="2500" dirty="0" err="1">
                <a:latin typeface="+mj-lt"/>
              </a:rPr>
              <a:t>tukové</a:t>
            </a:r>
            <a:r>
              <a:rPr lang="en-US" sz="2500" dirty="0">
                <a:latin typeface="+mj-lt"/>
              </a:rPr>
              <a:t> </a:t>
            </a:r>
            <a:r>
              <a:rPr lang="en-US" sz="2500" dirty="0" err="1">
                <a:latin typeface="+mj-lt"/>
              </a:rPr>
              <a:t>usazeniny</a:t>
            </a:r>
            <a:r>
              <a:rPr lang="en-US" sz="2500" dirty="0">
                <a:latin typeface="+mj-lt"/>
              </a:rPr>
              <a:t>, </a:t>
            </a:r>
            <a:r>
              <a:rPr lang="en-US" sz="2500" dirty="0" err="1">
                <a:latin typeface="+mj-lt"/>
              </a:rPr>
              <a:t>celulitidu</a:t>
            </a:r>
            <a:r>
              <a:rPr lang="en-US" sz="2500" dirty="0">
                <a:latin typeface="+mj-lt"/>
              </a:rPr>
              <a:t>, </a:t>
            </a:r>
            <a:r>
              <a:rPr lang="en-US" sz="2500" dirty="0" err="1">
                <a:latin typeface="+mj-lt"/>
              </a:rPr>
              <a:t>remodelaci</a:t>
            </a:r>
            <a:r>
              <a:rPr lang="en-US" sz="2500" dirty="0">
                <a:latin typeface="+mj-lt"/>
              </a:rPr>
              <a:t> a </a:t>
            </a:r>
            <a:r>
              <a:rPr lang="en-US" sz="2500" dirty="0" err="1">
                <a:latin typeface="+mj-lt"/>
              </a:rPr>
              <a:t>tonizaci</a:t>
            </a:r>
            <a:r>
              <a:rPr lang="en-US" sz="2500" dirty="0">
                <a:latin typeface="+mj-lt"/>
              </a:rPr>
              <a:t>.
</a:t>
            </a:r>
            <a:r>
              <a:rPr lang="en-US" sz="2500" dirty="0" err="1">
                <a:latin typeface="+mj-lt"/>
              </a:rPr>
              <a:t>Doporučeno</a:t>
            </a:r>
            <a:r>
              <a:rPr lang="en-US" sz="2500" dirty="0">
                <a:latin typeface="+mj-lt"/>
              </a:rPr>
              <a:t> </a:t>
            </a:r>
            <a:r>
              <a:rPr lang="en-US" sz="2500" dirty="0" err="1">
                <a:latin typeface="+mj-lt"/>
              </a:rPr>
              <a:t>během</a:t>
            </a:r>
            <a:r>
              <a:rPr lang="en-US" sz="2500" dirty="0">
                <a:latin typeface="+mj-lt"/>
              </a:rPr>
              <a:t> </a:t>
            </a:r>
            <a:r>
              <a:rPr lang="en-US" sz="2500" dirty="0" err="1">
                <a:latin typeface="+mj-lt"/>
              </a:rPr>
              <a:t>léčby</a:t>
            </a:r>
            <a:r>
              <a:rPr lang="en-US" sz="2500" dirty="0">
                <a:latin typeface="+mj-lt"/>
              </a:rPr>
              <a:t> </a:t>
            </a:r>
            <a:r>
              <a:rPr lang="en-US" sz="2500" dirty="0" err="1">
                <a:latin typeface="+mj-lt"/>
              </a:rPr>
              <a:t>redukcí</a:t>
            </a:r>
            <a:r>
              <a:rPr lang="en-US" sz="2500" dirty="0">
                <a:latin typeface="+mj-lt"/>
              </a:rPr>
              <a:t> </a:t>
            </a:r>
            <a:r>
              <a:rPr lang="en-US" sz="2500" dirty="0" err="1">
                <a:latin typeface="+mj-lt"/>
              </a:rPr>
              <a:t>tuku</a:t>
            </a:r>
            <a:r>
              <a:rPr lang="en-US" sz="2500" dirty="0">
                <a:latin typeface="+mj-lt"/>
              </a:rPr>
              <a:t> a PEFS pro </a:t>
            </a:r>
            <a:r>
              <a:rPr lang="en-US" sz="2500" dirty="0" err="1">
                <a:latin typeface="+mj-lt"/>
              </a:rPr>
              <a:t>urychlení</a:t>
            </a:r>
            <a:r>
              <a:rPr lang="en-US" sz="2500" dirty="0">
                <a:latin typeface="+mj-lt"/>
              </a:rPr>
              <a:t> a </a:t>
            </a:r>
            <a:r>
              <a:rPr lang="en-US" sz="2500" dirty="0" err="1">
                <a:latin typeface="+mj-lt"/>
              </a:rPr>
              <a:t>udržení</a:t>
            </a:r>
            <a:r>
              <a:rPr lang="en-US" sz="2500" dirty="0">
                <a:latin typeface="+mj-lt"/>
              </a:rPr>
              <a:t> </a:t>
            </a:r>
            <a:r>
              <a:rPr lang="en-US" sz="2500" dirty="0" err="1">
                <a:latin typeface="+mj-lt"/>
              </a:rPr>
              <a:t>výsledků</a:t>
            </a:r>
            <a:r>
              <a:rPr lang="en-US" sz="2500" dirty="0">
                <a:latin typeface="+mj-lt"/>
              </a:rPr>
              <a:t>.</a:t>
            </a:r>
            <a:endParaRPr lang="cs-CZ" sz="2500" dirty="0">
              <a:latin typeface="+mj-lt"/>
            </a:endParaRPr>
          </a:p>
          <a:p>
            <a:r>
              <a:rPr lang="pl-PL" sz="2500" b="1" dirty="0">
                <a:solidFill>
                  <a:srgbClr val="0070C0"/>
                </a:solidFill>
                <a:latin typeface="+mj-lt"/>
              </a:rPr>
              <a:t>JAK A KDY JEJ POUŽÍVAT</a:t>
            </a:r>
          </a:p>
          <a:p>
            <a:r>
              <a:rPr lang="en-US" sz="2500" dirty="0" err="1">
                <a:latin typeface="+mj-lt"/>
              </a:rPr>
              <a:t>Aplikujte</a:t>
            </a:r>
            <a:r>
              <a:rPr lang="en-US" sz="2500" dirty="0">
                <a:latin typeface="+mj-lt"/>
              </a:rPr>
              <a:t> </a:t>
            </a:r>
            <a:r>
              <a:rPr lang="en-US" sz="2500" dirty="0" err="1">
                <a:latin typeface="+mj-lt"/>
              </a:rPr>
              <a:t>přípravek</a:t>
            </a:r>
            <a:r>
              <a:rPr lang="en-US" sz="2500" dirty="0">
                <a:latin typeface="+mj-lt"/>
              </a:rPr>
              <a:t> </a:t>
            </a:r>
            <a:r>
              <a:rPr lang="en-US" sz="2500" dirty="0" err="1">
                <a:latin typeface="+mj-lt"/>
              </a:rPr>
              <a:t>na</a:t>
            </a:r>
            <a:r>
              <a:rPr lang="en-US" sz="2500" dirty="0">
                <a:latin typeface="+mj-lt"/>
              </a:rPr>
              <a:t> </a:t>
            </a:r>
            <a:r>
              <a:rPr lang="en-US" sz="2500" dirty="0" err="1">
                <a:latin typeface="+mj-lt"/>
              </a:rPr>
              <a:t>postižená</a:t>
            </a:r>
            <a:r>
              <a:rPr lang="en-US" sz="2500" dirty="0">
                <a:latin typeface="+mj-lt"/>
              </a:rPr>
              <a:t> </a:t>
            </a:r>
            <a:r>
              <a:rPr lang="en-US" sz="2500" dirty="0" err="1">
                <a:latin typeface="+mj-lt"/>
              </a:rPr>
              <a:t>místa</a:t>
            </a:r>
            <a:r>
              <a:rPr lang="en-US" sz="2500" dirty="0">
                <a:latin typeface="+mj-lt"/>
              </a:rPr>
              <a:t> (</a:t>
            </a:r>
            <a:r>
              <a:rPr lang="en-US" sz="2500" dirty="0" err="1">
                <a:latin typeface="+mj-lt"/>
              </a:rPr>
              <a:t>stehna</a:t>
            </a:r>
            <a:r>
              <a:rPr lang="en-US" sz="2500" dirty="0">
                <a:latin typeface="+mj-lt"/>
              </a:rPr>
              <a:t>, </a:t>
            </a:r>
            <a:r>
              <a:rPr lang="en-US" sz="2500" dirty="0" err="1">
                <a:latin typeface="+mj-lt"/>
              </a:rPr>
              <a:t>hýždě</a:t>
            </a:r>
            <a:r>
              <a:rPr lang="en-US" sz="2500" dirty="0">
                <a:latin typeface="+mj-lt"/>
              </a:rPr>
              <a:t>, </a:t>
            </a:r>
            <a:r>
              <a:rPr lang="en-US" sz="2500" dirty="0" err="1">
                <a:latin typeface="+mj-lt"/>
              </a:rPr>
              <a:t>boky</a:t>
            </a:r>
            <a:r>
              <a:rPr lang="en-US" sz="2500" dirty="0">
                <a:latin typeface="+mj-lt"/>
              </a:rPr>
              <a:t> a </a:t>
            </a:r>
            <a:r>
              <a:rPr lang="en-US" sz="2500" dirty="0" err="1">
                <a:latin typeface="+mj-lt"/>
              </a:rPr>
              <a:t>břicho</a:t>
            </a:r>
            <a:r>
              <a:rPr lang="en-US" sz="2500" dirty="0">
                <a:latin typeface="+mj-lt"/>
              </a:rPr>
              <a:t>) </a:t>
            </a:r>
            <a:r>
              <a:rPr lang="en-US" sz="2500" dirty="0" err="1">
                <a:latin typeface="+mj-lt"/>
              </a:rPr>
              <a:t>večer</a:t>
            </a:r>
            <a:r>
              <a:rPr lang="en-US" sz="2500" dirty="0">
                <a:latin typeface="+mj-lt"/>
              </a:rPr>
              <a:t>
</a:t>
            </a:r>
            <a:r>
              <a:rPr lang="cs-CZ" sz="2500" dirty="0">
                <a:latin typeface="+mj-lt"/>
              </a:rPr>
              <a:t>na </a:t>
            </a:r>
            <a:r>
              <a:rPr lang="en-US" sz="2500" dirty="0" err="1">
                <a:latin typeface="+mj-lt"/>
              </a:rPr>
              <a:t>čist</a:t>
            </a:r>
            <a:r>
              <a:rPr lang="cs-CZ" sz="2500" dirty="0">
                <a:latin typeface="+mj-lt"/>
              </a:rPr>
              <a:t>ou</a:t>
            </a:r>
            <a:r>
              <a:rPr lang="en-US" sz="2500" dirty="0">
                <a:latin typeface="+mj-lt"/>
              </a:rPr>
              <a:t> a such</a:t>
            </a:r>
            <a:r>
              <a:rPr lang="cs-CZ" sz="2500" dirty="0">
                <a:latin typeface="+mj-lt"/>
              </a:rPr>
              <a:t>ou</a:t>
            </a:r>
            <a:r>
              <a:rPr lang="en-US" sz="2500" dirty="0">
                <a:latin typeface="+mj-lt"/>
              </a:rPr>
              <a:t> </a:t>
            </a:r>
            <a:r>
              <a:rPr lang="en-US" sz="2500" dirty="0" err="1">
                <a:latin typeface="+mj-lt"/>
              </a:rPr>
              <a:t>pokožk</a:t>
            </a:r>
            <a:r>
              <a:rPr lang="cs-CZ" sz="2500" dirty="0">
                <a:latin typeface="+mj-lt"/>
              </a:rPr>
              <a:t>u</a:t>
            </a:r>
            <a:r>
              <a:rPr lang="en-US" sz="2500" dirty="0">
                <a:latin typeface="+mj-lt"/>
              </a:rPr>
              <a:t>. </a:t>
            </a:r>
            <a:r>
              <a:rPr lang="en-US" sz="2500" dirty="0" err="1">
                <a:latin typeface="+mj-lt"/>
              </a:rPr>
              <a:t>Masírujte</a:t>
            </a:r>
            <a:r>
              <a:rPr lang="en-US" sz="2500" dirty="0">
                <a:latin typeface="+mj-lt"/>
              </a:rPr>
              <a:t>, </a:t>
            </a:r>
            <a:r>
              <a:rPr lang="en-US" sz="2500" dirty="0" err="1">
                <a:latin typeface="+mj-lt"/>
              </a:rPr>
              <a:t>dokud</a:t>
            </a:r>
            <a:r>
              <a:rPr lang="en-US" sz="2500" dirty="0">
                <a:latin typeface="+mj-lt"/>
              </a:rPr>
              <a:t> se </a:t>
            </a:r>
            <a:r>
              <a:rPr lang="en-US" sz="2500" dirty="0" err="1">
                <a:latin typeface="+mj-lt"/>
              </a:rPr>
              <a:t>zcela</a:t>
            </a:r>
            <a:r>
              <a:rPr lang="en-US" sz="2500" dirty="0">
                <a:latin typeface="+mj-lt"/>
              </a:rPr>
              <a:t> </a:t>
            </a:r>
            <a:r>
              <a:rPr lang="en-US" sz="2500" dirty="0" err="1">
                <a:latin typeface="+mj-lt"/>
              </a:rPr>
              <a:t>nevstřebá</a:t>
            </a:r>
            <a:r>
              <a:rPr lang="en-US" sz="2500" dirty="0">
                <a:latin typeface="+mj-lt"/>
              </a:rPr>
              <a:t>. </a:t>
            </a:r>
            <a:r>
              <a:rPr lang="cs-CZ" sz="2500" dirty="0">
                <a:latin typeface="+mj-lt"/>
              </a:rPr>
              <a:t>Pro větší</a:t>
            </a:r>
            <a:r>
              <a:rPr lang="en-US" sz="2500" dirty="0">
                <a:latin typeface="+mj-lt"/>
              </a:rPr>
              <a:t>
</a:t>
            </a:r>
            <a:r>
              <a:rPr lang="en-US" sz="2500" dirty="0" err="1">
                <a:latin typeface="+mj-lt"/>
              </a:rPr>
              <a:t>účinnost</a:t>
            </a:r>
            <a:r>
              <a:rPr lang="en-US" sz="2500" dirty="0">
                <a:latin typeface="+mj-lt"/>
              </a:rPr>
              <a:t> </a:t>
            </a:r>
            <a:r>
              <a:rPr lang="en-US" sz="2500" dirty="0" err="1">
                <a:latin typeface="+mj-lt"/>
              </a:rPr>
              <a:t>přípravku</a:t>
            </a:r>
            <a:r>
              <a:rPr lang="en-US" sz="2500" dirty="0">
                <a:latin typeface="+mj-lt"/>
              </a:rPr>
              <a:t> </a:t>
            </a:r>
            <a:r>
              <a:rPr lang="en-US" sz="2500" dirty="0" err="1">
                <a:latin typeface="+mj-lt"/>
              </a:rPr>
              <a:t>doporučujeme</a:t>
            </a:r>
            <a:r>
              <a:rPr lang="en-US" sz="2500" dirty="0">
                <a:latin typeface="+mj-lt"/>
              </a:rPr>
              <a:t> </a:t>
            </a:r>
            <a:r>
              <a:rPr lang="en-US" sz="2500" dirty="0" err="1">
                <a:latin typeface="+mj-lt"/>
              </a:rPr>
              <a:t>kombinovat</a:t>
            </a:r>
            <a:r>
              <a:rPr lang="en-US" sz="2500" dirty="0">
                <a:latin typeface="+mj-lt"/>
              </a:rPr>
              <a:t> s </a:t>
            </a:r>
            <a:r>
              <a:rPr lang="en-US" sz="2500" dirty="0" err="1">
                <a:latin typeface="+mj-lt"/>
              </a:rPr>
              <a:t>aplikacíLipo</a:t>
            </a:r>
            <a:r>
              <a:rPr lang="en-US" sz="2500" dirty="0">
                <a:latin typeface="+mj-lt"/>
              </a:rPr>
              <a:t>-Oxy Active Gym</a:t>
            </a:r>
          </a:p>
          <a:p>
            <a:r>
              <a:rPr lang="en-US" sz="2500" dirty="0" err="1">
                <a:latin typeface="+mj-lt"/>
              </a:rPr>
              <a:t>během</a:t>
            </a:r>
            <a:r>
              <a:rPr lang="en-US" sz="2500" dirty="0">
                <a:latin typeface="+mj-lt"/>
              </a:rPr>
              <a:t> </a:t>
            </a:r>
            <a:r>
              <a:rPr lang="en-US" sz="2500" dirty="0" err="1">
                <a:latin typeface="+mj-lt"/>
              </a:rPr>
              <a:t>dne</a:t>
            </a:r>
            <a:r>
              <a:rPr lang="en-US" sz="2500" dirty="0">
                <a:latin typeface="+mj-lt"/>
              </a:rPr>
              <a:t>.</a:t>
            </a:r>
            <a:endParaRPr lang="en-US" dirty="0"/>
          </a:p>
        </p:txBody>
      </p:sp>
      <p:sp>
        <p:nvSpPr>
          <p:cNvPr id="12" name="Rettangolo 11"/>
          <p:cNvSpPr/>
          <p:nvPr/>
        </p:nvSpPr>
        <p:spPr>
          <a:xfrm>
            <a:off x="16489443" y="9921875"/>
            <a:ext cx="1340432" cy="553998"/>
          </a:xfrm>
          <a:prstGeom prst="rect">
            <a:avLst/>
          </a:prstGeom>
        </p:spPr>
        <p:txBody>
          <a:bodyPr wrap="none">
            <a:spAutoFit/>
          </a:bodyPr>
          <a:lstStyle/>
          <a:p>
            <a:r>
              <a:rPr lang="en-US" sz="3000" dirty="0"/>
              <a:t>150 ml </a:t>
            </a:r>
          </a:p>
        </p:txBody>
      </p:sp>
      <p:graphicFrame>
        <p:nvGraphicFramePr>
          <p:cNvPr id="13" name="object 9">
            <a:extLst>
              <a:ext uri="{FF2B5EF4-FFF2-40B4-BE49-F238E27FC236}">
                <a16:creationId xmlns:a16="http://schemas.microsoft.com/office/drawing/2014/main" id="{43604621-A886-19AF-8C01-7027504EF91A}"/>
              </a:ext>
            </a:extLst>
          </p:cNvPr>
          <p:cNvGraphicFramePr>
            <a:graphicFrameLocks noGrp="1"/>
          </p:cNvGraphicFramePr>
          <p:nvPr>
            <p:extLst>
              <p:ext uri="{D42A27DB-BD31-4B8C-83A1-F6EECF244321}">
                <p14:modId xmlns:p14="http://schemas.microsoft.com/office/powerpoint/2010/main" val="2944986714"/>
              </p:ext>
            </p:extLst>
          </p:nvPr>
        </p:nvGraphicFramePr>
        <p:xfrm>
          <a:off x="298450" y="8626475"/>
          <a:ext cx="12725400" cy="2028753"/>
        </p:xfrm>
        <a:graphic>
          <a:graphicData uri="http://schemas.openxmlformats.org/drawingml/2006/table">
            <a:tbl>
              <a:tblPr firstRow="1" bandRow="1">
                <a:tableStyleId>{2D5ABB26-0587-4C30-8999-92F81FD0307C}</a:tableStyleId>
              </a:tblPr>
              <a:tblGrid>
                <a:gridCol w="6584671">
                  <a:extLst>
                    <a:ext uri="{9D8B030D-6E8A-4147-A177-3AD203B41FA5}">
                      <a16:colId xmlns:a16="http://schemas.microsoft.com/office/drawing/2014/main" val="20000"/>
                    </a:ext>
                  </a:extLst>
                </a:gridCol>
                <a:gridCol w="6140729">
                  <a:extLst>
                    <a:ext uri="{9D8B030D-6E8A-4147-A177-3AD203B41FA5}">
                      <a16:colId xmlns:a16="http://schemas.microsoft.com/office/drawing/2014/main" val="20001"/>
                    </a:ext>
                  </a:extLst>
                </a:gridCol>
              </a:tblGrid>
              <a:tr h="476250">
                <a:tc>
                  <a:txBody>
                    <a:bodyPr/>
                    <a:lstStyle/>
                    <a:p>
                      <a:pPr marL="163195" marR="0" lvl="0" indent="0" algn="l" defTabSz="1507846" rtl="0" eaLnBrk="1" fontAlgn="auto" latinLnBrk="0" hangingPunct="1">
                        <a:lnSpc>
                          <a:spcPct val="100000"/>
                        </a:lnSpc>
                        <a:spcBef>
                          <a:spcPts val="940"/>
                        </a:spcBef>
                        <a:spcAft>
                          <a:spcPts val="0"/>
                        </a:spcAft>
                        <a:buClrTx/>
                        <a:buSzTx/>
                        <a:buFontTx/>
                        <a:buNone/>
                        <a:tabLst/>
                        <a:defRPr/>
                      </a:pPr>
                      <a:r>
                        <a:rPr lang="en-US" sz="2500" b="1" dirty="0">
                          <a:solidFill>
                            <a:srgbClr val="0070C0"/>
                          </a:solidFill>
                          <a:latin typeface="+mj-lt"/>
                        </a:rPr>
                        <a:t>NOCTURSHAPE</a:t>
                      </a:r>
                      <a:endParaRPr sz="2500" b="1" dirty="0">
                        <a:solidFill>
                          <a:srgbClr val="0070C0"/>
                        </a:solidFill>
                        <a:latin typeface="+mj-lt"/>
                        <a:cs typeface="Arial"/>
                      </a:endParaRPr>
                    </a:p>
                  </a:txBody>
                  <a:tcPr marL="0" marR="0" marT="11938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63195" marR="0" lvl="0" indent="0" algn="l" defTabSz="1507846" rtl="0" eaLnBrk="1" fontAlgn="auto" latinLnBrk="0" hangingPunct="1">
                        <a:lnSpc>
                          <a:spcPct val="100000"/>
                        </a:lnSpc>
                        <a:spcBef>
                          <a:spcPts val="950"/>
                        </a:spcBef>
                        <a:spcAft>
                          <a:spcPts val="0"/>
                        </a:spcAft>
                        <a:buClrTx/>
                        <a:buSzTx/>
                        <a:buFontTx/>
                        <a:buNone/>
                        <a:tabLst/>
                        <a:defRPr/>
                      </a:pPr>
                      <a:r>
                        <a:rPr lang="en-US" sz="2500" dirty="0" err="1">
                          <a:latin typeface="+mj-lt"/>
                        </a:rPr>
                        <a:t>Snižuje</a:t>
                      </a:r>
                      <a:r>
                        <a:rPr lang="en-US" sz="2500" dirty="0">
                          <a:latin typeface="+mj-lt"/>
                        </a:rPr>
                        <a:t> </a:t>
                      </a:r>
                      <a:r>
                        <a:rPr lang="en-US" sz="2500" dirty="0" err="1">
                          <a:latin typeface="+mj-lt"/>
                        </a:rPr>
                        <a:t>tukové</a:t>
                      </a:r>
                      <a:r>
                        <a:rPr lang="en-US" sz="2500" dirty="0">
                          <a:latin typeface="+mj-lt"/>
                        </a:rPr>
                        <a:t> </a:t>
                      </a:r>
                      <a:r>
                        <a:rPr lang="en-US" sz="2500" dirty="0" err="1">
                          <a:latin typeface="+mj-lt"/>
                        </a:rPr>
                        <a:t>zásoby</a:t>
                      </a:r>
                      <a:r>
                        <a:rPr lang="en-US" sz="2500" dirty="0">
                          <a:latin typeface="+mj-lt"/>
                        </a:rPr>
                        <a:t> a </a:t>
                      </a:r>
                      <a:r>
                        <a:rPr lang="en-US" sz="2500" dirty="0" err="1">
                          <a:latin typeface="+mj-lt"/>
                        </a:rPr>
                        <a:t>vyhlazuje</a:t>
                      </a:r>
                      <a:r>
                        <a:rPr lang="en-US" sz="2500" dirty="0">
                          <a:latin typeface="+mj-lt"/>
                        </a:rPr>
                        <a:t> </a:t>
                      </a:r>
                      <a:r>
                        <a:rPr lang="en-US" sz="2500" dirty="0" err="1">
                          <a:latin typeface="+mj-lt"/>
                        </a:rPr>
                        <a:t>pokožku</a:t>
                      </a:r>
                      <a:r>
                        <a:rPr lang="en-US" sz="2500" dirty="0">
                          <a:latin typeface="+mj-lt"/>
                        </a:rPr>
                        <a:t>;</a:t>
                      </a:r>
                      <a:endParaRPr sz="2500" dirty="0">
                        <a:latin typeface="+mj-lt"/>
                        <a:cs typeface="Arial"/>
                      </a:endParaRPr>
                    </a:p>
                  </a:txBody>
                  <a:tcPr marL="0" marR="0" marT="12065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490966">
                <a:tc>
                  <a:txBody>
                    <a:bodyPr/>
                    <a:lstStyle/>
                    <a:p>
                      <a:pPr marL="163195" marR="0" lvl="0" indent="0" algn="l" defTabSz="1507846" rtl="0" eaLnBrk="1" fontAlgn="auto" latinLnBrk="0" hangingPunct="1">
                        <a:lnSpc>
                          <a:spcPct val="100000"/>
                        </a:lnSpc>
                        <a:spcBef>
                          <a:spcPts val="940"/>
                        </a:spcBef>
                        <a:spcAft>
                          <a:spcPts val="0"/>
                        </a:spcAft>
                        <a:buClrTx/>
                        <a:buSzTx/>
                        <a:buFontTx/>
                        <a:buNone/>
                        <a:tabLst/>
                        <a:defRPr/>
                      </a:pPr>
                      <a:r>
                        <a:rPr lang="en-US" sz="2500" b="1" dirty="0">
                          <a:solidFill>
                            <a:srgbClr val="0070C0"/>
                          </a:solidFill>
                          <a:latin typeface="+mj-lt"/>
                        </a:rPr>
                        <a:t>ORGANICKÝ GLYCERINOVÝ EXTRAKT ŽENŠENU</a:t>
                      </a:r>
                      <a:endParaRPr sz="2500" b="1" dirty="0">
                        <a:solidFill>
                          <a:srgbClr val="0070C0"/>
                        </a:solidFill>
                        <a:latin typeface="+mj-lt"/>
                        <a:cs typeface="Arial"/>
                      </a:endParaRPr>
                    </a:p>
                  </a:txBody>
                  <a:tcPr marL="0" marR="0" marT="119380" marB="0" anchor="ctr">
                    <a:lnL w="28575">
                      <a:solidFill>
                        <a:srgbClr val="000000"/>
                      </a:solidFill>
                      <a:prstDash val="soli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a:solidFill>
                        <a:srgbClr val="000000"/>
                      </a:solidFill>
                      <a:prstDash val="solid"/>
                    </a:lnB>
                  </a:tcPr>
                </a:tc>
                <a:tc>
                  <a:txBody>
                    <a:bodyPr/>
                    <a:lstStyle/>
                    <a:p>
                      <a:pPr marL="163195" marR="0" lvl="0" indent="0" algn="l" defTabSz="1507846" rtl="0" eaLnBrk="1" fontAlgn="auto" latinLnBrk="0" hangingPunct="1">
                        <a:lnSpc>
                          <a:spcPct val="100000"/>
                        </a:lnSpc>
                        <a:spcBef>
                          <a:spcPts val="950"/>
                        </a:spcBef>
                        <a:spcAft>
                          <a:spcPts val="0"/>
                        </a:spcAft>
                        <a:buClrTx/>
                        <a:buSzTx/>
                        <a:buFontTx/>
                        <a:buNone/>
                        <a:tabLst/>
                        <a:defRPr/>
                      </a:pPr>
                      <a:r>
                        <a:rPr lang="en-US" sz="2500" dirty="0">
                          <a:latin typeface="+mj-lt"/>
                        </a:rPr>
                        <a:t>Ton</a:t>
                      </a:r>
                      <a:r>
                        <a:rPr lang="cs-CZ" sz="2500" dirty="0" err="1">
                          <a:latin typeface="+mj-lt"/>
                        </a:rPr>
                        <a:t>izuje</a:t>
                      </a:r>
                      <a:endParaRPr sz="2500" dirty="0">
                        <a:latin typeface="+mj-lt"/>
                        <a:cs typeface="Arial"/>
                      </a:endParaRPr>
                    </a:p>
                  </a:txBody>
                  <a:tcPr marL="0" marR="0" marT="120650" marB="0" anchor="ctr">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a:solidFill>
                        <a:srgbClr val="000000"/>
                      </a:solidFill>
                      <a:prstDash val="solid"/>
                    </a:lnB>
                  </a:tcPr>
                </a:tc>
                <a:extLst>
                  <a:ext uri="{0D108BD9-81ED-4DB2-BD59-A6C34878D82A}">
                    <a16:rowId xmlns:a16="http://schemas.microsoft.com/office/drawing/2014/main" val="10001"/>
                  </a:ext>
                </a:extLst>
              </a:tr>
              <a:tr h="490966">
                <a:tc>
                  <a:txBody>
                    <a:bodyPr/>
                    <a:lstStyle/>
                    <a:p>
                      <a:pPr marL="163195" marR="0" lvl="0" indent="0" algn="l" defTabSz="1507846" rtl="0" eaLnBrk="1" fontAlgn="auto" latinLnBrk="0" hangingPunct="1">
                        <a:lnSpc>
                          <a:spcPct val="100000"/>
                        </a:lnSpc>
                        <a:spcBef>
                          <a:spcPts val="940"/>
                        </a:spcBef>
                        <a:spcAft>
                          <a:spcPts val="0"/>
                        </a:spcAft>
                        <a:buClrTx/>
                        <a:buSzTx/>
                        <a:buFontTx/>
                        <a:buNone/>
                        <a:tabLst/>
                        <a:defRPr/>
                      </a:pPr>
                      <a:r>
                        <a:rPr lang="en-US" sz="2500" b="1" dirty="0">
                          <a:solidFill>
                            <a:srgbClr val="0070C0"/>
                          </a:solidFill>
                          <a:latin typeface="+mj-lt"/>
                        </a:rPr>
                        <a:t>GLYCEROVÝ EXTRAKT Z ČERNÉHO ČAJE</a:t>
                      </a:r>
                      <a:endParaRPr sz="2500" b="1" dirty="0">
                        <a:solidFill>
                          <a:srgbClr val="0070C0"/>
                        </a:solidFill>
                        <a:latin typeface="+mj-lt"/>
                        <a:cs typeface="Arial"/>
                      </a:endParaRPr>
                    </a:p>
                  </a:txBody>
                  <a:tcPr marL="0" marR="0" marT="119380" marB="0" anchor="ctr">
                    <a:lnL w="28575">
                      <a:solidFill>
                        <a:srgbClr val="000000"/>
                      </a:solidFill>
                      <a:prstDash val="soli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a:solidFill>
                        <a:srgbClr val="000000"/>
                      </a:solidFill>
                      <a:prstDash val="solid"/>
                    </a:lnB>
                  </a:tcPr>
                </a:tc>
                <a:tc>
                  <a:txBody>
                    <a:bodyPr/>
                    <a:lstStyle/>
                    <a:p>
                      <a:pPr marL="163195" marR="0" lvl="0" indent="0" algn="l" defTabSz="1507846" rtl="0" eaLnBrk="1" fontAlgn="auto" latinLnBrk="0" hangingPunct="1">
                        <a:lnSpc>
                          <a:spcPct val="100000"/>
                        </a:lnSpc>
                        <a:spcBef>
                          <a:spcPts val="950"/>
                        </a:spcBef>
                        <a:spcAft>
                          <a:spcPts val="0"/>
                        </a:spcAft>
                        <a:buClrTx/>
                        <a:buSzTx/>
                        <a:buFontTx/>
                        <a:buNone/>
                        <a:tabLst/>
                        <a:defRPr/>
                      </a:pPr>
                      <a:r>
                        <a:rPr lang="en-US" sz="2500" dirty="0" err="1">
                          <a:latin typeface="+mj-lt"/>
                        </a:rPr>
                        <a:t>Antioxidační</a:t>
                      </a:r>
                      <a:r>
                        <a:rPr lang="en-US" sz="2500" dirty="0">
                          <a:latin typeface="+mj-lt"/>
                        </a:rPr>
                        <a:t> a </a:t>
                      </a:r>
                      <a:r>
                        <a:rPr lang="en-US" sz="2500" dirty="0" err="1">
                          <a:latin typeface="+mj-lt"/>
                        </a:rPr>
                        <a:t>tonizující</a:t>
                      </a:r>
                      <a:r>
                        <a:rPr lang="en-US" sz="2500" dirty="0">
                          <a:latin typeface="+mj-lt"/>
                        </a:rPr>
                        <a:t>;</a:t>
                      </a:r>
                      <a:endParaRPr sz="2500" dirty="0">
                        <a:latin typeface="+mj-lt"/>
                        <a:cs typeface="Arial"/>
                      </a:endParaRPr>
                    </a:p>
                  </a:txBody>
                  <a:tcPr marL="0" marR="0" marT="120650" marB="0" anchor="ctr">
                    <a:lnL w="28575" cap="flat" cmpd="sng" algn="ctr">
                      <a:solidFill>
                        <a:srgbClr val="000000"/>
                      </a:solidFill>
                      <a:prstDash val="solid"/>
                      <a:round/>
                      <a:headEnd type="none" w="med" len="med"/>
                      <a:tailEnd type="none" w="med" len="med"/>
                    </a:lnL>
                    <a:lnR w="28575">
                      <a:solidFill>
                        <a:srgbClr val="000000"/>
                      </a:solidFill>
                      <a:prstDash val="solid"/>
                    </a:lnR>
                    <a:lnT w="28575" cap="flat" cmpd="sng" algn="ctr">
                      <a:solidFill>
                        <a:srgbClr val="000000"/>
                      </a:solidFill>
                      <a:prstDash val="solid"/>
                      <a:round/>
                      <a:headEnd type="none" w="med" len="med"/>
                      <a:tailEnd type="none" w="med" len="med"/>
                    </a:lnT>
                    <a:lnB w="28575">
                      <a:solidFill>
                        <a:srgbClr val="000000"/>
                      </a:solidFill>
                      <a:prstDash val="solid"/>
                    </a:lnB>
                  </a:tcPr>
                </a:tc>
                <a:extLst>
                  <a:ext uri="{0D108BD9-81ED-4DB2-BD59-A6C34878D82A}">
                    <a16:rowId xmlns:a16="http://schemas.microsoft.com/office/drawing/2014/main" val="10003"/>
                  </a:ext>
                </a:extLst>
              </a:tr>
              <a:tr h="523803">
                <a:tc>
                  <a:txBody>
                    <a:bodyPr/>
                    <a:lstStyle/>
                    <a:p>
                      <a:pPr marL="163195" marR="0" lvl="0" indent="0" algn="l" defTabSz="1507846" rtl="0" eaLnBrk="1" fontAlgn="auto" latinLnBrk="0" hangingPunct="1">
                        <a:lnSpc>
                          <a:spcPct val="100000"/>
                        </a:lnSpc>
                        <a:spcBef>
                          <a:spcPts val="940"/>
                        </a:spcBef>
                        <a:spcAft>
                          <a:spcPts val="0"/>
                        </a:spcAft>
                        <a:buClrTx/>
                        <a:buSzTx/>
                        <a:buFontTx/>
                        <a:buNone/>
                        <a:tabLst/>
                        <a:defRPr/>
                      </a:pPr>
                      <a:r>
                        <a:rPr lang="en-US" sz="2500" b="1" dirty="0">
                          <a:solidFill>
                            <a:srgbClr val="0070C0"/>
                          </a:solidFill>
                          <a:latin typeface="+mj-lt"/>
                        </a:rPr>
                        <a:t>ORGANICKÝ BORŮVKOVÝ GLYCERICKÝ EXTRAKT</a:t>
                      </a:r>
                      <a:endParaRPr sz="2500" b="1" dirty="0">
                        <a:solidFill>
                          <a:srgbClr val="0070C0"/>
                        </a:solidFill>
                        <a:latin typeface="+mj-lt"/>
                        <a:cs typeface="Arial"/>
                      </a:endParaRPr>
                    </a:p>
                  </a:txBody>
                  <a:tcPr marL="0" marR="0" marT="11938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tc>
                  <a:txBody>
                    <a:bodyPr/>
                    <a:lstStyle/>
                    <a:p>
                      <a:pPr marL="163195" marR="0" lvl="0" indent="0" algn="l" defTabSz="1507846" rtl="0" eaLnBrk="1" fontAlgn="auto" latinLnBrk="0" hangingPunct="1">
                        <a:lnSpc>
                          <a:spcPct val="100000"/>
                        </a:lnSpc>
                        <a:spcBef>
                          <a:spcPts val="950"/>
                        </a:spcBef>
                        <a:spcAft>
                          <a:spcPts val="0"/>
                        </a:spcAft>
                        <a:buClrTx/>
                        <a:buSzTx/>
                        <a:buFontTx/>
                        <a:buNone/>
                        <a:tabLst/>
                        <a:defRPr/>
                      </a:pPr>
                      <a:r>
                        <a:rPr lang="en-US" sz="2500" dirty="0" err="1">
                          <a:latin typeface="+mj-lt"/>
                        </a:rPr>
                        <a:t>Ochranný</a:t>
                      </a:r>
                      <a:r>
                        <a:rPr lang="en-US" sz="2500" dirty="0">
                          <a:latin typeface="+mj-lt"/>
                        </a:rPr>
                        <a:t> a s</a:t>
                      </a:r>
                      <a:r>
                        <a:rPr lang="cs-CZ" sz="2500" dirty="0" err="1">
                          <a:latin typeface="+mj-lt"/>
                        </a:rPr>
                        <a:t>tahující</a:t>
                      </a:r>
                      <a:r>
                        <a:rPr lang="en-US" sz="2500" dirty="0">
                          <a:latin typeface="+mj-lt"/>
                        </a:rPr>
                        <a:t>;</a:t>
                      </a:r>
                      <a:endParaRPr sz="2500" dirty="0">
                        <a:latin typeface="+mj-lt"/>
                        <a:cs typeface="Arial"/>
                      </a:endParaRPr>
                    </a:p>
                  </a:txBody>
                  <a:tcPr marL="0" marR="0" marT="120650" marB="0" anchor="ctr">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4"/>
                  </a:ext>
                </a:extLst>
              </a:tr>
            </a:tbl>
          </a:graphicData>
        </a:graphic>
      </p:graphicFrame>
      <p:pic>
        <p:nvPicPr>
          <p:cNvPr id="7" name="Immagine 6">
            <a:extLst>
              <a:ext uri="{FF2B5EF4-FFF2-40B4-BE49-F238E27FC236}">
                <a16:creationId xmlns:a16="http://schemas.microsoft.com/office/drawing/2014/main" id="{A7385707-39C9-3ECF-2D51-BCB7359012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15793638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cs-CZ" sz="5400" b="1" dirty="0">
                <a:solidFill>
                  <a:srgbClr val="0070C0"/>
                </a:solidFill>
                <a:latin typeface="+mj-lt"/>
              </a:rPr>
              <a:t>SETY</a:t>
            </a:r>
            <a:endParaRPr lang="it-IT" sz="5400" b="1" dirty="0">
              <a:solidFill>
                <a:srgbClr val="0070C0"/>
              </a:solidFill>
              <a:latin typeface="+mj-lt"/>
            </a:endParaRPr>
          </a:p>
        </p:txBody>
      </p:sp>
      <p:sp>
        <p:nvSpPr>
          <p:cNvPr id="2" name="CasellaDiTesto 1"/>
          <p:cNvSpPr txBox="1"/>
          <p:nvPr/>
        </p:nvSpPr>
        <p:spPr>
          <a:xfrm>
            <a:off x="450850" y="2248531"/>
            <a:ext cx="12458700" cy="4154984"/>
          </a:xfrm>
          <a:prstGeom prst="rect">
            <a:avLst/>
          </a:prstGeom>
          <a:noFill/>
        </p:spPr>
        <p:txBody>
          <a:bodyPr wrap="square" rtlCol="0">
            <a:spAutoFit/>
          </a:bodyPr>
          <a:lstStyle/>
          <a:p>
            <a:pPr marL="457200" indent="-457200">
              <a:buClr>
                <a:srgbClr val="0070C0"/>
              </a:buClr>
              <a:buFont typeface="Wingdings" panose="05000000000000000000" pitchFamily="2" charset="2"/>
              <a:buChar char="q"/>
            </a:pPr>
            <a:r>
              <a:rPr lang="en-US" sz="3300" dirty="0"/>
              <a:t>K PREVENCI POZÁNĚTLIVÉ HYPERPIGMENTACE
K VYŘEŠENÍ POSTZÁNĚTLIVÉ HYPERPIGMENTACE
PRO ZACHOVÁNÍ VÝSLEDKU OŠETŘENÍ HYPERPIGMENTACÍ
K UDRŽENÍ VÝSLEDKU LÉČBY AKNÉ
K UDRŽENÍ VÝSLEDKŮ LÉČBY RŮŽOVKY/KUPERÓZY
PRO URYCHLENÍ A PODPORU PROCESU HOJENÍ
PRO ZLEPŠENÍ </a:t>
            </a:r>
            <a:r>
              <a:rPr lang="cs-CZ" sz="3300" dirty="0"/>
              <a:t>VÝSLEDKŮ </a:t>
            </a:r>
            <a:r>
              <a:rPr lang="en-US" sz="3300" dirty="0"/>
              <a:t>OŠETŘENÍ </a:t>
            </a:r>
            <a:r>
              <a:rPr lang="cs-CZ" sz="3300" dirty="0"/>
              <a:t>NA</a:t>
            </a:r>
            <a:r>
              <a:rPr lang="en-US" sz="3300" dirty="0"/>
              <a:t> ZPEVNĚNÍ
PRO ZLEPŠENÍ</a:t>
            </a:r>
            <a:r>
              <a:rPr lang="cs-CZ" sz="3300" dirty="0"/>
              <a:t> VÝSLEDKŮ</a:t>
            </a:r>
            <a:r>
              <a:rPr lang="en-US" sz="3300" dirty="0"/>
              <a:t> REDUKCE TUKU / PEFS OŠETŘENÍ</a:t>
            </a:r>
          </a:p>
        </p:txBody>
      </p:sp>
      <p:pic>
        <p:nvPicPr>
          <p:cNvPr id="1026" name="Picture 2" descr="Donna Anziana Con Idratante Sul Viso Che Guarda Lo Specchio In Bagno -  Fotografie stock e altre immagini di Specchio - iSto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66850" y="4401488"/>
            <a:ext cx="5321694" cy="3544311"/>
          </a:xfrm>
          <a:prstGeom prst="rect">
            <a:avLst/>
          </a:prstGeom>
          <a:noFill/>
          <a:ln w="50800">
            <a:solidFill>
              <a:schemeClr val="accent1"/>
            </a:solidFill>
          </a:ln>
          <a:extLst>
            <a:ext uri="{909E8E84-426E-40DD-AFC4-6F175D3DCCD1}">
              <a14:hiddenFill xmlns:a14="http://schemas.microsoft.com/office/drawing/2010/main">
                <a:solidFill>
                  <a:srgbClr val="FFFFFF"/>
                </a:solidFill>
              </a14:hiddenFill>
            </a:ext>
          </a:extLst>
        </p:spPr>
      </p:pic>
      <p:sp>
        <p:nvSpPr>
          <p:cNvPr id="4" name="CasellaDiTesto 3"/>
          <p:cNvSpPr txBox="1"/>
          <p:nvPr/>
        </p:nvSpPr>
        <p:spPr>
          <a:xfrm>
            <a:off x="15462250" y="854075"/>
            <a:ext cx="2031213" cy="369332"/>
          </a:xfrm>
          <a:prstGeom prst="rect">
            <a:avLst/>
          </a:prstGeom>
          <a:solidFill>
            <a:schemeClr val="bg1"/>
          </a:solidFill>
        </p:spPr>
        <p:txBody>
          <a:bodyPr wrap="square" rtlCol="0">
            <a:spAutoFit/>
          </a:bodyPr>
          <a:lstStyle/>
          <a:p>
            <a:endParaRPr lang="en-US" dirty="0"/>
          </a:p>
        </p:txBody>
      </p:sp>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sp>
        <p:nvSpPr>
          <p:cNvPr id="29" name="CasellaDiTesto 28"/>
          <p:cNvSpPr txBox="1"/>
          <p:nvPr/>
        </p:nvSpPr>
        <p:spPr>
          <a:xfrm>
            <a:off x="15702987" y="3818201"/>
            <a:ext cx="2502463" cy="430887"/>
          </a:xfrm>
          <a:prstGeom prst="rect">
            <a:avLst/>
          </a:prstGeom>
          <a:noFill/>
        </p:spPr>
        <p:txBody>
          <a:bodyPr wrap="square" rtlCol="0">
            <a:spAutoFit/>
          </a:bodyPr>
          <a:lstStyle/>
          <a:p>
            <a:r>
              <a:rPr lang="en-US" sz="2200" b="1" dirty="0">
                <a:solidFill>
                  <a:srgbClr val="0070C0"/>
                </a:solidFill>
              </a:rPr>
              <a:t>DOMÁCÍ PÉČE</a:t>
            </a:r>
          </a:p>
        </p:txBody>
      </p:sp>
      <p:pic>
        <p:nvPicPr>
          <p:cNvPr id="6" name="Immagine 5">
            <a:extLst>
              <a:ext uri="{FF2B5EF4-FFF2-40B4-BE49-F238E27FC236}">
                <a16:creationId xmlns:a16="http://schemas.microsoft.com/office/drawing/2014/main" id="{632D6ADF-7C94-020F-3415-473CD0519E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19938313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PREVENCE A UDRŽOVÁNÍ PIH</a:t>
            </a:r>
          </a:p>
        </p:txBody>
      </p:sp>
      <p:sp>
        <p:nvSpPr>
          <p:cNvPr id="4" name="CasellaDiTesto 3"/>
          <p:cNvSpPr txBox="1"/>
          <p:nvPr/>
        </p:nvSpPr>
        <p:spPr>
          <a:xfrm>
            <a:off x="15462250" y="854075"/>
            <a:ext cx="2031213" cy="369332"/>
          </a:xfrm>
          <a:prstGeom prst="rect">
            <a:avLst/>
          </a:prstGeom>
          <a:solidFill>
            <a:schemeClr val="bg1"/>
          </a:solidFill>
        </p:spPr>
        <p:txBody>
          <a:bodyPr wrap="square" rtlCol="0">
            <a:spAutoFit/>
          </a:bodyPr>
          <a:lstStyle/>
          <a:p>
            <a:endParaRPr lang="en-US" dirty="0"/>
          </a:p>
        </p:txBody>
      </p:sp>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6" name="Immagine 5">
            <a:extLst>
              <a:ext uri="{FF2B5EF4-FFF2-40B4-BE49-F238E27FC236}">
                <a16:creationId xmlns:a16="http://schemas.microsoft.com/office/drawing/2014/main" id="{632D6ADF-7C94-020F-3415-473CD0519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
        <p:nvSpPr>
          <p:cNvPr id="3" name="CasellaDiTesto 2">
            <a:extLst>
              <a:ext uri="{FF2B5EF4-FFF2-40B4-BE49-F238E27FC236}">
                <a16:creationId xmlns:a16="http://schemas.microsoft.com/office/drawing/2014/main" id="{AC7A8258-55BB-26F2-5009-FAFF6DBEB8C0}"/>
              </a:ext>
            </a:extLst>
          </p:cNvPr>
          <p:cNvSpPr txBox="1"/>
          <p:nvPr/>
        </p:nvSpPr>
        <p:spPr>
          <a:xfrm>
            <a:off x="1" y="1482953"/>
            <a:ext cx="20104098" cy="1631216"/>
          </a:xfrm>
          <a:prstGeom prst="rect">
            <a:avLst/>
          </a:prstGeom>
          <a:noFill/>
        </p:spPr>
        <p:txBody>
          <a:bodyPr wrap="square" rtlCol="0">
            <a:spAutoFit/>
          </a:bodyPr>
          <a:lstStyle/>
          <a:p>
            <a:r>
              <a:rPr lang="en-US" sz="2500" dirty="0" err="1">
                <a:latin typeface="+mj-lt"/>
              </a:rPr>
              <a:t>Když</a:t>
            </a:r>
            <a:r>
              <a:rPr lang="en-US" sz="2500" dirty="0">
                <a:latin typeface="+mj-lt"/>
              </a:rPr>
              <a:t> </a:t>
            </a:r>
            <a:r>
              <a:rPr lang="en-US" sz="2500" dirty="0" err="1">
                <a:latin typeface="+mj-lt"/>
              </a:rPr>
              <a:t>používáme</a:t>
            </a:r>
            <a:r>
              <a:rPr lang="en-US" sz="2500" dirty="0">
                <a:latin typeface="+mj-lt"/>
              </a:rPr>
              <a:t> </a:t>
            </a:r>
            <a:r>
              <a:rPr lang="en-US" sz="2500" dirty="0" err="1">
                <a:latin typeface="+mj-lt"/>
              </a:rPr>
              <a:t>vysoce</a:t>
            </a:r>
            <a:r>
              <a:rPr lang="en-US" sz="2500" dirty="0">
                <a:latin typeface="+mj-lt"/>
              </a:rPr>
              <a:t> </a:t>
            </a:r>
            <a:r>
              <a:rPr lang="en-US" sz="2500" dirty="0" err="1">
                <a:latin typeface="+mj-lt"/>
              </a:rPr>
              <a:t>intenzivní</a:t>
            </a:r>
            <a:r>
              <a:rPr lang="en-US" sz="2500" dirty="0">
                <a:latin typeface="+mj-lt"/>
              </a:rPr>
              <a:t> </a:t>
            </a:r>
            <a:r>
              <a:rPr lang="en-US" sz="2500" dirty="0" err="1">
                <a:latin typeface="+mj-lt"/>
              </a:rPr>
              <a:t>energie</a:t>
            </a:r>
            <a:r>
              <a:rPr lang="en-US" sz="2500" dirty="0">
                <a:latin typeface="+mj-lt"/>
              </a:rPr>
              <a:t>, </a:t>
            </a:r>
            <a:r>
              <a:rPr lang="en-US" sz="2500" dirty="0" err="1">
                <a:latin typeface="+mj-lt"/>
              </a:rPr>
              <a:t>jako</a:t>
            </a:r>
            <a:r>
              <a:rPr lang="en-US" sz="2500" dirty="0">
                <a:latin typeface="+mj-lt"/>
              </a:rPr>
              <a:t> </a:t>
            </a:r>
            <a:r>
              <a:rPr lang="en-US" sz="2500" dirty="0" err="1">
                <a:latin typeface="+mj-lt"/>
              </a:rPr>
              <a:t>jsou</a:t>
            </a:r>
            <a:r>
              <a:rPr lang="en-US" sz="2500" dirty="0">
                <a:latin typeface="+mj-lt"/>
              </a:rPr>
              <a:t> </a:t>
            </a:r>
            <a:r>
              <a:rPr lang="en-US" sz="2500" dirty="0" err="1">
                <a:latin typeface="+mj-lt"/>
              </a:rPr>
              <a:t>lasery</a:t>
            </a:r>
            <a:r>
              <a:rPr lang="en-US" sz="2500" dirty="0">
                <a:latin typeface="+mj-lt"/>
              </a:rPr>
              <a:t>, </a:t>
            </a:r>
            <a:r>
              <a:rPr lang="en-US" sz="2500" dirty="0" err="1">
                <a:latin typeface="+mj-lt"/>
              </a:rPr>
              <a:t>plazma</a:t>
            </a:r>
            <a:r>
              <a:rPr lang="en-US" sz="2500" dirty="0">
                <a:latin typeface="+mj-lt"/>
              </a:rPr>
              <a:t> </a:t>
            </a:r>
            <a:r>
              <a:rPr lang="en-US" sz="2500" dirty="0" err="1">
                <a:latin typeface="+mj-lt"/>
              </a:rPr>
              <a:t>nebo</a:t>
            </a:r>
            <a:r>
              <a:rPr lang="en-US" sz="2500" dirty="0">
                <a:latin typeface="+mj-lt"/>
              </a:rPr>
              <a:t> </a:t>
            </a:r>
            <a:r>
              <a:rPr lang="cs-CZ" sz="2500" dirty="0">
                <a:latin typeface="+mj-lt"/>
              </a:rPr>
              <a:t>mikro</a:t>
            </a:r>
            <a:r>
              <a:rPr lang="en-US" sz="2500" dirty="0" err="1">
                <a:latin typeface="+mj-lt"/>
              </a:rPr>
              <a:t>jehly</a:t>
            </a:r>
            <a:r>
              <a:rPr lang="en-US" sz="2500" dirty="0">
                <a:latin typeface="+mj-lt"/>
              </a:rPr>
              <a:t>, </a:t>
            </a:r>
            <a:r>
              <a:rPr lang="en-US" sz="2500" dirty="0" err="1">
                <a:latin typeface="+mj-lt"/>
              </a:rPr>
              <a:t>kůže</a:t>
            </a:r>
            <a:r>
              <a:rPr lang="en-US" sz="2500" dirty="0">
                <a:latin typeface="+mj-lt"/>
              </a:rPr>
              <a:t> </a:t>
            </a:r>
            <a:r>
              <a:rPr lang="en-US" sz="2500" dirty="0" err="1">
                <a:latin typeface="+mj-lt"/>
              </a:rPr>
              <a:t>může</a:t>
            </a:r>
            <a:r>
              <a:rPr lang="en-US" sz="2500" dirty="0">
                <a:latin typeface="+mj-lt"/>
              </a:rPr>
              <a:t> </a:t>
            </a:r>
            <a:r>
              <a:rPr lang="en-US" sz="2500" dirty="0" err="1">
                <a:latin typeface="+mj-lt"/>
              </a:rPr>
              <a:t>reagovat</a:t>
            </a:r>
            <a:r>
              <a:rPr lang="en-US" sz="2500" dirty="0">
                <a:latin typeface="+mj-lt"/>
              </a:rPr>
              <a:t> </a:t>
            </a:r>
            <a:r>
              <a:rPr lang="en-US" sz="2500" dirty="0" err="1">
                <a:latin typeface="+mj-lt"/>
              </a:rPr>
              <a:t>dočasnou</a:t>
            </a:r>
            <a:r>
              <a:rPr lang="en-US" sz="2500" dirty="0">
                <a:latin typeface="+mj-lt"/>
              </a:rPr>
              <a:t> </a:t>
            </a:r>
            <a:r>
              <a:rPr lang="en-US" sz="2500" dirty="0" err="1">
                <a:latin typeface="+mj-lt"/>
              </a:rPr>
              <a:t>pozánětlivou</a:t>
            </a:r>
            <a:r>
              <a:rPr lang="en-US" sz="2500" dirty="0">
                <a:latin typeface="+mj-lt"/>
              </a:rPr>
              <a:t> </a:t>
            </a:r>
            <a:r>
              <a:rPr lang="en-US" sz="2500" dirty="0" err="1">
                <a:latin typeface="+mj-lt"/>
              </a:rPr>
              <a:t>hyperpigmentací</a:t>
            </a:r>
            <a:r>
              <a:rPr lang="en-US" sz="2500" dirty="0">
                <a:latin typeface="+mj-lt"/>
              </a:rPr>
              <a:t>.
Je to </a:t>
            </a:r>
            <a:r>
              <a:rPr lang="en-US" sz="2500" dirty="0" err="1">
                <a:latin typeface="+mj-lt"/>
              </a:rPr>
              <a:t>způsobeno</a:t>
            </a:r>
            <a:r>
              <a:rPr lang="en-US" sz="2500" dirty="0">
                <a:latin typeface="+mj-lt"/>
              </a:rPr>
              <a:t> </a:t>
            </a:r>
            <a:r>
              <a:rPr lang="en-US" sz="2500" dirty="0" err="1">
                <a:latin typeface="+mj-lt"/>
              </a:rPr>
              <a:t>alergickými</a:t>
            </a:r>
            <a:r>
              <a:rPr lang="en-US" sz="2500" dirty="0">
                <a:latin typeface="+mj-lt"/>
              </a:rPr>
              <a:t> </a:t>
            </a:r>
            <a:r>
              <a:rPr lang="en-US" sz="2500" dirty="0" err="1">
                <a:latin typeface="+mj-lt"/>
              </a:rPr>
              <a:t>reakcemi</a:t>
            </a:r>
            <a:r>
              <a:rPr lang="en-US" sz="2500" dirty="0">
                <a:latin typeface="+mj-lt"/>
              </a:rPr>
              <a:t>, </a:t>
            </a:r>
            <a:r>
              <a:rPr lang="en-US" sz="2500" dirty="0" err="1">
                <a:latin typeface="+mj-lt"/>
              </a:rPr>
              <a:t>fotosenzitivními</a:t>
            </a:r>
            <a:r>
              <a:rPr lang="en-US" sz="2500" dirty="0">
                <a:latin typeface="+mj-lt"/>
              </a:rPr>
              <a:t> </a:t>
            </a:r>
            <a:r>
              <a:rPr lang="en-US" sz="2500" dirty="0" err="1">
                <a:latin typeface="+mj-lt"/>
              </a:rPr>
              <a:t>aktivními</a:t>
            </a:r>
            <a:r>
              <a:rPr lang="en-US" sz="2500" dirty="0">
                <a:latin typeface="+mj-lt"/>
              </a:rPr>
              <a:t> </a:t>
            </a:r>
            <a:r>
              <a:rPr lang="en-US" sz="2500" dirty="0" err="1">
                <a:latin typeface="+mj-lt"/>
              </a:rPr>
              <a:t>látkami</a:t>
            </a:r>
            <a:r>
              <a:rPr lang="en-US" sz="2500" dirty="0">
                <a:latin typeface="+mj-lt"/>
              </a:rPr>
              <a:t>, </a:t>
            </a:r>
            <a:r>
              <a:rPr lang="en-US" sz="2500" dirty="0" err="1">
                <a:latin typeface="+mj-lt"/>
              </a:rPr>
              <a:t>záněty</a:t>
            </a:r>
            <a:r>
              <a:rPr lang="en-US" sz="2500" dirty="0">
                <a:latin typeface="+mj-lt"/>
              </a:rPr>
              <a:t> </a:t>
            </a:r>
            <a:r>
              <a:rPr lang="en-US" sz="2500" dirty="0" err="1">
                <a:latin typeface="+mj-lt"/>
              </a:rPr>
              <a:t>melanocytů</a:t>
            </a:r>
            <a:r>
              <a:rPr lang="en-US" sz="2500" dirty="0">
                <a:latin typeface="+mj-lt"/>
              </a:rPr>
              <a:t> </a:t>
            </a:r>
            <a:r>
              <a:rPr lang="en-US" sz="2500" dirty="0" err="1">
                <a:latin typeface="+mj-lt"/>
              </a:rPr>
              <a:t>nebo</a:t>
            </a:r>
            <a:r>
              <a:rPr lang="en-US" sz="2500" dirty="0">
                <a:latin typeface="+mj-lt"/>
              </a:rPr>
              <a:t> </a:t>
            </a:r>
            <a:r>
              <a:rPr lang="en-US" sz="2500" dirty="0" err="1">
                <a:latin typeface="+mj-lt"/>
              </a:rPr>
              <a:t>celkovými</a:t>
            </a:r>
            <a:r>
              <a:rPr lang="en-US" sz="2500" dirty="0">
                <a:latin typeface="+mj-lt"/>
              </a:rPr>
              <a:t> </a:t>
            </a:r>
            <a:r>
              <a:rPr lang="en-US" sz="2500" dirty="0" err="1">
                <a:latin typeface="+mj-lt"/>
              </a:rPr>
              <a:t>záněty</a:t>
            </a:r>
            <a:r>
              <a:rPr lang="en-US" sz="2500" dirty="0">
                <a:latin typeface="+mj-lt"/>
              </a:rPr>
              <a:t> v </a:t>
            </a:r>
            <a:r>
              <a:rPr lang="en-US" sz="2500" dirty="0" err="1">
                <a:latin typeface="+mj-lt"/>
              </a:rPr>
              <a:t>ošetřovaných</a:t>
            </a:r>
            <a:r>
              <a:rPr lang="en-US" sz="2500" dirty="0">
                <a:latin typeface="+mj-lt"/>
              </a:rPr>
              <a:t> </a:t>
            </a:r>
            <a:r>
              <a:rPr lang="en-US" sz="2500" dirty="0" err="1">
                <a:latin typeface="+mj-lt"/>
              </a:rPr>
              <a:t>oblastech</a:t>
            </a:r>
            <a:r>
              <a:rPr lang="en-US" sz="2500" dirty="0">
                <a:latin typeface="+mj-lt"/>
              </a:rPr>
              <a:t> (</a:t>
            </a:r>
            <a:r>
              <a:rPr lang="en-US" sz="2500" dirty="0" err="1">
                <a:latin typeface="+mj-lt"/>
              </a:rPr>
              <a:t>dokonce</a:t>
            </a:r>
            <a:r>
              <a:rPr lang="en-US" sz="2500" dirty="0">
                <a:latin typeface="+mj-lt"/>
              </a:rPr>
              <a:t> </a:t>
            </a:r>
            <a:r>
              <a:rPr lang="en-US" sz="2500" dirty="0" err="1">
                <a:latin typeface="+mj-lt"/>
              </a:rPr>
              <a:t>i</a:t>
            </a:r>
            <a:r>
              <a:rPr lang="en-US" sz="2500" dirty="0">
                <a:latin typeface="+mj-lt"/>
              </a:rPr>
              <a:t> </a:t>
            </a:r>
            <a:r>
              <a:rPr lang="en-US" sz="2500" dirty="0" err="1">
                <a:latin typeface="+mj-lt"/>
              </a:rPr>
              <a:t>depilací</a:t>
            </a:r>
            <a:r>
              <a:rPr lang="en-US" sz="2500" dirty="0">
                <a:latin typeface="+mj-lt"/>
              </a:rPr>
              <a:t> </a:t>
            </a:r>
            <a:r>
              <a:rPr lang="en-US" sz="2500" dirty="0" err="1">
                <a:latin typeface="+mj-lt"/>
              </a:rPr>
              <a:t>voskem</a:t>
            </a:r>
            <a:r>
              <a:rPr lang="en-US" sz="2500" dirty="0">
                <a:latin typeface="+mj-lt"/>
              </a:rPr>
              <a:t>).
Je to </a:t>
            </a:r>
            <a:r>
              <a:rPr lang="en-US" sz="2500" dirty="0" err="1">
                <a:latin typeface="+mj-lt"/>
              </a:rPr>
              <a:t>dočasné</a:t>
            </a:r>
            <a:r>
              <a:rPr lang="en-US" sz="2500" dirty="0">
                <a:latin typeface="+mj-lt"/>
              </a:rPr>
              <a:t>, ale </a:t>
            </a:r>
            <a:r>
              <a:rPr lang="en-US" sz="2500" dirty="0" err="1">
                <a:latin typeface="+mj-lt"/>
              </a:rPr>
              <a:t>můžeme</a:t>
            </a:r>
            <a:r>
              <a:rPr lang="en-US" sz="2500" dirty="0">
                <a:latin typeface="+mj-lt"/>
              </a:rPr>
              <a:t> </a:t>
            </a:r>
            <a:r>
              <a:rPr lang="en-US" sz="2500" dirty="0" err="1">
                <a:latin typeface="+mj-lt"/>
              </a:rPr>
              <a:t>tomu</a:t>
            </a:r>
            <a:r>
              <a:rPr lang="en-US" sz="2500" dirty="0">
                <a:latin typeface="+mj-lt"/>
              </a:rPr>
              <a:t> </a:t>
            </a:r>
            <a:r>
              <a:rPr lang="en-US" sz="2500" dirty="0" err="1">
                <a:latin typeface="+mj-lt"/>
              </a:rPr>
              <a:t>zabránit</a:t>
            </a:r>
            <a:r>
              <a:rPr lang="en-US" sz="2500" dirty="0">
                <a:latin typeface="+mj-lt"/>
              </a:rPr>
              <a:t> </a:t>
            </a:r>
            <a:r>
              <a:rPr lang="en-US" sz="2500" dirty="0" err="1">
                <a:latin typeface="+mj-lt"/>
              </a:rPr>
              <a:t>několika</a:t>
            </a:r>
            <a:r>
              <a:rPr lang="en-US" sz="2500" dirty="0">
                <a:latin typeface="+mj-lt"/>
              </a:rPr>
              <a:t> </a:t>
            </a:r>
            <a:r>
              <a:rPr lang="en-US" sz="2500" dirty="0" err="1">
                <a:latin typeface="+mj-lt"/>
              </a:rPr>
              <a:t>málo</a:t>
            </a:r>
            <a:r>
              <a:rPr lang="cs-CZ" sz="2500" dirty="0">
                <a:latin typeface="+mj-lt"/>
              </a:rPr>
              <a:t> produkty</a:t>
            </a:r>
            <a:r>
              <a:rPr lang="en-US" sz="2500" dirty="0" err="1">
                <a:latin typeface="+mj-lt"/>
              </a:rPr>
              <a:t>Renlive</a:t>
            </a:r>
            <a:r>
              <a:rPr lang="en-US" sz="2500" dirty="0">
                <a:latin typeface="+mj-lt"/>
              </a:rPr>
              <a:t> Medical </a:t>
            </a:r>
            <a:r>
              <a:rPr lang="cs-CZ" sz="2500" dirty="0" err="1">
                <a:latin typeface="+mj-lt"/>
              </a:rPr>
              <a:t>kosmeceutika</a:t>
            </a:r>
            <a:r>
              <a:rPr lang="en-US" sz="2500" dirty="0">
                <a:latin typeface="+mj-lt"/>
              </a:rPr>
              <a:t>  </a:t>
            </a:r>
          </a:p>
        </p:txBody>
      </p:sp>
      <p:graphicFrame>
        <p:nvGraphicFramePr>
          <p:cNvPr id="7" name="Tabella 6">
            <a:extLst>
              <a:ext uri="{FF2B5EF4-FFF2-40B4-BE49-F238E27FC236}">
                <a16:creationId xmlns:a16="http://schemas.microsoft.com/office/drawing/2014/main" id="{A08E3AA4-B98E-6D01-EA07-07332948BBC1}"/>
              </a:ext>
            </a:extLst>
          </p:cNvPr>
          <p:cNvGraphicFramePr>
            <a:graphicFrameLocks noGrp="1"/>
          </p:cNvGraphicFramePr>
          <p:nvPr>
            <p:extLst>
              <p:ext uri="{D42A27DB-BD31-4B8C-83A1-F6EECF244321}">
                <p14:modId xmlns:p14="http://schemas.microsoft.com/office/powerpoint/2010/main" val="1093928445"/>
              </p:ext>
            </p:extLst>
          </p:nvPr>
        </p:nvGraphicFramePr>
        <p:xfrm>
          <a:off x="260420" y="4491315"/>
          <a:ext cx="10363201" cy="5065892"/>
        </p:xfrm>
        <a:graphic>
          <a:graphicData uri="http://schemas.openxmlformats.org/drawingml/2006/table">
            <a:tbl>
              <a:tblPr/>
              <a:tblGrid>
                <a:gridCol w="1057303">
                  <a:extLst>
                    <a:ext uri="{9D8B030D-6E8A-4147-A177-3AD203B41FA5}">
                      <a16:colId xmlns:a16="http://schemas.microsoft.com/office/drawing/2014/main" val="20000"/>
                    </a:ext>
                  </a:extLst>
                </a:gridCol>
                <a:gridCol w="2066897">
                  <a:extLst>
                    <a:ext uri="{9D8B030D-6E8A-4147-A177-3AD203B41FA5}">
                      <a16:colId xmlns:a16="http://schemas.microsoft.com/office/drawing/2014/main" val="20001"/>
                    </a:ext>
                  </a:extLst>
                </a:gridCol>
                <a:gridCol w="3511192">
                  <a:extLst>
                    <a:ext uri="{9D8B030D-6E8A-4147-A177-3AD203B41FA5}">
                      <a16:colId xmlns:a16="http://schemas.microsoft.com/office/drawing/2014/main" val="20002"/>
                    </a:ext>
                  </a:extLst>
                </a:gridCol>
                <a:gridCol w="3727809">
                  <a:extLst>
                    <a:ext uri="{9D8B030D-6E8A-4147-A177-3AD203B41FA5}">
                      <a16:colId xmlns:a16="http://schemas.microsoft.com/office/drawing/2014/main" val="20003"/>
                    </a:ext>
                  </a:extLst>
                </a:gridCol>
              </a:tblGrid>
              <a:tr h="1028528">
                <a:tc rowSpan="5">
                  <a:txBody>
                    <a:bodyPr/>
                    <a:lstStyle/>
                    <a:p>
                      <a:pPr algn="l" fontAlgn="ctr"/>
                      <a:r>
                        <a:rPr lang="en-US" sz="2200" b="0" i="0" u="none" strike="noStrike" dirty="0">
                          <a:solidFill>
                            <a:srgbClr val="000000"/>
                          </a:solidFill>
                          <a:effectLst/>
                          <a:latin typeface="+mj-lt"/>
                        </a:rPr>
                        <a:t> </a:t>
                      </a:r>
                    </a:p>
                    <a:p>
                      <a:pPr algn="ctr" fontAlgn="ctr"/>
                      <a:r>
                        <a:rPr lang="en-US" sz="2200" b="1" i="0" u="none" strike="noStrike" dirty="0">
                          <a:solidFill>
                            <a:srgbClr val="000000"/>
                          </a:solidFill>
                          <a:effectLst/>
                          <a:latin typeface="+mj-lt"/>
                        </a:rPr>
                        <a:t>DOMÁCÍ PÉČE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2200" b="1" i="0" u="none" strike="noStrike" dirty="0">
                          <a:solidFill>
                            <a:srgbClr val="0070C0"/>
                          </a:solidFill>
                          <a:effectLst/>
                          <a:latin typeface="+mj-lt"/>
                        </a:rPr>
                        <a:t>KOSMECEUTIKA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KDY?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PROČ?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46175">
                <a:tc vMerge="1">
                  <a:txBody>
                    <a:bodyPr/>
                    <a:lstStyle/>
                    <a:p>
                      <a:endParaRPr lang="en-US"/>
                    </a:p>
                  </a:txBody>
                  <a:tcPr/>
                </a:tc>
                <a:tc rowSpan="2">
                  <a:txBody>
                    <a:bodyPr/>
                    <a:lstStyle/>
                    <a:p>
                      <a:pPr algn="ctr" fontAlgn="ctr"/>
                      <a:r>
                        <a:rPr lang="en-US" sz="2200" b="1" i="0" u="none" strike="noStrike" dirty="0">
                          <a:solidFill>
                            <a:srgbClr val="000000"/>
                          </a:solidFill>
                          <a:effectLst/>
                          <a:latin typeface="+mj-lt"/>
                        </a:rPr>
                        <a:t>ANTIOXIDANT SPRAY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l" fontAlgn="ctr"/>
                      <a:r>
                        <a:rPr lang="en-US" sz="2200" b="0" i="0" u="none" strike="noStrike" dirty="0">
                          <a:solidFill>
                            <a:srgbClr val="000000"/>
                          </a:solidFill>
                          <a:effectLst/>
                          <a:latin typeface="+mj-lt"/>
                        </a:rPr>
                        <a:t>ZAČNĚTE 15 DNÍ PŘED ZAHÁJENÍM SEZENÍ S TECHNOLOGIEMI </a:t>
                      </a:r>
                      <a:endParaRPr lang="cs-CZ" sz="2200" b="0" i="0" u="none" strike="noStrike" dirty="0">
                        <a:solidFill>
                          <a:srgbClr val="000000"/>
                        </a:solidFill>
                        <a:effectLst/>
                        <a:latin typeface="+mj-lt"/>
                      </a:endParaRPr>
                    </a:p>
                    <a:p>
                      <a:pPr algn="l" fontAlgn="ctr"/>
                      <a:endParaRPr lang="cs-CZ" sz="2200" b="0" i="0" u="none" strike="noStrike" dirty="0">
                        <a:solidFill>
                          <a:srgbClr val="000000"/>
                        </a:solidFill>
                        <a:effectLst/>
                        <a:latin typeface="+mj-lt"/>
                      </a:endParaRPr>
                    </a:p>
                    <a:p>
                      <a:pPr algn="l" fontAlgn="ctr"/>
                      <a:r>
                        <a:rPr lang="en-US" sz="2200" b="0" i="0" u="none" strike="noStrike" dirty="0">
                          <a:solidFill>
                            <a:srgbClr val="000000"/>
                          </a:solidFill>
                          <a:effectLst/>
                          <a:latin typeface="+mj-lt"/>
                        </a:rPr>
                        <a:t>MEZI SEZENÍMI. KAŽDÝ DEN, RÁNO I VEČER</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BLOKUJÍ VOLNÉ RADIKÁLY, HLAVNÍ PŘÍČINU ZÁNĚTU NA MELANOCYTECH</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7857">
                <a:tc vMerge="1">
                  <a:txBody>
                    <a:bodyPr/>
                    <a:lstStyle/>
                    <a:p>
                      <a:endParaRPr lang="en-US"/>
                    </a:p>
                  </a:txBody>
                  <a:tcPr/>
                </a:tc>
                <a:tc vMerge="1">
                  <a:txBody>
                    <a:bodyPr/>
                    <a:lstStyle/>
                    <a:p>
                      <a:pPr algn="ctr" fontAlgn="ctr"/>
                      <a:r>
                        <a:rPr lang="en-US" sz="2200" b="1" i="0" u="none" strike="noStrike" dirty="0">
                          <a:solidFill>
                            <a:srgbClr val="000000"/>
                          </a:solidFill>
                          <a:effectLst/>
                          <a:latin typeface="+mj-lt"/>
                        </a:rPr>
                        <a:t>DERMA LIGHT SERUM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rowSpan="2">
                  <a:txBody>
                    <a:bodyPr/>
                    <a:lstStyle/>
                    <a:p>
                      <a:pPr algn="l" fontAlgn="ctr"/>
                      <a:r>
                        <a:rPr lang="en-US" sz="2200" b="0" i="0" u="none" strike="noStrike" dirty="0">
                          <a:solidFill>
                            <a:srgbClr val="000000"/>
                          </a:solidFill>
                          <a:effectLst/>
                          <a:latin typeface="+mj-lt"/>
                        </a:rPr>
                        <a:t>BĚL</a:t>
                      </a:r>
                      <a:r>
                        <a:rPr lang="cs-CZ" sz="2200" b="0" i="0" u="none" strike="noStrike" dirty="0">
                          <a:solidFill>
                            <a:srgbClr val="000000"/>
                          </a:solidFill>
                          <a:effectLst/>
                          <a:latin typeface="+mj-lt"/>
                        </a:rPr>
                        <a:t>ENÍ</a:t>
                      </a:r>
                      <a:r>
                        <a:rPr lang="en-US" sz="2200" b="0" i="0" u="none" strike="noStrike" dirty="0">
                          <a:solidFill>
                            <a:srgbClr val="000000"/>
                          </a:solidFill>
                          <a:effectLst/>
                          <a:latin typeface="+mj-lt"/>
                        </a:rPr>
                        <a:t> MELANIN</a:t>
                      </a:r>
                      <a:r>
                        <a:rPr lang="cs-CZ" sz="2200" b="0" i="0" u="none" strike="noStrike" dirty="0">
                          <a:solidFill>
                            <a:srgbClr val="000000"/>
                          </a:solidFill>
                          <a:effectLst/>
                          <a:latin typeface="+mj-lt"/>
                        </a:rPr>
                        <a:t>U</a:t>
                      </a:r>
                      <a:r>
                        <a:rPr lang="en-US" sz="2200" b="0" i="0" u="none" strike="noStrike" dirty="0">
                          <a:solidFill>
                            <a:srgbClr val="000000"/>
                          </a:solidFill>
                          <a:effectLst/>
                          <a:latin typeface="+mj-lt"/>
                        </a:rPr>
                        <a:t> A BLOKUJÍCÍ PRODUKCI MELANINU</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38318">
                <a:tc vMerge="1">
                  <a:txBody>
                    <a:bodyPr/>
                    <a:lstStyle/>
                    <a:p>
                      <a:endParaRPr lang="it-IT"/>
                    </a:p>
                  </a:txBody>
                  <a:tcPr/>
                </a:tc>
                <a:tc>
                  <a:txBody>
                    <a:bodyPr/>
                    <a:lstStyle/>
                    <a:p>
                      <a:pPr algn="ctr" fontAlgn="ctr"/>
                      <a:r>
                        <a:rPr lang="en-US" sz="2200" b="1" i="0" u="none" strike="noStrike" dirty="0">
                          <a:solidFill>
                            <a:srgbClr val="000000"/>
                          </a:solidFill>
                          <a:effectLst/>
                          <a:latin typeface="+mj-lt"/>
                        </a:rPr>
                        <a:t>DERMA LIGHT SERUM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l" fontAlgn="ct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l" fontAlgn="ct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0748367"/>
                  </a:ext>
                </a:extLst>
              </a:tr>
              <a:tr h="1745014">
                <a:tc vMerge="1">
                  <a:txBody>
                    <a:bodyPr/>
                    <a:lstStyle/>
                    <a:p>
                      <a:endParaRPr lang="en-US"/>
                    </a:p>
                  </a:txBody>
                  <a:tcPr/>
                </a:tc>
                <a:tc>
                  <a:txBody>
                    <a:bodyPr/>
                    <a:lstStyle/>
                    <a:p>
                      <a:pPr algn="ctr" rtl="0" fontAlgn="ctr"/>
                      <a:r>
                        <a:rPr lang="en-US" sz="2200" b="1" i="0" u="none" strike="noStrike" dirty="0">
                          <a:solidFill>
                            <a:srgbClr val="000000"/>
                          </a:solidFill>
                          <a:effectLst/>
                          <a:latin typeface="+mj-lt"/>
                        </a:rPr>
                        <a:t>SUN CARE SFP50+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ZAČNĚTE 15 DNÍ PŘED ZAHÁJENÍM SEZENÍ, POTÉ KAŽDÝ DEN NA OŠETŘOVANÉ </a:t>
                      </a:r>
                      <a:r>
                        <a:rPr lang="cs-CZ" sz="2200" b="0" i="0" u="none" strike="noStrike" dirty="0">
                          <a:solidFill>
                            <a:srgbClr val="000000"/>
                          </a:solidFill>
                          <a:effectLst/>
                          <a:latin typeface="+mj-lt"/>
                        </a:rPr>
                        <a:t>MÍSTO</a:t>
                      </a:r>
                      <a:r>
                        <a:rPr lang="en-US" sz="2200" b="0" i="0" u="none" strike="noStrike" dirty="0">
                          <a:solidFill>
                            <a:srgbClr val="000000"/>
                          </a:solidFill>
                          <a:effectLst/>
                          <a:latin typeface="+mj-lt"/>
                        </a:rPr>
                        <a:t> VYSTAVENÉ SLUNCI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OCHRANA PROTI SLUNCI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9" name="Immagine 8">
            <a:extLst>
              <a:ext uri="{FF2B5EF4-FFF2-40B4-BE49-F238E27FC236}">
                <a16:creationId xmlns:a16="http://schemas.microsoft.com/office/drawing/2014/main" id="{52E54D18-4CF1-5792-43D5-67BB4A892E7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1375" r="26373"/>
          <a:stretch/>
        </p:blipFill>
        <p:spPr>
          <a:xfrm>
            <a:off x="11393710" y="4206874"/>
            <a:ext cx="2656769" cy="5084593"/>
          </a:xfrm>
          <a:prstGeom prst="rect">
            <a:avLst/>
          </a:prstGeom>
        </p:spPr>
      </p:pic>
      <p:pic>
        <p:nvPicPr>
          <p:cNvPr id="11" name="Immagine 10">
            <a:extLst>
              <a:ext uri="{FF2B5EF4-FFF2-40B4-BE49-F238E27FC236}">
                <a16:creationId xmlns:a16="http://schemas.microsoft.com/office/drawing/2014/main" id="{DEA0935F-93AE-F4FF-1209-F65C79F5253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608" r="32731"/>
          <a:stretch/>
        </p:blipFill>
        <p:spPr>
          <a:xfrm>
            <a:off x="16910050" y="3358059"/>
            <a:ext cx="2693947" cy="6314779"/>
          </a:xfrm>
          <a:prstGeom prst="rect">
            <a:avLst/>
          </a:prstGeom>
        </p:spPr>
      </p:pic>
      <p:pic>
        <p:nvPicPr>
          <p:cNvPr id="12" name="Immagine 11">
            <a:extLst>
              <a:ext uri="{FF2B5EF4-FFF2-40B4-BE49-F238E27FC236}">
                <a16:creationId xmlns:a16="http://schemas.microsoft.com/office/drawing/2014/main" id="{D6C38B7E-11EE-FAFB-3A50-7B52D9FA1C6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7091" t="17684" r="31135" b="6748"/>
          <a:stretch/>
        </p:blipFill>
        <p:spPr>
          <a:xfrm>
            <a:off x="14115097" y="4646202"/>
            <a:ext cx="2592151" cy="4682594"/>
          </a:xfrm>
          <a:prstGeom prst="rect">
            <a:avLst/>
          </a:prstGeom>
        </p:spPr>
      </p:pic>
    </p:spTree>
    <p:extLst>
      <p:ext uri="{BB962C8B-B14F-4D97-AF65-F5344CB8AC3E}">
        <p14:creationId xmlns:p14="http://schemas.microsoft.com/office/powerpoint/2010/main" val="2005240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ŘEŠENÍ PIH- </a:t>
            </a:r>
            <a:r>
              <a:rPr lang="cs-CZ" sz="5400" b="1" dirty="0">
                <a:solidFill>
                  <a:srgbClr val="0070C0"/>
                </a:solidFill>
                <a:latin typeface="+mj-lt"/>
              </a:rPr>
              <a:t>ZVÁŘ</a:t>
            </a:r>
            <a:endParaRPr lang="it-IT" sz="5400" b="1" dirty="0">
              <a:solidFill>
                <a:srgbClr val="0070C0"/>
              </a:solidFill>
              <a:latin typeface="+mj-lt"/>
            </a:endParaRPr>
          </a:p>
        </p:txBody>
      </p:sp>
      <p:sp>
        <p:nvSpPr>
          <p:cNvPr id="4" name="CasellaDiTesto 3"/>
          <p:cNvSpPr txBox="1"/>
          <p:nvPr/>
        </p:nvSpPr>
        <p:spPr>
          <a:xfrm>
            <a:off x="15462250" y="854075"/>
            <a:ext cx="2031213" cy="369332"/>
          </a:xfrm>
          <a:prstGeom prst="rect">
            <a:avLst/>
          </a:prstGeom>
          <a:solidFill>
            <a:schemeClr val="bg1"/>
          </a:solidFill>
        </p:spPr>
        <p:txBody>
          <a:bodyPr wrap="square" rtlCol="0">
            <a:spAutoFit/>
          </a:bodyPr>
          <a:lstStyle/>
          <a:p>
            <a:endParaRPr lang="en-US" dirty="0"/>
          </a:p>
        </p:txBody>
      </p:sp>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6" name="Immagine 5">
            <a:extLst>
              <a:ext uri="{FF2B5EF4-FFF2-40B4-BE49-F238E27FC236}">
                <a16:creationId xmlns:a16="http://schemas.microsoft.com/office/drawing/2014/main" id="{632D6ADF-7C94-020F-3415-473CD0519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graphicFrame>
        <p:nvGraphicFramePr>
          <p:cNvPr id="2" name="Tabella 1">
            <a:extLst>
              <a:ext uri="{FF2B5EF4-FFF2-40B4-BE49-F238E27FC236}">
                <a16:creationId xmlns:a16="http://schemas.microsoft.com/office/drawing/2014/main" id="{816EDEBD-C3F8-74FF-CEE9-C59E38D08022}"/>
              </a:ext>
            </a:extLst>
          </p:cNvPr>
          <p:cNvGraphicFramePr>
            <a:graphicFrameLocks noGrp="1"/>
          </p:cNvGraphicFramePr>
          <p:nvPr>
            <p:extLst>
              <p:ext uri="{D42A27DB-BD31-4B8C-83A1-F6EECF244321}">
                <p14:modId xmlns:p14="http://schemas.microsoft.com/office/powerpoint/2010/main" val="2640888083"/>
              </p:ext>
            </p:extLst>
          </p:nvPr>
        </p:nvGraphicFramePr>
        <p:xfrm>
          <a:off x="269808" y="3861341"/>
          <a:ext cx="10269538" cy="6089165"/>
        </p:xfrm>
        <a:graphic>
          <a:graphicData uri="http://schemas.openxmlformats.org/drawingml/2006/table">
            <a:tbl>
              <a:tblPr/>
              <a:tblGrid>
                <a:gridCol w="1095442">
                  <a:extLst>
                    <a:ext uri="{9D8B030D-6E8A-4147-A177-3AD203B41FA5}">
                      <a16:colId xmlns:a16="http://schemas.microsoft.com/office/drawing/2014/main" val="20000"/>
                    </a:ext>
                  </a:extLst>
                </a:gridCol>
                <a:gridCol w="2087495">
                  <a:extLst>
                    <a:ext uri="{9D8B030D-6E8A-4147-A177-3AD203B41FA5}">
                      <a16:colId xmlns:a16="http://schemas.microsoft.com/office/drawing/2014/main" val="20001"/>
                    </a:ext>
                  </a:extLst>
                </a:gridCol>
                <a:gridCol w="3705267">
                  <a:extLst>
                    <a:ext uri="{9D8B030D-6E8A-4147-A177-3AD203B41FA5}">
                      <a16:colId xmlns:a16="http://schemas.microsoft.com/office/drawing/2014/main" val="20002"/>
                    </a:ext>
                  </a:extLst>
                </a:gridCol>
                <a:gridCol w="3381334">
                  <a:extLst>
                    <a:ext uri="{9D8B030D-6E8A-4147-A177-3AD203B41FA5}">
                      <a16:colId xmlns:a16="http://schemas.microsoft.com/office/drawing/2014/main" val="20003"/>
                    </a:ext>
                  </a:extLst>
                </a:gridCol>
              </a:tblGrid>
              <a:tr h="357655">
                <a:tc rowSpan="6">
                  <a:txBody>
                    <a:bodyPr/>
                    <a:lstStyle/>
                    <a:p>
                      <a:pPr algn="l" fontAlgn="ctr"/>
                      <a:r>
                        <a:rPr lang="en-US" sz="2200" b="0" i="0" u="none" strike="noStrike" dirty="0">
                          <a:solidFill>
                            <a:srgbClr val="000000"/>
                          </a:solidFill>
                          <a:effectLst/>
                          <a:latin typeface="+mj-lt"/>
                        </a:rPr>
                        <a:t> DOMÁCÍ PÉČE</a:t>
                      </a:r>
                      <a:endParaRPr lang="en-US" sz="2200" b="1"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2200" b="1" i="0" u="none" strike="noStrike" dirty="0">
                          <a:solidFill>
                            <a:srgbClr val="0070C0"/>
                          </a:solidFill>
                          <a:effectLst/>
                          <a:latin typeface="+mj-lt"/>
                        </a:rPr>
                        <a:t>KOSMECEUTIKA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KDY?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PROČ?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3304">
                <a:tc vMerge="1">
                  <a:txBody>
                    <a:bodyPr/>
                    <a:lstStyle/>
                    <a:p>
                      <a:endParaRPr lang="en-US"/>
                    </a:p>
                  </a:txBody>
                  <a:tcPr/>
                </a:tc>
                <a:tc>
                  <a:txBody>
                    <a:bodyPr/>
                    <a:lstStyle/>
                    <a:p>
                      <a:pPr algn="ctr" fontAlgn="ctr"/>
                      <a:r>
                        <a:rPr lang="en-US" sz="2200" b="1" i="0" u="none" strike="noStrike" dirty="0">
                          <a:solidFill>
                            <a:schemeClr val="tx1"/>
                          </a:solidFill>
                          <a:effectLst/>
                          <a:latin typeface="+mj-lt"/>
                        </a:rPr>
                        <a:t>DERMA LIGHT SERUM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 RÁNO I VEČER</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kern="1200" dirty="0">
                          <a:solidFill>
                            <a:srgbClr val="000000"/>
                          </a:solidFill>
                          <a:effectLst/>
                          <a:latin typeface="+mj-lt"/>
                          <a:ea typeface="+mn-ea"/>
                          <a:cs typeface="+mn-cs"/>
                        </a:rPr>
                        <a:t>BĚLÍ MELANIN A BLOKUJÍCÍ PRODUKCI MELANINU</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3304">
                <a:tc vMerge="1">
                  <a:txBody>
                    <a:bodyPr/>
                    <a:lstStyle/>
                    <a:p>
                      <a:endParaRPr lang="en-US"/>
                    </a:p>
                  </a:txBody>
                  <a:tcPr/>
                </a:tc>
                <a:tc>
                  <a:txBody>
                    <a:bodyPr/>
                    <a:lstStyle/>
                    <a:p>
                      <a:pPr algn="ctr" rtl="0" fontAlgn="ctr"/>
                      <a:r>
                        <a:rPr lang="en-US" sz="2200" b="1" i="0" u="none" strike="noStrike" dirty="0">
                          <a:solidFill>
                            <a:schemeClr val="tx1"/>
                          </a:solidFill>
                          <a:effectLst/>
                          <a:latin typeface="+mj-lt"/>
                        </a:rPr>
                        <a:t>SUN CARE SFP50+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ZAČNĚTE 15 DNÍ PŘED ZAHÁJENÍM SEZENÍ, POTÉ KAŽDÝ DEN NA OŠETŘOVANÉ </a:t>
                      </a:r>
                      <a:r>
                        <a:rPr lang="cs-CZ" sz="2200" b="0" i="0" u="none" strike="noStrike" dirty="0">
                          <a:solidFill>
                            <a:srgbClr val="000000"/>
                          </a:solidFill>
                          <a:effectLst/>
                          <a:latin typeface="+mj-lt"/>
                        </a:rPr>
                        <a:t>MÍSTO</a:t>
                      </a:r>
                      <a:r>
                        <a:rPr lang="en-US" sz="2200" b="0" i="0" u="none" strike="noStrike" dirty="0">
                          <a:solidFill>
                            <a:srgbClr val="000000"/>
                          </a:solidFill>
                          <a:effectLst/>
                          <a:latin typeface="+mj-lt"/>
                        </a:rPr>
                        <a:t> VYSTAVENÉ SLUNCI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err="1">
                          <a:solidFill>
                            <a:srgbClr val="000000"/>
                          </a:solidFill>
                          <a:effectLst/>
                          <a:latin typeface="+mj-lt"/>
                        </a:rPr>
                        <a:t>Blokátor</a:t>
                      </a:r>
                      <a:r>
                        <a:rPr lang="en-US" sz="2200" b="0" i="0" u="none" strike="noStrike" dirty="0">
                          <a:solidFill>
                            <a:srgbClr val="000000"/>
                          </a:solidFill>
                          <a:effectLst/>
                          <a:latin typeface="+mj-lt"/>
                        </a:rPr>
                        <a:t> </a:t>
                      </a:r>
                      <a:r>
                        <a:rPr lang="en-US" sz="2200" b="0" i="0" u="none" strike="noStrike" dirty="0" err="1">
                          <a:solidFill>
                            <a:srgbClr val="000000"/>
                          </a:solidFill>
                          <a:effectLst/>
                          <a:latin typeface="+mj-lt"/>
                        </a:rPr>
                        <a:t>slunce</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2837">
                <a:tc vMerge="1">
                  <a:txBody>
                    <a:bodyPr/>
                    <a:lstStyle/>
                    <a:p>
                      <a:pPr algn="ctr" fontAlgn="ctr"/>
                      <a:endParaRPr lang="en-US" sz="1500" b="1"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ctr" fontAlgn="ctr"/>
                      <a:r>
                        <a:rPr lang="en-US" sz="2200" b="1" i="0" u="none" strike="noStrike" dirty="0">
                          <a:solidFill>
                            <a:schemeClr val="tx1"/>
                          </a:solidFill>
                          <a:effectLst/>
                          <a:latin typeface="+mj-lt"/>
                        </a:rPr>
                        <a:t>FLOUR4 FACE PEELING</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507846" rtl="0" eaLnBrk="1" fontAlgn="ctr" latinLnBrk="0" hangingPunct="1">
                        <a:lnSpc>
                          <a:spcPct val="100000"/>
                        </a:lnSpc>
                        <a:spcBef>
                          <a:spcPts val="0"/>
                        </a:spcBef>
                        <a:spcAft>
                          <a:spcPts val="0"/>
                        </a:spcAft>
                        <a:buClrTx/>
                        <a:buSzTx/>
                        <a:buFontTx/>
                        <a:buNone/>
                        <a:tabLst/>
                        <a:defRPr/>
                      </a:pPr>
                      <a:r>
                        <a:rPr lang="en-US" sz="2200" b="0" i="0" u="none" strike="noStrike" kern="1200" dirty="0">
                          <a:solidFill>
                            <a:srgbClr val="000000"/>
                          </a:solidFill>
                          <a:effectLst/>
                          <a:latin typeface="+mj-lt"/>
                          <a:ea typeface="+mn-ea"/>
                          <a:cs typeface="+mn-cs"/>
                        </a:rPr>
                        <a:t> 2 KRÁT TÝDNĚ</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err="1">
                          <a:solidFill>
                            <a:srgbClr val="000000"/>
                          </a:solidFill>
                          <a:effectLst/>
                          <a:latin typeface="+mj-lt"/>
                        </a:rPr>
                        <a:t>exfoliační</a:t>
                      </a:r>
                      <a:r>
                        <a:rPr lang="en-US" sz="2200" b="0" i="0" u="none" strike="noStrike" dirty="0">
                          <a:solidFill>
                            <a:srgbClr val="000000"/>
                          </a:solidFill>
                          <a:effectLst/>
                          <a:latin typeface="+mj-lt"/>
                        </a:rPr>
                        <a:t>, </a:t>
                      </a:r>
                      <a:r>
                        <a:rPr lang="en-US" sz="2200" b="0" i="0" u="none" strike="noStrike" dirty="0" err="1">
                          <a:solidFill>
                            <a:srgbClr val="000000"/>
                          </a:solidFill>
                          <a:effectLst/>
                          <a:latin typeface="+mj-lt"/>
                        </a:rPr>
                        <a:t>stimulují</a:t>
                      </a:r>
                      <a:r>
                        <a:rPr lang="en-US" sz="2200" b="0" i="0" u="none" strike="noStrike" dirty="0">
                          <a:solidFill>
                            <a:srgbClr val="000000"/>
                          </a:solidFill>
                          <a:effectLst/>
                          <a:latin typeface="+mj-lt"/>
                        </a:rPr>
                        <a:t> </a:t>
                      </a:r>
                      <a:r>
                        <a:rPr lang="en-US" sz="2200" b="0" i="0" u="none" strike="noStrike" dirty="0" err="1">
                          <a:solidFill>
                            <a:srgbClr val="000000"/>
                          </a:solidFill>
                          <a:effectLst/>
                          <a:latin typeface="+mj-lt"/>
                        </a:rPr>
                        <a:t>obnovu</a:t>
                      </a:r>
                      <a:r>
                        <a:rPr lang="en-US" sz="2200" b="0" i="0" u="none" strike="noStrike" dirty="0">
                          <a:solidFill>
                            <a:srgbClr val="000000"/>
                          </a:solidFill>
                          <a:effectLst/>
                          <a:latin typeface="+mj-lt"/>
                        </a:rPr>
                        <a:t> </a:t>
                      </a:r>
                      <a:r>
                        <a:rPr lang="en-US" sz="2200" b="0" i="0" u="none" strike="noStrike" dirty="0" err="1">
                          <a:solidFill>
                            <a:srgbClr val="000000"/>
                          </a:solidFill>
                          <a:effectLst/>
                          <a:latin typeface="+mj-lt"/>
                        </a:rPr>
                        <a:t>buněk</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7633">
                <a:tc vMerge="1">
                  <a:txBody>
                    <a:bodyPr/>
                    <a:lstStyle/>
                    <a:p>
                      <a:pPr algn="ctr" fontAlgn="ctr"/>
                      <a:endParaRPr lang="en-US" sz="1500" b="1"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ctr" fontAlgn="ctr"/>
                      <a:r>
                        <a:rPr lang="en-US" sz="2200" b="1" i="0" u="none" strike="noStrike" dirty="0">
                          <a:solidFill>
                            <a:schemeClr val="tx1"/>
                          </a:solidFill>
                          <a:effectLst/>
                          <a:latin typeface="+mj-lt"/>
                        </a:rPr>
                        <a:t>FLOUR4 FACE SERUM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 PO SPRŠE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err="1">
                          <a:solidFill>
                            <a:srgbClr val="000000"/>
                          </a:solidFill>
                          <a:effectLst/>
                          <a:latin typeface="+mj-lt"/>
                        </a:rPr>
                        <a:t>Oxigenát</a:t>
                      </a:r>
                      <a:r>
                        <a:rPr lang="en-US" sz="2200" b="0" i="0" u="none" strike="noStrike" dirty="0">
                          <a:solidFill>
                            <a:srgbClr val="000000"/>
                          </a:solidFill>
                          <a:effectLst/>
                          <a:latin typeface="+mj-lt"/>
                        </a:rPr>
                        <a:t>, </a:t>
                      </a:r>
                      <a:r>
                        <a:rPr lang="en-US" sz="2200" b="0" i="0" u="none" strike="noStrike" dirty="0" err="1">
                          <a:solidFill>
                            <a:srgbClr val="000000"/>
                          </a:solidFill>
                          <a:effectLst/>
                          <a:latin typeface="+mj-lt"/>
                        </a:rPr>
                        <a:t>reparativní</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vMerge="1">
                  <a:txBody>
                    <a:bodyPr/>
                    <a:lstStyle/>
                    <a:p>
                      <a:pPr algn="ctr" fontAlgn="ctr"/>
                      <a:endParaRPr lang="en-US" sz="2200" b="1"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2200" b="1" i="0" u="none" strike="noStrike" dirty="0">
                          <a:solidFill>
                            <a:srgbClr val="000000"/>
                          </a:solidFill>
                          <a:effectLst/>
                          <a:latin typeface="+mj-lt"/>
                        </a:rPr>
                        <a:t>GLOWING CREAM  BRONZE/GOLD</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DENNÍ POUŽITÍ</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PODKLADOVÁ BÁZE KOMPATIBILNÍ S POKOŽKOU, SJEDNOCUJE BARVU PLETI A ZAKRÝVÁ ZARUDNUTÍ NEBO PODRÁŽDĚNÍ A CHRÁNÍ POKOŽKU PŘED TOXINY A ŠKODLIVÝMI VNĚJŠÍMI VLIVY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6809640"/>
                  </a:ext>
                </a:extLst>
              </a:tr>
            </a:tbl>
          </a:graphicData>
        </a:graphic>
      </p:graphicFrame>
      <p:sp>
        <p:nvSpPr>
          <p:cNvPr id="13" name="CasellaDiTesto 12">
            <a:extLst>
              <a:ext uri="{FF2B5EF4-FFF2-40B4-BE49-F238E27FC236}">
                <a16:creationId xmlns:a16="http://schemas.microsoft.com/office/drawing/2014/main" id="{26C5E59C-869B-8BB0-72D8-1262B859FFE4}"/>
              </a:ext>
            </a:extLst>
          </p:cNvPr>
          <p:cNvSpPr txBox="1"/>
          <p:nvPr/>
        </p:nvSpPr>
        <p:spPr>
          <a:xfrm>
            <a:off x="-18927" y="1648750"/>
            <a:ext cx="19713743" cy="1246495"/>
          </a:xfrm>
          <a:prstGeom prst="rect">
            <a:avLst/>
          </a:prstGeom>
          <a:noFill/>
        </p:spPr>
        <p:txBody>
          <a:bodyPr wrap="square" rtlCol="0">
            <a:spAutoFit/>
          </a:bodyPr>
          <a:lstStyle/>
          <a:p>
            <a:r>
              <a:rPr lang="en-US" sz="2500" dirty="0" err="1">
                <a:latin typeface="+mj-lt"/>
              </a:rPr>
              <a:t>Při</a:t>
            </a:r>
            <a:r>
              <a:rPr lang="en-US" sz="2500" dirty="0">
                <a:latin typeface="+mj-lt"/>
              </a:rPr>
              <a:t> </a:t>
            </a:r>
            <a:r>
              <a:rPr lang="en-US" sz="2500" dirty="0" err="1">
                <a:latin typeface="+mj-lt"/>
              </a:rPr>
              <a:t>použití</a:t>
            </a:r>
            <a:r>
              <a:rPr lang="en-US" sz="2500" dirty="0">
                <a:latin typeface="+mj-lt"/>
              </a:rPr>
              <a:t> </a:t>
            </a:r>
            <a:r>
              <a:rPr lang="en-US" sz="2500" dirty="0" err="1">
                <a:latin typeface="+mj-lt"/>
              </a:rPr>
              <a:t>vysoce</a:t>
            </a:r>
            <a:r>
              <a:rPr lang="en-US" sz="2500" dirty="0">
                <a:latin typeface="+mj-lt"/>
              </a:rPr>
              <a:t> </a:t>
            </a:r>
            <a:r>
              <a:rPr lang="en-US" sz="2500" dirty="0" err="1">
                <a:latin typeface="+mj-lt"/>
              </a:rPr>
              <a:t>intenzivních</a:t>
            </a:r>
            <a:r>
              <a:rPr lang="en-US" sz="2500" dirty="0">
                <a:latin typeface="+mj-lt"/>
              </a:rPr>
              <a:t> </a:t>
            </a:r>
            <a:r>
              <a:rPr lang="en-US" sz="2500" dirty="0" err="1">
                <a:latin typeface="+mj-lt"/>
              </a:rPr>
              <a:t>energií</a:t>
            </a:r>
            <a:r>
              <a:rPr lang="en-US" sz="2500" dirty="0">
                <a:latin typeface="+mj-lt"/>
              </a:rPr>
              <a:t> </a:t>
            </a:r>
            <a:r>
              <a:rPr lang="en-US" sz="2500" dirty="0" err="1">
                <a:latin typeface="+mj-lt"/>
              </a:rPr>
              <a:t>nebo</a:t>
            </a:r>
            <a:r>
              <a:rPr lang="en-US" sz="2500" dirty="0">
                <a:latin typeface="+mj-lt"/>
              </a:rPr>
              <a:t> </a:t>
            </a:r>
            <a:r>
              <a:rPr lang="cs-CZ" sz="2500" dirty="0">
                <a:latin typeface="+mj-lt"/>
              </a:rPr>
              <a:t>mikro</a:t>
            </a:r>
            <a:r>
              <a:rPr lang="en-US" sz="2500" dirty="0" err="1">
                <a:latin typeface="+mj-lt"/>
              </a:rPr>
              <a:t>jehel</a:t>
            </a:r>
            <a:r>
              <a:rPr lang="en-US" sz="2500" dirty="0">
                <a:latin typeface="+mj-lt"/>
              </a:rPr>
              <a:t> </a:t>
            </a:r>
            <a:r>
              <a:rPr lang="en-US" sz="2500" dirty="0" err="1">
                <a:latin typeface="+mj-lt"/>
              </a:rPr>
              <a:t>může</a:t>
            </a:r>
            <a:r>
              <a:rPr lang="en-US" sz="2500" dirty="0">
                <a:latin typeface="+mj-lt"/>
              </a:rPr>
              <a:t> </a:t>
            </a:r>
            <a:r>
              <a:rPr lang="en-US" sz="2500" dirty="0" err="1">
                <a:latin typeface="+mj-lt"/>
              </a:rPr>
              <a:t>kůže</a:t>
            </a:r>
            <a:r>
              <a:rPr lang="en-US" sz="2500" dirty="0">
                <a:latin typeface="+mj-lt"/>
              </a:rPr>
              <a:t> </a:t>
            </a:r>
            <a:r>
              <a:rPr lang="en-US" sz="2500" dirty="0" err="1">
                <a:latin typeface="+mj-lt"/>
              </a:rPr>
              <a:t>reagovat</a:t>
            </a:r>
            <a:r>
              <a:rPr lang="en-US" sz="2500" dirty="0">
                <a:latin typeface="+mj-lt"/>
              </a:rPr>
              <a:t> </a:t>
            </a:r>
            <a:r>
              <a:rPr lang="en-US" sz="2500" dirty="0" err="1">
                <a:latin typeface="+mj-lt"/>
              </a:rPr>
              <a:t>dočasnou</a:t>
            </a:r>
            <a:r>
              <a:rPr lang="en-US" sz="2500" dirty="0">
                <a:latin typeface="+mj-lt"/>
              </a:rPr>
              <a:t> </a:t>
            </a:r>
            <a:r>
              <a:rPr lang="en-US" sz="2500" dirty="0" err="1">
                <a:latin typeface="+mj-lt"/>
              </a:rPr>
              <a:t>pozánětlivou</a:t>
            </a:r>
            <a:r>
              <a:rPr lang="en-US" sz="2500" dirty="0">
                <a:latin typeface="+mj-lt"/>
              </a:rPr>
              <a:t> </a:t>
            </a:r>
            <a:r>
              <a:rPr lang="en-US" sz="2500" dirty="0" err="1">
                <a:latin typeface="+mj-lt"/>
              </a:rPr>
              <a:t>hyperpigmentací</a:t>
            </a:r>
            <a:r>
              <a:rPr lang="en-US" sz="2500" dirty="0">
                <a:latin typeface="+mj-lt"/>
              </a:rPr>
              <a:t>.
HIP se </a:t>
            </a:r>
            <a:r>
              <a:rPr lang="en-US" sz="2500" dirty="0" err="1">
                <a:latin typeface="+mj-lt"/>
              </a:rPr>
              <a:t>vyřeší</a:t>
            </a:r>
            <a:r>
              <a:rPr lang="en-US" sz="2500" dirty="0">
                <a:latin typeface="+mj-lt"/>
              </a:rPr>
              <a:t> </a:t>
            </a:r>
            <a:r>
              <a:rPr lang="en-US" sz="2500" dirty="0" err="1">
                <a:latin typeface="+mj-lt"/>
              </a:rPr>
              <a:t>spontánně</a:t>
            </a:r>
            <a:r>
              <a:rPr lang="en-US" sz="2500" dirty="0">
                <a:latin typeface="+mj-lt"/>
              </a:rPr>
              <a:t>, ale </a:t>
            </a:r>
            <a:r>
              <a:rPr lang="en-US" sz="2500" dirty="0" err="1">
                <a:latin typeface="+mj-lt"/>
              </a:rPr>
              <a:t>můžeme</a:t>
            </a:r>
            <a:r>
              <a:rPr lang="en-US" sz="2500" dirty="0">
                <a:latin typeface="+mj-lt"/>
              </a:rPr>
              <a:t> </a:t>
            </a:r>
            <a:r>
              <a:rPr lang="en-US" sz="2500" dirty="0" err="1">
                <a:latin typeface="+mj-lt"/>
              </a:rPr>
              <a:t>proces</a:t>
            </a:r>
            <a:r>
              <a:rPr lang="en-US" sz="2500" dirty="0">
                <a:latin typeface="+mj-lt"/>
              </a:rPr>
              <a:t> </a:t>
            </a:r>
            <a:r>
              <a:rPr lang="en-US" sz="2500" dirty="0" err="1">
                <a:latin typeface="+mj-lt"/>
              </a:rPr>
              <a:t>urychlit</a:t>
            </a:r>
            <a:r>
              <a:rPr lang="en-US" sz="2500" dirty="0">
                <a:latin typeface="+mj-lt"/>
              </a:rPr>
              <a:t> s </a:t>
            </a:r>
            <a:r>
              <a:rPr lang="en-US" sz="2500" dirty="0" err="1">
                <a:latin typeface="+mj-lt"/>
              </a:rPr>
              <a:t>několika</a:t>
            </a:r>
            <a:r>
              <a:rPr lang="en-US" sz="2500" dirty="0">
                <a:latin typeface="+mj-lt"/>
              </a:rPr>
              <a:t> </a:t>
            </a:r>
            <a:r>
              <a:rPr lang="en-US" sz="2500" dirty="0" err="1">
                <a:latin typeface="+mj-lt"/>
              </a:rPr>
              <a:t>málo</a:t>
            </a:r>
            <a:r>
              <a:rPr lang="cs-CZ" sz="2500" dirty="0">
                <a:latin typeface="+mj-lt"/>
              </a:rPr>
              <a:t> </a:t>
            </a:r>
            <a:r>
              <a:rPr lang="en-US" sz="2500" dirty="0" err="1">
                <a:latin typeface="+mj-lt"/>
              </a:rPr>
              <a:t>Renlive</a:t>
            </a:r>
            <a:r>
              <a:rPr lang="en-US" sz="2500" dirty="0">
                <a:latin typeface="+mj-lt"/>
              </a:rPr>
              <a:t> Medical </a:t>
            </a:r>
            <a:r>
              <a:rPr lang="cs-CZ" sz="2500" dirty="0" err="1">
                <a:latin typeface="+mj-lt"/>
              </a:rPr>
              <a:t>kosmeceutiky</a:t>
            </a:r>
            <a:r>
              <a:rPr lang="en-US" sz="2500" dirty="0">
                <a:latin typeface="+mj-lt"/>
              </a:rPr>
              <a:t>:</a:t>
            </a:r>
          </a:p>
        </p:txBody>
      </p:sp>
      <p:pic>
        <p:nvPicPr>
          <p:cNvPr id="14" name="Immagine 13">
            <a:extLst>
              <a:ext uri="{FF2B5EF4-FFF2-40B4-BE49-F238E27FC236}">
                <a16:creationId xmlns:a16="http://schemas.microsoft.com/office/drawing/2014/main" id="{629EC25B-E382-A253-7904-EFB004F9CB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3603" r="25972"/>
          <a:stretch/>
        </p:blipFill>
        <p:spPr>
          <a:xfrm>
            <a:off x="16313119" y="6749398"/>
            <a:ext cx="2182366" cy="4327972"/>
          </a:xfrm>
          <a:prstGeom prst="rect">
            <a:avLst/>
          </a:prstGeom>
        </p:spPr>
      </p:pic>
      <p:pic>
        <p:nvPicPr>
          <p:cNvPr id="15" name="Immagine 14">
            <a:extLst>
              <a:ext uri="{FF2B5EF4-FFF2-40B4-BE49-F238E27FC236}">
                <a16:creationId xmlns:a16="http://schemas.microsoft.com/office/drawing/2014/main" id="{8A70FA22-D048-7153-65C2-A0F21769D33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091" t="17684" r="31135" b="6748"/>
          <a:stretch/>
        </p:blipFill>
        <p:spPr>
          <a:xfrm>
            <a:off x="17521303" y="3434864"/>
            <a:ext cx="2037614" cy="3680850"/>
          </a:xfrm>
          <a:prstGeom prst="rect">
            <a:avLst/>
          </a:prstGeom>
        </p:spPr>
      </p:pic>
      <p:pic>
        <p:nvPicPr>
          <p:cNvPr id="16" name="Immagine 15">
            <a:extLst>
              <a:ext uri="{FF2B5EF4-FFF2-40B4-BE49-F238E27FC236}">
                <a16:creationId xmlns:a16="http://schemas.microsoft.com/office/drawing/2014/main" id="{F3087402-5CFA-1249-9B62-5FFE4F8A724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6511" t="10399" r="31266" b="3234"/>
          <a:stretch/>
        </p:blipFill>
        <p:spPr>
          <a:xfrm>
            <a:off x="14651045" y="3268439"/>
            <a:ext cx="1933447" cy="3954778"/>
          </a:xfrm>
          <a:prstGeom prst="rect">
            <a:avLst/>
          </a:prstGeom>
        </p:spPr>
      </p:pic>
      <p:pic>
        <p:nvPicPr>
          <p:cNvPr id="18" name="Immagine 17">
            <a:extLst>
              <a:ext uri="{FF2B5EF4-FFF2-40B4-BE49-F238E27FC236}">
                <a16:creationId xmlns:a16="http://schemas.microsoft.com/office/drawing/2014/main" id="{35E231EB-E99A-6F96-5949-E3C5D41BB6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5070" t="10247" r="27765" b="8900"/>
          <a:stretch/>
        </p:blipFill>
        <p:spPr>
          <a:xfrm>
            <a:off x="11552487" y="3282020"/>
            <a:ext cx="2236322" cy="3833694"/>
          </a:xfrm>
          <a:prstGeom prst="rect">
            <a:avLst/>
          </a:prstGeom>
        </p:spPr>
      </p:pic>
      <p:pic>
        <p:nvPicPr>
          <p:cNvPr id="19" name="Immagine 18">
            <a:extLst>
              <a:ext uri="{FF2B5EF4-FFF2-40B4-BE49-F238E27FC236}">
                <a16:creationId xmlns:a16="http://schemas.microsoft.com/office/drawing/2014/main" id="{4D26A1C6-E370-EA88-0ECB-93337C25EBB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1" t="10399" r="31266" b="3234"/>
          <a:stretch/>
        </p:blipFill>
        <p:spPr>
          <a:xfrm>
            <a:off x="13276052" y="7186337"/>
            <a:ext cx="1887751" cy="3861310"/>
          </a:xfrm>
          <a:prstGeom prst="rect">
            <a:avLst/>
          </a:prstGeom>
        </p:spPr>
      </p:pic>
    </p:spTree>
    <p:extLst>
      <p:ext uri="{BB962C8B-B14F-4D97-AF65-F5344CB8AC3E}">
        <p14:creationId xmlns:p14="http://schemas.microsoft.com/office/powerpoint/2010/main" val="41367165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VYŘEŠTE PIH-TĚLO</a:t>
            </a:r>
          </a:p>
        </p:txBody>
      </p:sp>
      <p:sp>
        <p:nvSpPr>
          <p:cNvPr id="4" name="CasellaDiTesto 3"/>
          <p:cNvSpPr txBox="1"/>
          <p:nvPr/>
        </p:nvSpPr>
        <p:spPr>
          <a:xfrm>
            <a:off x="15462250" y="854075"/>
            <a:ext cx="2031213" cy="369332"/>
          </a:xfrm>
          <a:prstGeom prst="rect">
            <a:avLst/>
          </a:prstGeom>
          <a:solidFill>
            <a:schemeClr val="bg1"/>
          </a:solidFill>
        </p:spPr>
        <p:txBody>
          <a:bodyPr wrap="square" rtlCol="0">
            <a:spAutoFit/>
          </a:bodyPr>
          <a:lstStyle/>
          <a:p>
            <a:endParaRPr lang="en-US" dirty="0"/>
          </a:p>
        </p:txBody>
      </p:sp>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6" name="Immagine 5">
            <a:extLst>
              <a:ext uri="{FF2B5EF4-FFF2-40B4-BE49-F238E27FC236}">
                <a16:creationId xmlns:a16="http://schemas.microsoft.com/office/drawing/2014/main" id="{632D6ADF-7C94-020F-3415-473CD0519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graphicFrame>
        <p:nvGraphicFramePr>
          <p:cNvPr id="2" name="Tabella 1">
            <a:extLst>
              <a:ext uri="{FF2B5EF4-FFF2-40B4-BE49-F238E27FC236}">
                <a16:creationId xmlns:a16="http://schemas.microsoft.com/office/drawing/2014/main" id="{B327E9A2-EE1F-0590-EE24-477412336BFA}"/>
              </a:ext>
            </a:extLst>
          </p:cNvPr>
          <p:cNvGraphicFramePr>
            <a:graphicFrameLocks noGrp="1"/>
          </p:cNvGraphicFramePr>
          <p:nvPr>
            <p:extLst>
              <p:ext uri="{D42A27DB-BD31-4B8C-83A1-F6EECF244321}">
                <p14:modId xmlns:p14="http://schemas.microsoft.com/office/powerpoint/2010/main" val="2487817959"/>
              </p:ext>
            </p:extLst>
          </p:nvPr>
        </p:nvGraphicFramePr>
        <p:xfrm>
          <a:off x="222250" y="5123757"/>
          <a:ext cx="9601200" cy="3735855"/>
        </p:xfrm>
        <a:graphic>
          <a:graphicData uri="http://schemas.openxmlformats.org/drawingml/2006/table">
            <a:tbl>
              <a:tblPr/>
              <a:tblGrid>
                <a:gridCol w="761999">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gridCol w="3705267">
                  <a:extLst>
                    <a:ext uri="{9D8B030D-6E8A-4147-A177-3AD203B41FA5}">
                      <a16:colId xmlns:a16="http://schemas.microsoft.com/office/drawing/2014/main" val="20002"/>
                    </a:ext>
                  </a:extLst>
                </a:gridCol>
                <a:gridCol w="3381334">
                  <a:extLst>
                    <a:ext uri="{9D8B030D-6E8A-4147-A177-3AD203B41FA5}">
                      <a16:colId xmlns:a16="http://schemas.microsoft.com/office/drawing/2014/main" val="20003"/>
                    </a:ext>
                  </a:extLst>
                </a:gridCol>
              </a:tblGrid>
              <a:tr h="357655">
                <a:tc rowSpan="5">
                  <a:txBody>
                    <a:bodyPr/>
                    <a:lstStyle/>
                    <a:p>
                      <a:pPr algn="l" fontAlgn="ctr"/>
                      <a:r>
                        <a:rPr lang="en-US" sz="2200" b="0" i="0" u="none" strike="noStrike" dirty="0">
                          <a:solidFill>
                            <a:srgbClr val="000000"/>
                          </a:solidFill>
                          <a:effectLst/>
                          <a:latin typeface="+mj-lt"/>
                        </a:rPr>
                        <a:t> </a:t>
                      </a:r>
                    </a:p>
                    <a:p>
                      <a:pPr algn="ctr" fontAlgn="ctr"/>
                      <a:r>
                        <a:rPr lang="en-US" sz="2200" b="1" i="0" u="none" strike="noStrike" dirty="0">
                          <a:solidFill>
                            <a:srgbClr val="000000"/>
                          </a:solidFill>
                          <a:effectLst/>
                          <a:latin typeface="+mj-lt"/>
                        </a:rPr>
                        <a:t>DOMÁCÍ PÉČE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2200" b="1" i="0" u="none" strike="noStrike" dirty="0">
                          <a:solidFill>
                            <a:srgbClr val="0070C0"/>
                          </a:solidFill>
                          <a:effectLst/>
                          <a:latin typeface="+mj-lt"/>
                        </a:rPr>
                        <a:t>KOSMECEUTIKA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KDY?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PROČ?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3304">
                <a:tc vMerge="1">
                  <a:txBody>
                    <a:bodyPr/>
                    <a:lstStyle/>
                    <a:p>
                      <a:endParaRPr lang="en-US"/>
                    </a:p>
                  </a:txBody>
                  <a:tcPr/>
                </a:tc>
                <a:tc>
                  <a:txBody>
                    <a:bodyPr/>
                    <a:lstStyle/>
                    <a:p>
                      <a:pPr algn="ctr" fontAlgn="ctr"/>
                      <a:r>
                        <a:rPr lang="en-US" sz="2200" b="1" i="0" u="none" strike="noStrike" dirty="0">
                          <a:solidFill>
                            <a:schemeClr val="tx1"/>
                          </a:solidFill>
                          <a:effectLst/>
                          <a:latin typeface="+mj-lt"/>
                        </a:rPr>
                        <a:t>DERMA LIGHT SERUM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kern="1200" dirty="0">
                          <a:solidFill>
                            <a:srgbClr val="000000"/>
                          </a:solidFill>
                          <a:effectLst/>
                          <a:latin typeface="+mj-lt"/>
                          <a:ea typeface="+mn-ea"/>
                          <a:cs typeface="+mn-cs"/>
                        </a:rPr>
                        <a:t>BĚLÍ MELANIN A BLOKUJÍCÍ PRODUKCI MELANINU</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3304">
                <a:tc vMerge="1">
                  <a:txBody>
                    <a:bodyPr/>
                    <a:lstStyle/>
                    <a:p>
                      <a:endParaRPr lang="en-US"/>
                    </a:p>
                  </a:txBody>
                  <a:tcPr/>
                </a:tc>
                <a:tc>
                  <a:txBody>
                    <a:bodyPr/>
                    <a:lstStyle/>
                    <a:p>
                      <a:pPr algn="ctr" rtl="0" fontAlgn="ctr"/>
                      <a:r>
                        <a:rPr lang="en-US" sz="2200" b="1" i="0" u="none" strike="noStrike" dirty="0">
                          <a:solidFill>
                            <a:schemeClr val="tx1"/>
                          </a:solidFill>
                          <a:effectLst/>
                          <a:latin typeface="+mj-lt"/>
                        </a:rPr>
                        <a:t>SUN CARE SFP50+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ZAČNĚTE 15 DNÍ PŘED ZAHÁJENÍM SEZENÍ, POTÉ KAŽDÝ DEN NA OŠETŘOVANÉ </a:t>
                      </a:r>
                      <a:r>
                        <a:rPr lang="cs-CZ" sz="2200" b="0" i="0" u="none" strike="noStrike" dirty="0">
                          <a:solidFill>
                            <a:srgbClr val="000000"/>
                          </a:solidFill>
                          <a:effectLst/>
                          <a:latin typeface="+mj-lt"/>
                        </a:rPr>
                        <a:t>MÍSTO</a:t>
                      </a:r>
                      <a:r>
                        <a:rPr lang="en-US" sz="2200" b="0" i="0" u="none" strike="noStrike" dirty="0">
                          <a:solidFill>
                            <a:srgbClr val="000000"/>
                          </a:solidFill>
                          <a:effectLst/>
                          <a:latin typeface="+mj-lt"/>
                        </a:rPr>
                        <a:t> VYSTAVENÉ SLUNCI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cs-CZ" sz="2200" b="0" i="0" u="none" strike="noStrike" dirty="0">
                          <a:solidFill>
                            <a:srgbClr val="000000"/>
                          </a:solidFill>
                          <a:effectLst/>
                          <a:latin typeface="+mj-lt"/>
                        </a:rPr>
                        <a:t>OCHRANA PŘED SLUNCEM</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2837">
                <a:tc vMerge="1">
                  <a:txBody>
                    <a:bodyPr/>
                    <a:lstStyle/>
                    <a:p>
                      <a:pPr algn="ctr" fontAlgn="ctr"/>
                      <a:endParaRPr lang="en-US" sz="1500" b="1"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ctr" fontAlgn="ctr"/>
                      <a:r>
                        <a:rPr lang="en-US" sz="2200" b="1" i="0" u="none" strike="noStrike" dirty="0">
                          <a:solidFill>
                            <a:schemeClr val="tx1"/>
                          </a:solidFill>
                          <a:effectLst/>
                          <a:latin typeface="+mj-lt"/>
                        </a:rPr>
                        <a:t>FLOUR4 BODY PEELING</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507846" rtl="0" eaLnBrk="1" fontAlgn="ctr" latinLnBrk="0" hangingPunct="1">
                        <a:lnSpc>
                          <a:spcPct val="100000"/>
                        </a:lnSpc>
                        <a:spcBef>
                          <a:spcPts val="0"/>
                        </a:spcBef>
                        <a:spcAft>
                          <a:spcPts val="0"/>
                        </a:spcAft>
                        <a:buClrTx/>
                        <a:buSzTx/>
                        <a:buFontTx/>
                        <a:buNone/>
                        <a:tabLst/>
                        <a:defRPr/>
                      </a:pPr>
                      <a:r>
                        <a:rPr lang="en-US" sz="2200" b="0" i="0" u="none" strike="noStrike" kern="1200" dirty="0">
                          <a:solidFill>
                            <a:srgbClr val="000000"/>
                          </a:solidFill>
                          <a:effectLst/>
                          <a:latin typeface="+mj-lt"/>
                          <a:ea typeface="+mn-ea"/>
                          <a:cs typeface="+mn-cs"/>
                        </a:rPr>
                        <a:t> 3 KRÁT TÝDNĚ</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err="1">
                          <a:solidFill>
                            <a:srgbClr val="000000"/>
                          </a:solidFill>
                          <a:effectLst/>
                          <a:latin typeface="+mj-lt"/>
                        </a:rPr>
                        <a:t>exfoliační</a:t>
                      </a:r>
                      <a:r>
                        <a:rPr lang="en-US" sz="2200" b="0" i="0" u="none" strike="noStrike" dirty="0">
                          <a:solidFill>
                            <a:srgbClr val="000000"/>
                          </a:solidFill>
                          <a:effectLst/>
                          <a:latin typeface="+mj-lt"/>
                        </a:rPr>
                        <a:t>, </a:t>
                      </a:r>
                      <a:r>
                        <a:rPr lang="en-US" sz="2200" b="0" i="0" u="none" strike="noStrike" dirty="0" err="1">
                          <a:solidFill>
                            <a:srgbClr val="000000"/>
                          </a:solidFill>
                          <a:effectLst/>
                          <a:latin typeface="+mj-lt"/>
                        </a:rPr>
                        <a:t>stimulují</a:t>
                      </a:r>
                      <a:r>
                        <a:rPr lang="en-US" sz="2200" b="0" i="0" u="none" strike="noStrike" dirty="0">
                          <a:solidFill>
                            <a:srgbClr val="000000"/>
                          </a:solidFill>
                          <a:effectLst/>
                          <a:latin typeface="+mj-lt"/>
                        </a:rPr>
                        <a:t> </a:t>
                      </a:r>
                      <a:r>
                        <a:rPr lang="en-US" sz="2200" b="0" i="0" u="none" strike="noStrike" dirty="0" err="1">
                          <a:solidFill>
                            <a:srgbClr val="000000"/>
                          </a:solidFill>
                          <a:effectLst/>
                          <a:latin typeface="+mj-lt"/>
                        </a:rPr>
                        <a:t>obnovu</a:t>
                      </a:r>
                      <a:r>
                        <a:rPr lang="en-US" sz="2200" b="0" i="0" u="none" strike="noStrike" dirty="0">
                          <a:solidFill>
                            <a:srgbClr val="000000"/>
                          </a:solidFill>
                          <a:effectLst/>
                          <a:latin typeface="+mj-lt"/>
                        </a:rPr>
                        <a:t> </a:t>
                      </a:r>
                      <a:r>
                        <a:rPr lang="en-US" sz="2200" b="0" i="0" u="none" strike="noStrike" dirty="0" err="1">
                          <a:solidFill>
                            <a:srgbClr val="000000"/>
                          </a:solidFill>
                          <a:effectLst/>
                          <a:latin typeface="+mj-lt"/>
                        </a:rPr>
                        <a:t>buněk</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7633">
                <a:tc vMerge="1">
                  <a:txBody>
                    <a:bodyPr/>
                    <a:lstStyle/>
                    <a:p>
                      <a:pPr algn="ctr" fontAlgn="ctr"/>
                      <a:endParaRPr lang="en-US" sz="1500" b="1"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ctr" fontAlgn="ctr"/>
                      <a:r>
                        <a:rPr lang="en-US" sz="2200" b="1" i="0" u="none" strike="noStrike" dirty="0">
                          <a:solidFill>
                            <a:schemeClr val="tx1"/>
                          </a:solidFill>
                          <a:effectLst/>
                          <a:latin typeface="+mj-lt"/>
                        </a:rPr>
                        <a:t>FLOUR4 BODY CREAM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 PO SPRŠE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err="1">
                          <a:solidFill>
                            <a:srgbClr val="000000"/>
                          </a:solidFill>
                          <a:effectLst/>
                          <a:latin typeface="+mj-lt"/>
                        </a:rPr>
                        <a:t>Oxigenát</a:t>
                      </a:r>
                      <a:r>
                        <a:rPr lang="en-US" sz="2200" b="0" i="0" u="none" strike="noStrike" dirty="0">
                          <a:solidFill>
                            <a:srgbClr val="000000"/>
                          </a:solidFill>
                          <a:effectLst/>
                          <a:latin typeface="+mj-lt"/>
                        </a:rPr>
                        <a:t>, </a:t>
                      </a:r>
                      <a:r>
                        <a:rPr lang="en-US" sz="2200" b="0" i="0" u="none" strike="noStrike" dirty="0" err="1">
                          <a:solidFill>
                            <a:srgbClr val="000000"/>
                          </a:solidFill>
                          <a:effectLst/>
                          <a:latin typeface="+mj-lt"/>
                        </a:rPr>
                        <a:t>reparativní</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CasellaDiTesto 2">
            <a:extLst>
              <a:ext uri="{FF2B5EF4-FFF2-40B4-BE49-F238E27FC236}">
                <a16:creationId xmlns:a16="http://schemas.microsoft.com/office/drawing/2014/main" id="{1993D229-4EB1-5A84-6273-9BD664AF3B94}"/>
              </a:ext>
            </a:extLst>
          </p:cNvPr>
          <p:cNvSpPr txBox="1"/>
          <p:nvPr/>
        </p:nvSpPr>
        <p:spPr>
          <a:xfrm>
            <a:off x="-18927" y="1648750"/>
            <a:ext cx="19713743" cy="1246495"/>
          </a:xfrm>
          <a:prstGeom prst="rect">
            <a:avLst/>
          </a:prstGeom>
          <a:noFill/>
        </p:spPr>
        <p:txBody>
          <a:bodyPr wrap="square" rtlCol="0">
            <a:spAutoFit/>
          </a:bodyPr>
          <a:lstStyle/>
          <a:p>
            <a:r>
              <a:rPr lang="en-US" sz="2500" dirty="0" err="1">
                <a:latin typeface="+mj-lt"/>
              </a:rPr>
              <a:t>Při</a:t>
            </a:r>
            <a:r>
              <a:rPr lang="en-US" sz="2500" dirty="0">
                <a:latin typeface="+mj-lt"/>
              </a:rPr>
              <a:t> </a:t>
            </a:r>
            <a:r>
              <a:rPr lang="en-US" sz="2500" dirty="0" err="1">
                <a:latin typeface="+mj-lt"/>
              </a:rPr>
              <a:t>použití</a:t>
            </a:r>
            <a:r>
              <a:rPr lang="en-US" sz="2500" dirty="0">
                <a:latin typeface="+mj-lt"/>
              </a:rPr>
              <a:t> </a:t>
            </a:r>
            <a:r>
              <a:rPr lang="en-US" sz="2500" dirty="0" err="1">
                <a:latin typeface="+mj-lt"/>
              </a:rPr>
              <a:t>vysoce</a:t>
            </a:r>
            <a:r>
              <a:rPr lang="en-US" sz="2500" dirty="0">
                <a:latin typeface="+mj-lt"/>
              </a:rPr>
              <a:t> </a:t>
            </a:r>
            <a:r>
              <a:rPr lang="en-US" sz="2500" dirty="0" err="1">
                <a:latin typeface="+mj-lt"/>
              </a:rPr>
              <a:t>intenzivních</a:t>
            </a:r>
            <a:r>
              <a:rPr lang="cs-CZ" sz="2500" dirty="0">
                <a:latin typeface="+mj-lt"/>
              </a:rPr>
              <a:t> ošetření</a:t>
            </a:r>
            <a:r>
              <a:rPr lang="en-US" sz="2500" dirty="0">
                <a:latin typeface="+mj-lt"/>
              </a:rPr>
              <a:t> </a:t>
            </a:r>
            <a:r>
              <a:rPr lang="en-US" sz="2500" dirty="0" err="1">
                <a:latin typeface="+mj-lt"/>
              </a:rPr>
              <a:t>energií</a:t>
            </a:r>
            <a:r>
              <a:rPr lang="en-US" sz="2500" dirty="0">
                <a:latin typeface="+mj-lt"/>
              </a:rPr>
              <a:t> </a:t>
            </a:r>
            <a:r>
              <a:rPr lang="en-US" sz="2500" dirty="0" err="1">
                <a:latin typeface="+mj-lt"/>
              </a:rPr>
              <a:t>nebo</a:t>
            </a:r>
            <a:r>
              <a:rPr lang="en-US" sz="2500" dirty="0">
                <a:latin typeface="+mj-lt"/>
              </a:rPr>
              <a:t> </a:t>
            </a:r>
            <a:r>
              <a:rPr lang="cs-CZ" sz="2500" dirty="0">
                <a:latin typeface="+mj-lt"/>
              </a:rPr>
              <a:t>mikro</a:t>
            </a:r>
            <a:r>
              <a:rPr lang="en-US" sz="2500" dirty="0" err="1">
                <a:latin typeface="+mj-lt"/>
              </a:rPr>
              <a:t>jehel</a:t>
            </a:r>
            <a:r>
              <a:rPr lang="en-US" sz="2500" dirty="0">
                <a:latin typeface="+mj-lt"/>
              </a:rPr>
              <a:t> </a:t>
            </a:r>
            <a:r>
              <a:rPr lang="en-US" sz="2500" dirty="0" err="1">
                <a:latin typeface="+mj-lt"/>
              </a:rPr>
              <a:t>může</a:t>
            </a:r>
            <a:r>
              <a:rPr lang="en-US" sz="2500" dirty="0">
                <a:latin typeface="+mj-lt"/>
              </a:rPr>
              <a:t> </a:t>
            </a:r>
            <a:r>
              <a:rPr lang="en-US" sz="2500" dirty="0" err="1">
                <a:latin typeface="+mj-lt"/>
              </a:rPr>
              <a:t>kůže</a:t>
            </a:r>
            <a:r>
              <a:rPr lang="en-US" sz="2500" dirty="0">
                <a:latin typeface="+mj-lt"/>
              </a:rPr>
              <a:t> </a:t>
            </a:r>
            <a:r>
              <a:rPr lang="en-US" sz="2500" dirty="0" err="1">
                <a:latin typeface="+mj-lt"/>
              </a:rPr>
              <a:t>reagovat</a:t>
            </a:r>
            <a:r>
              <a:rPr lang="en-US" sz="2500" dirty="0">
                <a:latin typeface="+mj-lt"/>
              </a:rPr>
              <a:t> </a:t>
            </a:r>
            <a:r>
              <a:rPr lang="en-US" sz="2500" dirty="0" err="1">
                <a:latin typeface="+mj-lt"/>
              </a:rPr>
              <a:t>dočasnou</a:t>
            </a:r>
            <a:r>
              <a:rPr lang="en-US" sz="2500" dirty="0">
                <a:latin typeface="+mj-lt"/>
              </a:rPr>
              <a:t> </a:t>
            </a:r>
            <a:r>
              <a:rPr lang="en-US" sz="2500" dirty="0" err="1">
                <a:latin typeface="+mj-lt"/>
              </a:rPr>
              <a:t>pozánětlivou</a:t>
            </a:r>
            <a:r>
              <a:rPr lang="en-US" sz="2500" dirty="0">
                <a:latin typeface="+mj-lt"/>
              </a:rPr>
              <a:t> </a:t>
            </a:r>
            <a:r>
              <a:rPr lang="en-US" sz="2500" dirty="0" err="1">
                <a:latin typeface="+mj-lt"/>
              </a:rPr>
              <a:t>hyperpigmentací</a:t>
            </a:r>
            <a:r>
              <a:rPr lang="en-US" sz="2500" dirty="0">
                <a:latin typeface="+mj-lt"/>
              </a:rPr>
              <a:t>.
HIP se </a:t>
            </a:r>
            <a:r>
              <a:rPr lang="en-US" sz="2500" dirty="0" err="1">
                <a:latin typeface="+mj-lt"/>
              </a:rPr>
              <a:t>vyřeší</a:t>
            </a:r>
            <a:r>
              <a:rPr lang="en-US" sz="2500" dirty="0">
                <a:latin typeface="+mj-lt"/>
              </a:rPr>
              <a:t> </a:t>
            </a:r>
            <a:r>
              <a:rPr lang="en-US" sz="2500" dirty="0" err="1">
                <a:latin typeface="+mj-lt"/>
              </a:rPr>
              <a:t>spontánně</a:t>
            </a:r>
            <a:r>
              <a:rPr lang="en-US" sz="2500" dirty="0">
                <a:latin typeface="+mj-lt"/>
              </a:rPr>
              <a:t>, ale </a:t>
            </a:r>
            <a:r>
              <a:rPr lang="en-US" sz="2500" dirty="0" err="1">
                <a:latin typeface="+mj-lt"/>
              </a:rPr>
              <a:t>můžeme</a:t>
            </a:r>
            <a:r>
              <a:rPr lang="en-US" sz="2500" dirty="0">
                <a:latin typeface="+mj-lt"/>
              </a:rPr>
              <a:t> </a:t>
            </a:r>
            <a:r>
              <a:rPr lang="en-US" sz="2500" dirty="0" err="1">
                <a:latin typeface="+mj-lt"/>
              </a:rPr>
              <a:t>proces</a:t>
            </a:r>
            <a:r>
              <a:rPr lang="en-US" sz="2500" dirty="0">
                <a:latin typeface="+mj-lt"/>
              </a:rPr>
              <a:t> </a:t>
            </a:r>
            <a:r>
              <a:rPr lang="en-US" sz="2500" dirty="0" err="1">
                <a:latin typeface="+mj-lt"/>
              </a:rPr>
              <a:t>urychlit</a:t>
            </a:r>
            <a:r>
              <a:rPr lang="en-US" sz="2500" dirty="0">
                <a:latin typeface="+mj-lt"/>
              </a:rPr>
              <a:t> s </a:t>
            </a:r>
            <a:r>
              <a:rPr lang="en-US" sz="2500" dirty="0" err="1">
                <a:latin typeface="+mj-lt"/>
              </a:rPr>
              <a:t>několika</a:t>
            </a:r>
            <a:r>
              <a:rPr lang="en-US" sz="2500" dirty="0">
                <a:latin typeface="+mj-lt"/>
              </a:rPr>
              <a:t> </a:t>
            </a:r>
            <a:r>
              <a:rPr lang="en-US" sz="2500" dirty="0" err="1">
                <a:latin typeface="+mj-lt"/>
              </a:rPr>
              <a:t>málo</a:t>
            </a:r>
            <a:r>
              <a:rPr lang="en-US" sz="2500" dirty="0">
                <a:latin typeface="+mj-lt"/>
              </a:rPr>
              <a:t> </a:t>
            </a:r>
            <a:r>
              <a:rPr lang="cs-CZ" sz="2500" dirty="0">
                <a:latin typeface="+mj-lt"/>
              </a:rPr>
              <a:t>produkty </a:t>
            </a:r>
            <a:r>
              <a:rPr lang="en-US" sz="2500" dirty="0" err="1">
                <a:latin typeface="+mj-lt"/>
              </a:rPr>
              <a:t>Renlive</a:t>
            </a:r>
            <a:r>
              <a:rPr lang="en-US" sz="2500" dirty="0">
                <a:latin typeface="+mj-lt"/>
              </a:rPr>
              <a:t> medical </a:t>
            </a:r>
            <a:r>
              <a:rPr lang="cs-CZ" sz="2500" dirty="0" err="1">
                <a:latin typeface="+mj-lt"/>
              </a:rPr>
              <a:t>kosmeceutik</a:t>
            </a:r>
            <a:r>
              <a:rPr lang="en-US" sz="2500" dirty="0">
                <a:latin typeface="+mj-lt"/>
              </a:rPr>
              <a:t>:</a:t>
            </a:r>
          </a:p>
        </p:txBody>
      </p:sp>
      <p:pic>
        <p:nvPicPr>
          <p:cNvPr id="7" name="Immagine 6">
            <a:extLst>
              <a:ext uri="{FF2B5EF4-FFF2-40B4-BE49-F238E27FC236}">
                <a16:creationId xmlns:a16="http://schemas.microsoft.com/office/drawing/2014/main" id="{91DE3453-510C-A2ED-0338-A5D891A0B60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3603" r="25972"/>
          <a:stretch/>
        </p:blipFill>
        <p:spPr>
          <a:xfrm>
            <a:off x="17748250" y="4359275"/>
            <a:ext cx="2537240" cy="5031742"/>
          </a:xfrm>
          <a:prstGeom prst="rect">
            <a:avLst/>
          </a:prstGeom>
        </p:spPr>
      </p:pic>
      <p:pic>
        <p:nvPicPr>
          <p:cNvPr id="9" name="Immagine 8">
            <a:extLst>
              <a:ext uri="{FF2B5EF4-FFF2-40B4-BE49-F238E27FC236}">
                <a16:creationId xmlns:a16="http://schemas.microsoft.com/office/drawing/2014/main" id="{F7CC8EB1-5BE7-E067-8DB3-813FA2F3496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091" t="17684" r="31135" b="6748"/>
          <a:stretch/>
        </p:blipFill>
        <p:spPr>
          <a:xfrm>
            <a:off x="15396726" y="5273675"/>
            <a:ext cx="2351524" cy="4247913"/>
          </a:xfrm>
          <a:prstGeom prst="rect">
            <a:avLst/>
          </a:prstGeom>
        </p:spPr>
      </p:pic>
      <p:pic>
        <p:nvPicPr>
          <p:cNvPr id="11" name="Immagine 10">
            <a:extLst>
              <a:ext uri="{FF2B5EF4-FFF2-40B4-BE49-F238E27FC236}">
                <a16:creationId xmlns:a16="http://schemas.microsoft.com/office/drawing/2014/main" id="{E3A82AD2-CD99-7225-79BC-F3CEA32BF99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4223" t="10658" r="22486" b="9891"/>
          <a:stretch/>
        </p:blipFill>
        <p:spPr>
          <a:xfrm>
            <a:off x="12702313" y="4750337"/>
            <a:ext cx="3129391" cy="4665636"/>
          </a:xfrm>
          <a:prstGeom prst="rect">
            <a:avLst/>
          </a:prstGeom>
        </p:spPr>
      </p:pic>
      <p:pic>
        <p:nvPicPr>
          <p:cNvPr id="12" name="Immagine 11">
            <a:extLst>
              <a:ext uri="{FF2B5EF4-FFF2-40B4-BE49-F238E27FC236}">
                <a16:creationId xmlns:a16="http://schemas.microsoft.com/office/drawing/2014/main" id="{4BFAB126-DACB-BDDB-D26D-E291EACA8E5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4609" r="23583"/>
          <a:stretch/>
        </p:blipFill>
        <p:spPr>
          <a:xfrm>
            <a:off x="10045700" y="3749675"/>
            <a:ext cx="3091591" cy="5967414"/>
          </a:xfrm>
          <a:prstGeom prst="rect">
            <a:avLst/>
          </a:prstGeom>
        </p:spPr>
      </p:pic>
    </p:spTree>
    <p:extLst>
      <p:ext uri="{BB962C8B-B14F-4D97-AF65-F5344CB8AC3E}">
        <p14:creationId xmlns:p14="http://schemas.microsoft.com/office/powerpoint/2010/main" val="37661473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49" y="57068"/>
            <a:ext cx="12722953"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cs-CZ" sz="5400" b="1" dirty="0">
                <a:solidFill>
                  <a:srgbClr val="0070C0"/>
                </a:solidFill>
                <a:latin typeface="+mj-lt"/>
              </a:rPr>
              <a:t>AKTIVNĚ </a:t>
            </a:r>
            <a:r>
              <a:rPr lang="it-IT" sz="5400" b="1" dirty="0">
                <a:solidFill>
                  <a:srgbClr val="0070C0"/>
                </a:solidFill>
                <a:latin typeface="+mj-lt"/>
              </a:rPr>
              <a:t>UDRŽUJTE VÝSLEDKY </a:t>
            </a:r>
            <a:r>
              <a:rPr lang="cs-CZ" sz="5400" b="1" dirty="0">
                <a:solidFill>
                  <a:srgbClr val="0070C0"/>
                </a:solidFill>
                <a:latin typeface="+mj-lt"/>
              </a:rPr>
              <a:t>OŠETŘENÍ </a:t>
            </a:r>
            <a:r>
              <a:rPr lang="it-IT" sz="5400" b="1" dirty="0">
                <a:solidFill>
                  <a:srgbClr val="0070C0"/>
                </a:solidFill>
                <a:latin typeface="+mj-lt"/>
              </a:rPr>
              <a:t>AKNÉ</a:t>
            </a:r>
          </a:p>
        </p:txBody>
      </p:sp>
      <p:sp>
        <p:nvSpPr>
          <p:cNvPr id="4" name="CasellaDiTesto 3"/>
          <p:cNvSpPr txBox="1"/>
          <p:nvPr/>
        </p:nvSpPr>
        <p:spPr>
          <a:xfrm>
            <a:off x="15462250" y="854075"/>
            <a:ext cx="2031213" cy="369332"/>
          </a:xfrm>
          <a:prstGeom prst="rect">
            <a:avLst/>
          </a:prstGeom>
          <a:solidFill>
            <a:schemeClr val="bg1"/>
          </a:solidFill>
        </p:spPr>
        <p:txBody>
          <a:bodyPr wrap="square" rtlCol="0">
            <a:spAutoFit/>
          </a:bodyPr>
          <a:lstStyle/>
          <a:p>
            <a:endParaRPr lang="en-US" dirty="0"/>
          </a:p>
        </p:txBody>
      </p:sp>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6" name="Immagine 5">
            <a:extLst>
              <a:ext uri="{FF2B5EF4-FFF2-40B4-BE49-F238E27FC236}">
                <a16:creationId xmlns:a16="http://schemas.microsoft.com/office/drawing/2014/main" id="{632D6ADF-7C94-020F-3415-473CD0519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graphicFrame>
        <p:nvGraphicFramePr>
          <p:cNvPr id="13" name="Tabella 12">
            <a:extLst>
              <a:ext uri="{FF2B5EF4-FFF2-40B4-BE49-F238E27FC236}">
                <a16:creationId xmlns:a16="http://schemas.microsoft.com/office/drawing/2014/main" id="{96E50D20-49CC-685E-1C03-B4F2A77B7A17}"/>
              </a:ext>
            </a:extLst>
          </p:cNvPr>
          <p:cNvGraphicFramePr>
            <a:graphicFrameLocks noGrp="1"/>
          </p:cNvGraphicFramePr>
          <p:nvPr>
            <p:extLst>
              <p:ext uri="{D42A27DB-BD31-4B8C-83A1-F6EECF244321}">
                <p14:modId xmlns:p14="http://schemas.microsoft.com/office/powerpoint/2010/main" val="942016244"/>
              </p:ext>
            </p:extLst>
          </p:nvPr>
        </p:nvGraphicFramePr>
        <p:xfrm>
          <a:off x="146050" y="3006601"/>
          <a:ext cx="11270336" cy="7607477"/>
        </p:xfrm>
        <a:graphic>
          <a:graphicData uri="http://schemas.openxmlformats.org/drawingml/2006/table">
            <a:tbl>
              <a:tblPr/>
              <a:tblGrid>
                <a:gridCol w="977036">
                  <a:extLst>
                    <a:ext uri="{9D8B030D-6E8A-4147-A177-3AD203B41FA5}">
                      <a16:colId xmlns:a16="http://schemas.microsoft.com/office/drawing/2014/main" val="20000"/>
                    </a:ext>
                  </a:extLst>
                </a:gridCol>
                <a:gridCol w="2766302">
                  <a:extLst>
                    <a:ext uri="{9D8B030D-6E8A-4147-A177-3AD203B41FA5}">
                      <a16:colId xmlns:a16="http://schemas.microsoft.com/office/drawing/2014/main" val="20001"/>
                    </a:ext>
                  </a:extLst>
                </a:gridCol>
                <a:gridCol w="3593483">
                  <a:extLst>
                    <a:ext uri="{9D8B030D-6E8A-4147-A177-3AD203B41FA5}">
                      <a16:colId xmlns:a16="http://schemas.microsoft.com/office/drawing/2014/main" val="20002"/>
                    </a:ext>
                  </a:extLst>
                </a:gridCol>
                <a:gridCol w="3933515">
                  <a:extLst>
                    <a:ext uri="{9D8B030D-6E8A-4147-A177-3AD203B41FA5}">
                      <a16:colId xmlns:a16="http://schemas.microsoft.com/office/drawing/2014/main" val="20003"/>
                    </a:ext>
                  </a:extLst>
                </a:gridCol>
              </a:tblGrid>
              <a:tr h="528497">
                <a:tc rowSpan="7">
                  <a:txBody>
                    <a:bodyPr/>
                    <a:lstStyle/>
                    <a:p>
                      <a:pPr algn="l" fontAlgn="ctr"/>
                      <a:r>
                        <a:rPr lang="en-US" sz="1500" b="0" i="0" u="none" strike="noStrike" dirty="0">
                          <a:solidFill>
                            <a:srgbClr val="000000"/>
                          </a:solidFill>
                          <a:effectLst/>
                          <a:latin typeface="Calibri" panose="020F0502020204030204" pitchFamily="34" charset="0"/>
                        </a:rPr>
                        <a:t> </a:t>
                      </a:r>
                    </a:p>
                    <a:p>
                      <a:pPr algn="ctr" fontAlgn="ctr"/>
                      <a:r>
                        <a:rPr lang="en-US" sz="2200" b="1" i="0" u="none" strike="noStrike" dirty="0">
                          <a:solidFill>
                            <a:srgbClr val="000000"/>
                          </a:solidFill>
                          <a:effectLst/>
                          <a:latin typeface="Calibri" panose="020F0502020204030204" pitchFamily="34" charset="0"/>
                        </a:rPr>
                        <a:t>DOMÁCÍ PÉČE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2200" b="1" i="0" u="none" strike="noStrike" dirty="0">
                          <a:solidFill>
                            <a:srgbClr val="0070C0"/>
                          </a:solidFill>
                          <a:effectLst/>
                          <a:latin typeface="+mj-lt"/>
                        </a:rPr>
                        <a:t>KOSMECEUTIKA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KDY?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PROČ?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00583">
                <a:tc vMerge="1">
                  <a:txBody>
                    <a:bodyPr/>
                    <a:lstStyle/>
                    <a:p>
                      <a:endParaRPr lang="en-US"/>
                    </a:p>
                  </a:txBody>
                  <a:tcPr/>
                </a:tc>
                <a:tc>
                  <a:txBody>
                    <a:bodyPr/>
                    <a:lstStyle/>
                    <a:p>
                      <a:pPr algn="ctr" fontAlgn="ctr"/>
                      <a:r>
                        <a:rPr lang="en-US" sz="2200" b="1" i="0" u="none" strike="noStrike" dirty="0">
                          <a:solidFill>
                            <a:srgbClr val="000000"/>
                          </a:solidFill>
                          <a:effectLst/>
                          <a:latin typeface="+mj-lt"/>
                        </a:rPr>
                        <a:t>FLOUR4 OXYGENATION MOUSSE CLEANSE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DENNÍ POUŽITÍ</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IDEÁLNÍ PRO JAKÝKOLI DRUH PLETI, K ODSTRANĚNÍ MAKE-UPU A NEČISTOT A OXIDACI POKOŽKY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9198">
                <a:tc vMerge="1">
                  <a:txBody>
                    <a:bodyPr/>
                    <a:lstStyle/>
                    <a:p>
                      <a:endParaRPr lang="en-US"/>
                    </a:p>
                  </a:txBody>
                  <a:tcPr>
                    <a:lnT w="6350" cap="flat" cmpd="sng" algn="ctr">
                      <a:solidFill>
                        <a:srgbClr val="000000"/>
                      </a:solidFill>
                      <a:prstDash val="solid"/>
                      <a:round/>
                      <a:headEnd type="none" w="med" len="med"/>
                      <a:tailEnd type="none" w="med" len="med"/>
                    </a:lnT>
                  </a:tcPr>
                </a:tc>
                <a:tc>
                  <a:txBody>
                    <a:bodyPr/>
                    <a:lstStyle/>
                    <a:p>
                      <a:pPr algn="ctr" fontAlgn="ctr"/>
                      <a:r>
                        <a:rPr lang="en-US" sz="2200" b="1" i="0" u="none" strike="noStrike" dirty="0">
                          <a:solidFill>
                            <a:srgbClr val="000000"/>
                          </a:solidFill>
                          <a:effectLst/>
                          <a:latin typeface="+mj-lt"/>
                        </a:rPr>
                        <a:t>ACTIVE C ANTIOXIDANT</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DVAKRÁT TÝDNĚ, LÉPE RÁNO PŘED APLIKACÍ SÉRA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BĚLÍCÍ, ANTIOXIDAČNÍ</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16742">
                <a:tc vMerge="1">
                  <a:txBody>
                    <a:bodyPr/>
                    <a:lstStyle/>
                    <a:p>
                      <a:endParaRPr lang="en-US"/>
                    </a:p>
                  </a:txBody>
                  <a:tcPr/>
                </a:tc>
                <a:tc>
                  <a:txBody>
                    <a:bodyPr/>
                    <a:lstStyle/>
                    <a:p>
                      <a:pPr algn="ctr" fontAlgn="ctr"/>
                      <a:r>
                        <a:rPr lang="en-US" sz="2200" b="1" i="0" u="none" strike="noStrike" dirty="0">
                          <a:solidFill>
                            <a:srgbClr val="000000"/>
                          </a:solidFill>
                          <a:effectLst/>
                          <a:latin typeface="+mj-lt"/>
                        </a:rPr>
                        <a:t>FLOUR4 SERUM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 RÁNO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OXIGENÁT, SNIŽUJE ZARUDNUTÍ, ZKLIDŇUJE ZÁNĚTY, PŮSOBÍ PROTI VOLNÝM RADIKÁLŮM, PROTI PIGMENTACI, HYDRATUJE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46992">
                <a:tc vMerge="1">
                  <a:txBody>
                    <a:bodyPr/>
                    <a:lstStyle/>
                    <a:p>
                      <a:endParaRPr lang="en-US"/>
                    </a:p>
                  </a:txBody>
                  <a:tcPr/>
                </a:tc>
                <a:tc>
                  <a:txBody>
                    <a:bodyPr/>
                    <a:lstStyle/>
                    <a:p>
                      <a:pPr algn="ctr" fontAlgn="ctr"/>
                      <a:r>
                        <a:rPr lang="en-US" sz="2200" b="1" i="0" u="none" strike="noStrike" dirty="0">
                          <a:solidFill>
                            <a:srgbClr val="000000"/>
                          </a:solidFill>
                          <a:effectLst/>
                          <a:latin typeface="+mj-lt"/>
                        </a:rPr>
                        <a:t>ASELOX CREAM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 V</a:t>
                      </a:r>
                      <a:r>
                        <a:rPr lang="cs-CZ" sz="2200" b="0" i="0" u="none" strike="noStrike" dirty="0">
                          <a:solidFill>
                            <a:srgbClr val="000000"/>
                          </a:solidFill>
                          <a:effectLst/>
                          <a:latin typeface="+mj-lt"/>
                        </a:rPr>
                        <a:t>EČER</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200" b="0" i="0" u="none" strike="noStrike" dirty="0">
                          <a:solidFill>
                            <a:srgbClr val="000000"/>
                          </a:solidFill>
                          <a:effectLst/>
                          <a:latin typeface="+mj-lt"/>
                        </a:rPr>
                        <a:t>PROTIZÁNĚTLIVÝ, ANTIBAKTERIÁLNÍ, ODSTRAŇUJÍCÍ ZARUDNUTÍ A VYROVNÁVACÍ ÚČINEK NA KOŽNÍ MAZ.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46992">
                <a:tc vMerge="1">
                  <a:txBody>
                    <a:bodyPr/>
                    <a:lstStyle/>
                    <a:p>
                      <a:endParaRPr lang="en-US"/>
                    </a:p>
                  </a:txBody>
                  <a:tcPr/>
                </a:tc>
                <a:tc>
                  <a:txBody>
                    <a:bodyPr/>
                    <a:lstStyle/>
                    <a:p>
                      <a:pPr algn="ctr" rtl="0" fontAlgn="ctr"/>
                      <a:r>
                        <a:rPr lang="en-US" sz="2200" b="1" i="0" u="none" strike="noStrike" dirty="0">
                          <a:solidFill>
                            <a:srgbClr val="000000"/>
                          </a:solidFill>
                          <a:effectLst/>
                          <a:latin typeface="+mj-lt"/>
                        </a:rPr>
                        <a:t>SUN CARE SFP50+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 NA OŠETŘOVANÉ MÍSTO VYSTAVENÉ SLUNCI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507846" rtl="0" eaLnBrk="1" fontAlgn="ctr" latinLnBrk="0" hangingPunct="1">
                        <a:lnSpc>
                          <a:spcPct val="100000"/>
                        </a:lnSpc>
                        <a:spcBef>
                          <a:spcPts val="0"/>
                        </a:spcBef>
                        <a:spcAft>
                          <a:spcPts val="0"/>
                        </a:spcAft>
                        <a:buClrTx/>
                        <a:buSzTx/>
                        <a:buFontTx/>
                        <a:buNone/>
                        <a:tabLst/>
                        <a:defRPr/>
                      </a:pPr>
                      <a:r>
                        <a:rPr lang="en-US" sz="2200" b="0" i="0" u="none" strike="noStrike" dirty="0">
                          <a:solidFill>
                            <a:srgbClr val="000000"/>
                          </a:solidFill>
                          <a:effectLst/>
                          <a:latin typeface="+mj-lt"/>
                        </a:rPr>
                        <a:t>OCHRANA PŘED SLUNCEM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356243">
                <a:tc vMerge="1">
                  <a:txBody>
                    <a:bodyPr/>
                    <a:lstStyle/>
                    <a:p>
                      <a:endParaRPr lang="en-US"/>
                    </a:p>
                  </a:txBody>
                  <a:tcPr/>
                </a:tc>
                <a:tc>
                  <a:txBody>
                    <a:bodyPr/>
                    <a:lstStyle/>
                    <a:p>
                      <a:pPr algn="ctr" fontAlgn="ctr"/>
                      <a:r>
                        <a:rPr lang="en-US" sz="2200" b="1" i="0" u="none" strike="noStrike" dirty="0">
                          <a:solidFill>
                            <a:srgbClr val="000000"/>
                          </a:solidFill>
                          <a:effectLst/>
                          <a:latin typeface="+mj-lt"/>
                        </a:rPr>
                        <a:t>GLOWING CREAM  BRONZE/GOLD</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DENNÍ POUŽITÍ</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PODKLADOVÁ BÁZE KOMPATIBILNÍ S POKOŽKOU, SJEDNOCUJE BARVU PLETI A ZAKRÝVÁ ZARUDNUTÍ NEBO PODRÁŽDĚNÍ A CHRÁNÍ POKOŽKU PŘED TOXINY A ŠKODLIVÝMI VNĚJŠÍMI VLIVY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14" name="CasellaDiTesto 13">
            <a:extLst>
              <a:ext uri="{FF2B5EF4-FFF2-40B4-BE49-F238E27FC236}">
                <a16:creationId xmlns:a16="http://schemas.microsoft.com/office/drawing/2014/main" id="{8CCA2349-45A9-C79F-9FDF-27B459FBC26C}"/>
              </a:ext>
            </a:extLst>
          </p:cNvPr>
          <p:cNvSpPr txBox="1"/>
          <p:nvPr/>
        </p:nvSpPr>
        <p:spPr>
          <a:xfrm>
            <a:off x="11985" y="1535444"/>
            <a:ext cx="19713743" cy="861774"/>
          </a:xfrm>
          <a:prstGeom prst="rect">
            <a:avLst/>
          </a:prstGeom>
          <a:noFill/>
        </p:spPr>
        <p:txBody>
          <a:bodyPr wrap="square" rtlCol="0">
            <a:spAutoFit/>
          </a:bodyPr>
          <a:lstStyle/>
          <a:p>
            <a:r>
              <a:rPr lang="en-US" sz="2500" dirty="0" err="1">
                <a:latin typeface="+mj-lt"/>
              </a:rPr>
              <a:t>Při</a:t>
            </a:r>
            <a:r>
              <a:rPr lang="en-US" sz="2500" dirty="0">
                <a:latin typeface="+mj-lt"/>
              </a:rPr>
              <a:t> </a:t>
            </a:r>
            <a:r>
              <a:rPr lang="en-US" sz="2500" dirty="0" err="1">
                <a:latin typeface="+mj-lt"/>
              </a:rPr>
              <a:t>léčbě</a:t>
            </a:r>
            <a:r>
              <a:rPr lang="en-US" sz="2500" dirty="0">
                <a:latin typeface="+mj-lt"/>
              </a:rPr>
              <a:t> </a:t>
            </a:r>
            <a:r>
              <a:rPr lang="en-US" sz="2500" dirty="0" err="1">
                <a:latin typeface="+mj-lt"/>
              </a:rPr>
              <a:t>aktivního</a:t>
            </a:r>
            <a:r>
              <a:rPr lang="en-US" sz="2500" dirty="0">
                <a:latin typeface="+mj-lt"/>
              </a:rPr>
              <a:t> </a:t>
            </a:r>
            <a:r>
              <a:rPr lang="en-US" sz="2500" dirty="0" err="1">
                <a:latin typeface="+mj-lt"/>
              </a:rPr>
              <a:t>akné</a:t>
            </a:r>
            <a:r>
              <a:rPr lang="en-US" sz="2500" dirty="0">
                <a:latin typeface="+mj-lt"/>
              </a:rPr>
              <a:t> </a:t>
            </a:r>
            <a:r>
              <a:rPr lang="en-US" sz="2500" dirty="0" err="1">
                <a:latin typeface="+mj-lt"/>
              </a:rPr>
              <a:t>laserem</a:t>
            </a:r>
            <a:r>
              <a:rPr lang="en-US" sz="2500" dirty="0">
                <a:latin typeface="+mj-lt"/>
              </a:rPr>
              <a:t> </a:t>
            </a:r>
            <a:r>
              <a:rPr lang="en-US" sz="2500" dirty="0" err="1">
                <a:latin typeface="+mj-lt"/>
              </a:rPr>
              <a:t>nebo</a:t>
            </a:r>
            <a:r>
              <a:rPr lang="en-US" sz="2500" dirty="0">
                <a:latin typeface="+mj-lt"/>
              </a:rPr>
              <a:t> IPL </a:t>
            </a:r>
            <a:r>
              <a:rPr lang="en-US" sz="2500" dirty="0" err="1">
                <a:latin typeface="+mj-lt"/>
              </a:rPr>
              <a:t>většinou</a:t>
            </a:r>
            <a:r>
              <a:rPr lang="en-US" sz="2500" dirty="0">
                <a:latin typeface="+mj-lt"/>
              </a:rPr>
              <a:t> </a:t>
            </a:r>
            <a:r>
              <a:rPr lang="en-US" sz="2500" dirty="0" err="1">
                <a:latin typeface="+mj-lt"/>
              </a:rPr>
              <a:t>odstraňujeme</a:t>
            </a:r>
            <a:r>
              <a:rPr lang="en-US" sz="2500" dirty="0">
                <a:latin typeface="+mj-lt"/>
              </a:rPr>
              <a:t> </a:t>
            </a:r>
            <a:r>
              <a:rPr lang="en-US" sz="2500" dirty="0" err="1">
                <a:latin typeface="+mj-lt"/>
              </a:rPr>
              <a:t>pouze</a:t>
            </a:r>
            <a:r>
              <a:rPr lang="en-US" sz="2500" dirty="0">
                <a:latin typeface="+mj-lt"/>
              </a:rPr>
              <a:t> </a:t>
            </a:r>
            <a:r>
              <a:rPr lang="en-US" sz="2500" dirty="0" err="1">
                <a:latin typeface="+mj-lt"/>
              </a:rPr>
              <a:t>symetrie</a:t>
            </a:r>
            <a:r>
              <a:rPr lang="en-US" sz="2500" dirty="0">
                <a:latin typeface="+mj-lt"/>
              </a:rPr>
              <a:t>, </a:t>
            </a:r>
            <a:r>
              <a:rPr lang="en-US" sz="2500" dirty="0" err="1">
                <a:latin typeface="+mj-lt"/>
              </a:rPr>
              <a:t>nikoli</a:t>
            </a:r>
            <a:r>
              <a:rPr lang="en-US" sz="2500" dirty="0">
                <a:latin typeface="+mj-lt"/>
              </a:rPr>
              <a:t> </a:t>
            </a:r>
            <a:r>
              <a:rPr lang="en-US" sz="2500" dirty="0" err="1">
                <a:latin typeface="+mj-lt"/>
              </a:rPr>
              <a:t>špatné</a:t>
            </a:r>
            <a:r>
              <a:rPr lang="en-US" sz="2500" dirty="0">
                <a:latin typeface="+mj-lt"/>
              </a:rPr>
              <a:t> </a:t>
            </a:r>
            <a:r>
              <a:rPr lang="en-US" sz="2500" dirty="0" err="1">
                <a:latin typeface="+mj-lt"/>
              </a:rPr>
              <a:t>návyky</a:t>
            </a:r>
            <a:r>
              <a:rPr lang="en-US" sz="2500" dirty="0">
                <a:latin typeface="+mj-lt"/>
              </a:rPr>
              <a:t> </a:t>
            </a:r>
            <a:r>
              <a:rPr lang="en-US" sz="2500" dirty="0" err="1">
                <a:latin typeface="+mj-lt"/>
              </a:rPr>
              <a:t>pacienta</a:t>
            </a:r>
            <a:r>
              <a:rPr lang="en-US" sz="2500" dirty="0">
                <a:latin typeface="+mj-lt"/>
              </a:rPr>
              <a:t> </a:t>
            </a:r>
            <a:r>
              <a:rPr lang="en-US" sz="2500" dirty="0" err="1">
                <a:latin typeface="+mj-lt"/>
              </a:rPr>
              <a:t>nebo</a:t>
            </a:r>
            <a:r>
              <a:rPr lang="en-US" sz="2500" dirty="0">
                <a:latin typeface="+mj-lt"/>
              </a:rPr>
              <a:t> </a:t>
            </a:r>
            <a:r>
              <a:rPr lang="en-US" sz="2500" dirty="0" err="1">
                <a:latin typeface="+mj-lt"/>
              </a:rPr>
              <a:t>jeho</a:t>
            </a:r>
            <a:r>
              <a:rPr lang="en-US" sz="2500" dirty="0">
                <a:latin typeface="+mj-lt"/>
              </a:rPr>
              <a:t> </a:t>
            </a:r>
            <a:r>
              <a:rPr lang="en-US" sz="2500" dirty="0" err="1">
                <a:latin typeface="+mj-lt"/>
              </a:rPr>
              <a:t>hormonální</a:t>
            </a:r>
            <a:r>
              <a:rPr lang="en-US" sz="2500" dirty="0">
                <a:latin typeface="+mj-lt"/>
              </a:rPr>
              <a:t> </a:t>
            </a:r>
            <a:r>
              <a:rPr lang="en-US" sz="2500" dirty="0" err="1">
                <a:latin typeface="+mj-lt"/>
              </a:rPr>
              <a:t>poruchy</a:t>
            </a:r>
            <a:r>
              <a:rPr lang="en-US" sz="2500" dirty="0">
                <a:latin typeface="+mj-lt"/>
              </a:rPr>
              <a:t>.
Pro </a:t>
            </a:r>
            <a:r>
              <a:rPr lang="en-US" sz="2500" dirty="0" err="1">
                <a:latin typeface="+mj-lt"/>
              </a:rPr>
              <a:t>udržení</a:t>
            </a:r>
            <a:r>
              <a:rPr lang="en-US" sz="2500" dirty="0">
                <a:latin typeface="+mj-lt"/>
              </a:rPr>
              <a:t> a </a:t>
            </a:r>
            <a:r>
              <a:rPr lang="en-US" sz="2500" dirty="0" err="1">
                <a:latin typeface="+mj-lt"/>
              </a:rPr>
              <a:t>urychlení</a:t>
            </a:r>
            <a:r>
              <a:rPr lang="en-US" sz="2500" dirty="0">
                <a:latin typeface="+mj-lt"/>
              </a:rPr>
              <a:t> </a:t>
            </a:r>
            <a:r>
              <a:rPr lang="en-US" sz="2500" dirty="0" err="1">
                <a:latin typeface="+mj-lt"/>
              </a:rPr>
              <a:t>výsledků</a:t>
            </a:r>
            <a:r>
              <a:rPr lang="en-US" sz="2500" dirty="0">
                <a:latin typeface="+mj-lt"/>
              </a:rPr>
              <a:t> </a:t>
            </a:r>
            <a:r>
              <a:rPr lang="en-US" sz="2500" dirty="0" err="1">
                <a:latin typeface="+mj-lt"/>
              </a:rPr>
              <a:t>doporučujeme</a:t>
            </a:r>
            <a:r>
              <a:rPr lang="en-US" sz="2500" dirty="0">
                <a:latin typeface="+mj-lt"/>
              </a:rPr>
              <a:t> :</a:t>
            </a:r>
          </a:p>
        </p:txBody>
      </p:sp>
      <p:pic>
        <p:nvPicPr>
          <p:cNvPr id="15" name="Immagine 14">
            <a:extLst>
              <a:ext uri="{FF2B5EF4-FFF2-40B4-BE49-F238E27FC236}">
                <a16:creationId xmlns:a16="http://schemas.microsoft.com/office/drawing/2014/main" id="{C49C8680-5A75-E7AC-8C97-4A9AC17D764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3603" r="25972"/>
          <a:stretch/>
        </p:blipFill>
        <p:spPr>
          <a:xfrm>
            <a:off x="12869003" y="7411873"/>
            <a:ext cx="1834506" cy="3638111"/>
          </a:xfrm>
          <a:prstGeom prst="rect">
            <a:avLst/>
          </a:prstGeom>
        </p:spPr>
      </p:pic>
      <p:pic>
        <p:nvPicPr>
          <p:cNvPr id="16" name="Immagine 15">
            <a:extLst>
              <a:ext uri="{FF2B5EF4-FFF2-40B4-BE49-F238E27FC236}">
                <a16:creationId xmlns:a16="http://schemas.microsoft.com/office/drawing/2014/main" id="{D3B283DC-AA21-CB4F-12FB-A31002A7C20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511" t="10399" r="31266" b="3234"/>
          <a:stretch/>
        </p:blipFill>
        <p:spPr>
          <a:xfrm>
            <a:off x="15515825" y="6977979"/>
            <a:ext cx="2045040" cy="4183037"/>
          </a:xfrm>
          <a:prstGeom prst="rect">
            <a:avLst/>
          </a:prstGeom>
        </p:spPr>
      </p:pic>
      <p:pic>
        <p:nvPicPr>
          <p:cNvPr id="18" name="Immagine 17">
            <a:extLst>
              <a:ext uri="{FF2B5EF4-FFF2-40B4-BE49-F238E27FC236}">
                <a16:creationId xmlns:a16="http://schemas.microsoft.com/office/drawing/2014/main" id="{91EB3722-D088-1E5E-3A02-8454B55ED60B}"/>
              </a:ext>
            </a:extLst>
          </p:cNvPr>
          <p:cNvPicPr>
            <a:picLocks noChangeAspect="1"/>
          </p:cNvPicPr>
          <p:nvPr/>
        </p:nvPicPr>
        <p:blipFill>
          <a:blip r:embed="rId7" cstate="print">
            <a:extLst>
              <a:ext uri="{28A0092B-C50C-407E-A947-70E740481C1C}">
                <a14:useLocalDpi xmlns:a14="http://schemas.microsoft.com/office/drawing/2010/main" val="0"/>
              </a:ext>
            </a:extLst>
          </a:blip>
          <a:srcRect l="39362" t="8958" r="38297" b="4647"/>
          <a:stretch/>
        </p:blipFill>
        <p:spPr>
          <a:xfrm>
            <a:off x="18547983" y="6394853"/>
            <a:ext cx="1177745" cy="4554505"/>
          </a:xfrm>
          <a:prstGeom prst="rect">
            <a:avLst/>
          </a:prstGeom>
        </p:spPr>
      </p:pic>
      <p:pic>
        <p:nvPicPr>
          <p:cNvPr id="2" name="Immagine 1">
            <a:extLst>
              <a:ext uri="{FF2B5EF4-FFF2-40B4-BE49-F238E27FC236}">
                <a16:creationId xmlns:a16="http://schemas.microsoft.com/office/drawing/2014/main" id="{2709B6C8-9EFA-0A62-F214-9A8F111894A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8421" t="13684" r="29474"/>
          <a:stretch/>
        </p:blipFill>
        <p:spPr>
          <a:xfrm>
            <a:off x="12044196" y="2682410"/>
            <a:ext cx="2355606" cy="4828992"/>
          </a:xfrm>
          <a:prstGeom prst="rect">
            <a:avLst/>
          </a:prstGeom>
        </p:spPr>
      </p:pic>
      <p:pic>
        <p:nvPicPr>
          <p:cNvPr id="3" name="Immagine 2">
            <a:extLst>
              <a:ext uri="{FF2B5EF4-FFF2-40B4-BE49-F238E27FC236}">
                <a16:creationId xmlns:a16="http://schemas.microsoft.com/office/drawing/2014/main" id="{C44185D8-0A48-0028-2315-27BCC098434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3829" b="25744"/>
          <a:stretch/>
        </p:blipFill>
        <p:spPr>
          <a:xfrm>
            <a:off x="14319250" y="3679154"/>
            <a:ext cx="5277881" cy="2133674"/>
          </a:xfrm>
          <a:prstGeom prst="rect">
            <a:avLst/>
          </a:prstGeom>
        </p:spPr>
      </p:pic>
    </p:spTree>
    <p:extLst>
      <p:ext uri="{BB962C8B-B14F-4D97-AF65-F5344CB8AC3E}">
        <p14:creationId xmlns:p14="http://schemas.microsoft.com/office/powerpoint/2010/main" val="37576835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36398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4800" b="1" dirty="0">
                <a:solidFill>
                  <a:srgbClr val="0070C0"/>
                </a:solidFill>
                <a:latin typeface="+mj-lt"/>
              </a:rPr>
              <a:t>UDRŽUJTE VÝSLEDKY </a:t>
            </a:r>
            <a:r>
              <a:rPr lang="cs-CZ" sz="4800" b="1" dirty="0">
                <a:solidFill>
                  <a:srgbClr val="0070C0"/>
                </a:solidFill>
                <a:latin typeface="+mj-lt"/>
              </a:rPr>
              <a:t>OŠETŘENÍ </a:t>
            </a:r>
            <a:r>
              <a:rPr lang="it-IT" sz="4800" b="1" dirty="0">
                <a:solidFill>
                  <a:srgbClr val="0070C0"/>
                </a:solidFill>
                <a:latin typeface="+mj-lt"/>
              </a:rPr>
              <a:t>KUPERÓZY - RŮŽOVKY</a:t>
            </a:r>
          </a:p>
        </p:txBody>
      </p:sp>
      <p:sp>
        <p:nvSpPr>
          <p:cNvPr id="4" name="CasellaDiTesto 3"/>
          <p:cNvSpPr txBox="1"/>
          <p:nvPr/>
        </p:nvSpPr>
        <p:spPr>
          <a:xfrm>
            <a:off x="15462250" y="854075"/>
            <a:ext cx="2031213" cy="369332"/>
          </a:xfrm>
          <a:prstGeom prst="rect">
            <a:avLst/>
          </a:prstGeom>
          <a:solidFill>
            <a:schemeClr val="bg1"/>
          </a:solidFill>
        </p:spPr>
        <p:txBody>
          <a:bodyPr wrap="square" rtlCol="0">
            <a:spAutoFit/>
          </a:bodyPr>
          <a:lstStyle/>
          <a:p>
            <a:endParaRPr lang="en-US" dirty="0"/>
          </a:p>
        </p:txBody>
      </p:sp>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6" name="Immagine 5">
            <a:extLst>
              <a:ext uri="{FF2B5EF4-FFF2-40B4-BE49-F238E27FC236}">
                <a16:creationId xmlns:a16="http://schemas.microsoft.com/office/drawing/2014/main" id="{632D6ADF-7C94-020F-3415-473CD0519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pic>
        <p:nvPicPr>
          <p:cNvPr id="2" name="Immagine 1">
            <a:extLst>
              <a:ext uri="{FF2B5EF4-FFF2-40B4-BE49-F238E27FC236}">
                <a16:creationId xmlns:a16="http://schemas.microsoft.com/office/drawing/2014/main" id="{06BBE7BB-98B6-58F1-976B-8FFF87F6F8C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926" t="13015" r="28609" b="4563"/>
          <a:stretch/>
        </p:blipFill>
        <p:spPr>
          <a:xfrm>
            <a:off x="17098878" y="5479329"/>
            <a:ext cx="3005221" cy="5570655"/>
          </a:xfrm>
          <a:prstGeom prst="rect">
            <a:avLst/>
          </a:prstGeom>
        </p:spPr>
      </p:pic>
      <p:graphicFrame>
        <p:nvGraphicFramePr>
          <p:cNvPr id="9" name="Tabella 8">
            <a:extLst>
              <a:ext uri="{FF2B5EF4-FFF2-40B4-BE49-F238E27FC236}">
                <a16:creationId xmlns:a16="http://schemas.microsoft.com/office/drawing/2014/main" id="{C8B9B65A-6BE1-CECB-CB9B-79BFF31A2B95}"/>
              </a:ext>
            </a:extLst>
          </p:cNvPr>
          <p:cNvGraphicFramePr>
            <a:graphicFrameLocks noGrp="1"/>
          </p:cNvGraphicFramePr>
          <p:nvPr>
            <p:extLst>
              <p:ext uri="{D42A27DB-BD31-4B8C-83A1-F6EECF244321}">
                <p14:modId xmlns:p14="http://schemas.microsoft.com/office/powerpoint/2010/main" val="2144748728"/>
              </p:ext>
            </p:extLst>
          </p:nvPr>
        </p:nvGraphicFramePr>
        <p:xfrm>
          <a:off x="298451" y="4781459"/>
          <a:ext cx="12191999" cy="4704737"/>
        </p:xfrm>
        <a:graphic>
          <a:graphicData uri="http://schemas.openxmlformats.org/drawingml/2006/table">
            <a:tbl>
              <a:tblPr/>
              <a:tblGrid>
                <a:gridCol w="970203">
                  <a:extLst>
                    <a:ext uri="{9D8B030D-6E8A-4147-A177-3AD203B41FA5}">
                      <a16:colId xmlns:a16="http://schemas.microsoft.com/office/drawing/2014/main" val="20000"/>
                    </a:ext>
                  </a:extLst>
                </a:gridCol>
                <a:gridCol w="2976132">
                  <a:extLst>
                    <a:ext uri="{9D8B030D-6E8A-4147-A177-3AD203B41FA5}">
                      <a16:colId xmlns:a16="http://schemas.microsoft.com/office/drawing/2014/main" val="20001"/>
                    </a:ext>
                  </a:extLst>
                </a:gridCol>
                <a:gridCol w="3529095">
                  <a:extLst>
                    <a:ext uri="{9D8B030D-6E8A-4147-A177-3AD203B41FA5}">
                      <a16:colId xmlns:a16="http://schemas.microsoft.com/office/drawing/2014/main" val="20002"/>
                    </a:ext>
                  </a:extLst>
                </a:gridCol>
                <a:gridCol w="4716569">
                  <a:extLst>
                    <a:ext uri="{9D8B030D-6E8A-4147-A177-3AD203B41FA5}">
                      <a16:colId xmlns:a16="http://schemas.microsoft.com/office/drawing/2014/main" val="20003"/>
                    </a:ext>
                  </a:extLst>
                </a:gridCol>
              </a:tblGrid>
              <a:tr h="566831">
                <a:tc rowSpan="5">
                  <a:txBody>
                    <a:bodyPr/>
                    <a:lstStyle/>
                    <a:p>
                      <a:pPr algn="l" fontAlgn="ctr"/>
                      <a:r>
                        <a:rPr lang="en-US" sz="2200" b="1" i="0" u="none" strike="noStrike" dirty="0">
                          <a:solidFill>
                            <a:srgbClr val="000000"/>
                          </a:solidFill>
                          <a:effectLst/>
                          <a:latin typeface="+mj-lt"/>
                        </a:rPr>
                        <a:t> </a:t>
                      </a:r>
                    </a:p>
                    <a:p>
                      <a:pPr algn="ctr" fontAlgn="ctr"/>
                      <a:r>
                        <a:rPr lang="en-US" sz="2200" b="1" i="0" u="none" strike="noStrike" dirty="0">
                          <a:solidFill>
                            <a:srgbClr val="000000"/>
                          </a:solidFill>
                          <a:effectLst/>
                          <a:latin typeface="+mj-lt"/>
                        </a:rPr>
                        <a:t>DOMÁCÍ PÉČE
(OBLIČEJ)</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2200" b="1" i="0" u="none" strike="noStrike" dirty="0">
                          <a:solidFill>
                            <a:srgbClr val="0070C0"/>
                          </a:solidFill>
                          <a:effectLst/>
                          <a:latin typeface="+mj-lt"/>
                        </a:rPr>
                        <a:t>KOSMECEUTIKA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KDY?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PROČ?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68351">
                <a:tc vMerge="1">
                  <a:txBody>
                    <a:bodyPr/>
                    <a:lstStyle/>
                    <a:p>
                      <a:endParaRPr lang="en-US"/>
                    </a:p>
                  </a:txBody>
                  <a:tcPr>
                    <a:lnT w="6350" cap="flat" cmpd="sng" algn="ctr">
                      <a:solidFill>
                        <a:srgbClr val="000000"/>
                      </a:solidFill>
                      <a:prstDash val="solid"/>
                      <a:round/>
                      <a:headEnd type="none" w="med" len="med"/>
                      <a:tailEnd type="none" w="med" len="med"/>
                    </a:lnT>
                  </a:tcPr>
                </a:tc>
                <a:tc>
                  <a:txBody>
                    <a:bodyPr/>
                    <a:lstStyle/>
                    <a:p>
                      <a:pPr algn="ctr" fontAlgn="ctr"/>
                      <a:r>
                        <a:rPr lang="en-US" sz="2200" b="1" i="0" u="none" strike="noStrike" dirty="0">
                          <a:solidFill>
                            <a:srgbClr val="000000"/>
                          </a:solidFill>
                          <a:effectLst/>
                          <a:latin typeface="+mj-lt"/>
                        </a:rPr>
                        <a:t>SKIN REPAIR VIALS</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JEDNOU TÝDNĚ NANESTE A VMASÍRUJTE AŽ DO VSTŘEBÁNÍ PŘED KRÉMEM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IDEÁLNÍ PO JAKÉKOLI CÉVNÍ LÉČBĚ PRO POSÍLENÍ CÉV</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47342">
                <a:tc vMerge="1">
                  <a:txBody>
                    <a:bodyPr/>
                    <a:lstStyle/>
                    <a:p>
                      <a:endParaRPr lang="en-US"/>
                    </a:p>
                  </a:txBody>
                  <a:tcPr/>
                </a:tc>
                <a:tc>
                  <a:txBody>
                    <a:bodyPr/>
                    <a:lstStyle/>
                    <a:p>
                      <a:pPr algn="ctr" fontAlgn="ctr"/>
                      <a:r>
                        <a:rPr lang="en-US" sz="2200" b="1" i="0" u="none" strike="noStrike" dirty="0">
                          <a:solidFill>
                            <a:srgbClr val="000000"/>
                          </a:solidFill>
                          <a:effectLst/>
                          <a:latin typeface="+mj-lt"/>
                        </a:rPr>
                        <a:t>SENSITIVE SKIN SILK</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IDEÁLNÍ PŘI CÉVNÍ LÉČBĚ PRO POSÍLENÍ CÉV</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288174">
                <a:tc vMerge="1">
                  <a:txBody>
                    <a:bodyPr/>
                    <a:lstStyle/>
                    <a:p>
                      <a:endParaRPr lang="en-US"/>
                    </a:p>
                  </a:txBody>
                  <a:tcPr/>
                </a:tc>
                <a:tc>
                  <a:txBody>
                    <a:bodyPr/>
                    <a:lstStyle/>
                    <a:p>
                      <a:pPr algn="ctr" fontAlgn="ctr"/>
                      <a:r>
                        <a:rPr lang="en-US" sz="2200" b="1" i="0" u="none" strike="noStrike" dirty="0">
                          <a:solidFill>
                            <a:srgbClr val="000000"/>
                          </a:solidFill>
                          <a:effectLst/>
                          <a:latin typeface="+mj-lt"/>
                        </a:rPr>
                        <a:t>GLOWING CREAM  BRONZE/GOLD</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DENNÍ POUŽÍVÁNÍ (PO ZMIZENÍ KRUST)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PODKLADOVÁ BÁZE KOMPATIBILNÍ S POKOŽKOU, SJEDNOCUJE BARVU PLETI A ZAKRÝVÁ ZARUDNUTÍ NEBO PODRÁŽDĚNÍ A CHRÁNÍ POKOŽKU PŘED TOXINY A ŠKODLIVÝMI VNĚJŠÍMI VLIVY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695624">
                <a:tc vMerge="1">
                  <a:txBody>
                    <a:bodyPr/>
                    <a:lstStyle/>
                    <a:p>
                      <a:endParaRPr lang="en-US"/>
                    </a:p>
                  </a:txBody>
                  <a:tcPr/>
                </a:tc>
                <a:tc>
                  <a:txBody>
                    <a:bodyPr/>
                    <a:lstStyle/>
                    <a:p>
                      <a:pPr algn="ctr" rtl="0" fontAlgn="ctr"/>
                      <a:r>
                        <a:rPr lang="en-US" sz="2200" b="1" i="0" u="none" strike="noStrike" dirty="0">
                          <a:solidFill>
                            <a:srgbClr val="000000"/>
                          </a:solidFill>
                          <a:effectLst/>
                          <a:latin typeface="+mj-lt"/>
                        </a:rPr>
                        <a:t>SUN CARE SFP50+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 NA OŠETŘOVANÉ MÍSTO VYSTAVENÉ SLUNCI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OCHRANA PŘED SLUNCEM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pic>
        <p:nvPicPr>
          <p:cNvPr id="11" name="Immagine 10">
            <a:extLst>
              <a:ext uri="{FF2B5EF4-FFF2-40B4-BE49-F238E27FC236}">
                <a16:creationId xmlns:a16="http://schemas.microsoft.com/office/drawing/2014/main" id="{B495EB6E-6155-BD5B-15BE-7FC9F31A7BE2}"/>
              </a:ext>
            </a:extLst>
          </p:cNvPr>
          <p:cNvPicPr>
            <a:picLocks noChangeAspect="1"/>
          </p:cNvPicPr>
          <p:nvPr/>
        </p:nvPicPr>
        <p:blipFill>
          <a:blip r:embed="rId6" cstate="print">
            <a:extLst>
              <a:ext uri="{28A0092B-C50C-407E-A947-70E740481C1C}">
                <a14:useLocalDpi xmlns:a14="http://schemas.microsoft.com/office/drawing/2010/main" val="0"/>
              </a:ext>
            </a:extLst>
          </a:blip>
          <a:srcRect l="39362" t="8958" r="38297" b="4647"/>
          <a:stretch/>
        </p:blipFill>
        <p:spPr>
          <a:xfrm>
            <a:off x="13472416" y="6738397"/>
            <a:ext cx="1054265" cy="4076993"/>
          </a:xfrm>
          <a:prstGeom prst="rect">
            <a:avLst/>
          </a:prstGeom>
        </p:spPr>
      </p:pic>
      <p:pic>
        <p:nvPicPr>
          <p:cNvPr id="12" name="Immagine 11">
            <a:extLst>
              <a:ext uri="{FF2B5EF4-FFF2-40B4-BE49-F238E27FC236}">
                <a16:creationId xmlns:a16="http://schemas.microsoft.com/office/drawing/2014/main" id="{62979D93-8C94-ED4B-A6FD-9D55B3F145A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3603" r="25972"/>
          <a:stretch/>
        </p:blipFill>
        <p:spPr>
          <a:xfrm>
            <a:off x="15032658" y="6478496"/>
            <a:ext cx="2260920" cy="4483756"/>
          </a:xfrm>
          <a:prstGeom prst="rect">
            <a:avLst/>
          </a:prstGeom>
        </p:spPr>
      </p:pic>
      <p:pic>
        <p:nvPicPr>
          <p:cNvPr id="13" name="Immagine 12">
            <a:extLst>
              <a:ext uri="{FF2B5EF4-FFF2-40B4-BE49-F238E27FC236}">
                <a16:creationId xmlns:a16="http://schemas.microsoft.com/office/drawing/2014/main" id="{02A257BA-D340-34D6-7B1A-3E27E108B0E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978" t="30330" r="-978" b="26621"/>
          <a:stretch/>
        </p:blipFill>
        <p:spPr>
          <a:xfrm>
            <a:off x="13785850" y="2413113"/>
            <a:ext cx="5676927" cy="2443879"/>
          </a:xfrm>
          <a:prstGeom prst="rect">
            <a:avLst/>
          </a:prstGeom>
        </p:spPr>
      </p:pic>
      <p:sp>
        <p:nvSpPr>
          <p:cNvPr id="14" name="CasellaDiTesto 13">
            <a:extLst>
              <a:ext uri="{FF2B5EF4-FFF2-40B4-BE49-F238E27FC236}">
                <a16:creationId xmlns:a16="http://schemas.microsoft.com/office/drawing/2014/main" id="{C82FFD3F-BC4C-33B5-6047-08A2B221761C}"/>
              </a:ext>
            </a:extLst>
          </p:cNvPr>
          <p:cNvSpPr txBox="1"/>
          <p:nvPr/>
        </p:nvSpPr>
        <p:spPr>
          <a:xfrm>
            <a:off x="11986" y="1535444"/>
            <a:ext cx="17244458" cy="1282241"/>
          </a:xfrm>
          <a:prstGeom prst="rect">
            <a:avLst/>
          </a:prstGeom>
          <a:noFill/>
        </p:spPr>
        <p:txBody>
          <a:bodyPr wrap="square" rtlCol="0">
            <a:spAutoFit/>
          </a:bodyPr>
          <a:lstStyle/>
          <a:p>
            <a:r>
              <a:rPr lang="en-US" sz="2500">
                <a:latin typeface="+mj-lt"/>
              </a:rPr>
              <a:t>Když kuperózu a růžovku léčíme laserem nebo IPL, většinou odstraňujeme pouze symthomy, nikoliv špatné návyky pacienta nebo jeho predispozice.
Pro udržení a urychlení výsledků doporučujeme :</a:t>
            </a:r>
            <a:endParaRPr lang="en-US" sz="2500" dirty="0">
              <a:latin typeface="+mj-lt"/>
            </a:endParaRPr>
          </a:p>
        </p:txBody>
      </p:sp>
    </p:spTree>
    <p:extLst>
      <p:ext uri="{BB962C8B-B14F-4D97-AF65-F5344CB8AC3E}">
        <p14:creationId xmlns:p14="http://schemas.microsoft.com/office/powerpoint/2010/main" val="19338342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49" y="57068"/>
            <a:ext cx="13284987"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4400" b="1" dirty="0">
                <a:solidFill>
                  <a:srgbClr val="0070C0"/>
                </a:solidFill>
                <a:latin typeface="+mj-lt"/>
              </a:rPr>
              <a:t>UDRŽUJTE </a:t>
            </a:r>
            <a:r>
              <a:rPr lang="cs-CZ" sz="4400" b="1" dirty="0">
                <a:solidFill>
                  <a:srgbClr val="0070C0"/>
                </a:solidFill>
                <a:latin typeface="+mj-lt"/>
              </a:rPr>
              <a:t>VÝSLEDKY </a:t>
            </a:r>
            <a:r>
              <a:rPr lang="it-IT" sz="4400" b="1" dirty="0">
                <a:solidFill>
                  <a:srgbClr val="0070C0"/>
                </a:solidFill>
                <a:latin typeface="+mj-lt"/>
              </a:rPr>
              <a:t>REDUKCI TUKU-CELULITID</a:t>
            </a:r>
            <a:r>
              <a:rPr lang="cs-CZ" sz="4400" b="1" dirty="0">
                <a:solidFill>
                  <a:srgbClr val="0070C0"/>
                </a:solidFill>
                <a:latin typeface="+mj-lt"/>
              </a:rPr>
              <a:t>Y</a:t>
            </a:r>
            <a:r>
              <a:rPr lang="it-IT" sz="4400" b="1" dirty="0">
                <a:solidFill>
                  <a:srgbClr val="0070C0"/>
                </a:solidFill>
                <a:latin typeface="+mj-lt"/>
              </a:rPr>
              <a:t>-LAXNOST</a:t>
            </a:r>
            <a:r>
              <a:rPr lang="cs-CZ" sz="4400" b="1" dirty="0">
                <a:solidFill>
                  <a:srgbClr val="0070C0"/>
                </a:solidFill>
                <a:latin typeface="+mj-lt"/>
              </a:rPr>
              <a:t>I</a:t>
            </a:r>
            <a:endParaRPr lang="it-IT" sz="4400" b="1" dirty="0">
              <a:solidFill>
                <a:srgbClr val="0070C0"/>
              </a:solidFill>
              <a:latin typeface="+mj-lt"/>
            </a:endParaRPr>
          </a:p>
        </p:txBody>
      </p:sp>
      <p:sp>
        <p:nvSpPr>
          <p:cNvPr id="4" name="CasellaDiTesto 3"/>
          <p:cNvSpPr txBox="1"/>
          <p:nvPr/>
        </p:nvSpPr>
        <p:spPr>
          <a:xfrm>
            <a:off x="15462250" y="854075"/>
            <a:ext cx="2031213" cy="369332"/>
          </a:xfrm>
          <a:prstGeom prst="rect">
            <a:avLst/>
          </a:prstGeom>
          <a:solidFill>
            <a:schemeClr val="bg1"/>
          </a:solidFill>
        </p:spPr>
        <p:txBody>
          <a:bodyPr wrap="square" rtlCol="0">
            <a:spAutoFit/>
          </a:bodyPr>
          <a:lstStyle/>
          <a:p>
            <a:endParaRPr lang="en-US" dirty="0"/>
          </a:p>
        </p:txBody>
      </p:sp>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6" name="Immagine 5">
            <a:extLst>
              <a:ext uri="{FF2B5EF4-FFF2-40B4-BE49-F238E27FC236}">
                <a16:creationId xmlns:a16="http://schemas.microsoft.com/office/drawing/2014/main" id="{632D6ADF-7C94-020F-3415-473CD0519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graphicFrame>
        <p:nvGraphicFramePr>
          <p:cNvPr id="3" name="Tabella 2">
            <a:extLst>
              <a:ext uri="{FF2B5EF4-FFF2-40B4-BE49-F238E27FC236}">
                <a16:creationId xmlns:a16="http://schemas.microsoft.com/office/drawing/2014/main" id="{94F5E97F-DBAA-E7D2-0022-66BD8CEC0F34}"/>
              </a:ext>
            </a:extLst>
          </p:cNvPr>
          <p:cNvGraphicFramePr>
            <a:graphicFrameLocks noGrp="1"/>
          </p:cNvGraphicFramePr>
          <p:nvPr>
            <p:extLst>
              <p:ext uri="{D42A27DB-BD31-4B8C-83A1-F6EECF244321}">
                <p14:modId xmlns:p14="http://schemas.microsoft.com/office/powerpoint/2010/main" val="2190588391"/>
              </p:ext>
            </p:extLst>
          </p:nvPr>
        </p:nvGraphicFramePr>
        <p:xfrm>
          <a:off x="15707" y="4188708"/>
          <a:ext cx="12191999" cy="3694996"/>
        </p:xfrm>
        <a:graphic>
          <a:graphicData uri="http://schemas.openxmlformats.org/drawingml/2006/table">
            <a:tbl>
              <a:tblPr/>
              <a:tblGrid>
                <a:gridCol w="970203">
                  <a:extLst>
                    <a:ext uri="{9D8B030D-6E8A-4147-A177-3AD203B41FA5}">
                      <a16:colId xmlns:a16="http://schemas.microsoft.com/office/drawing/2014/main" val="20000"/>
                    </a:ext>
                  </a:extLst>
                </a:gridCol>
                <a:gridCol w="2976132">
                  <a:extLst>
                    <a:ext uri="{9D8B030D-6E8A-4147-A177-3AD203B41FA5}">
                      <a16:colId xmlns:a16="http://schemas.microsoft.com/office/drawing/2014/main" val="20001"/>
                    </a:ext>
                  </a:extLst>
                </a:gridCol>
                <a:gridCol w="3529095">
                  <a:extLst>
                    <a:ext uri="{9D8B030D-6E8A-4147-A177-3AD203B41FA5}">
                      <a16:colId xmlns:a16="http://schemas.microsoft.com/office/drawing/2014/main" val="20002"/>
                    </a:ext>
                  </a:extLst>
                </a:gridCol>
                <a:gridCol w="4716569">
                  <a:extLst>
                    <a:ext uri="{9D8B030D-6E8A-4147-A177-3AD203B41FA5}">
                      <a16:colId xmlns:a16="http://schemas.microsoft.com/office/drawing/2014/main" val="20003"/>
                    </a:ext>
                  </a:extLst>
                </a:gridCol>
              </a:tblGrid>
              <a:tr h="566831">
                <a:tc rowSpan="4">
                  <a:txBody>
                    <a:bodyPr/>
                    <a:lstStyle/>
                    <a:p>
                      <a:pPr algn="l" fontAlgn="ctr"/>
                      <a:r>
                        <a:rPr lang="en-US" sz="2200" b="1" i="0" u="none" strike="noStrike" dirty="0">
                          <a:solidFill>
                            <a:srgbClr val="000000"/>
                          </a:solidFill>
                          <a:effectLst/>
                          <a:latin typeface="+mj-lt"/>
                        </a:rPr>
                        <a:t> </a:t>
                      </a:r>
                    </a:p>
                    <a:p>
                      <a:pPr algn="ctr" fontAlgn="ctr"/>
                      <a:r>
                        <a:rPr lang="en-US" sz="2200" b="1" i="0" u="none" strike="noStrike" dirty="0">
                          <a:solidFill>
                            <a:srgbClr val="000000"/>
                          </a:solidFill>
                          <a:effectLst/>
                          <a:latin typeface="+mj-lt"/>
                        </a:rPr>
                        <a:t>DOMÁCÍ PÉČE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2200" b="1" i="0" u="none" strike="noStrike" dirty="0">
                          <a:solidFill>
                            <a:srgbClr val="0070C0"/>
                          </a:solidFill>
                          <a:effectLst/>
                          <a:latin typeface="+mj-lt"/>
                        </a:rPr>
                        <a:t>KOSMECEUTIKA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KDY?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PROČ?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68351">
                <a:tc vMerge="1">
                  <a:txBody>
                    <a:bodyPr/>
                    <a:lstStyle/>
                    <a:p>
                      <a:endParaRPr lang="en-US"/>
                    </a:p>
                  </a:txBody>
                  <a:tcPr>
                    <a:lnT w="6350" cap="flat" cmpd="sng" algn="ctr">
                      <a:solidFill>
                        <a:srgbClr val="000000"/>
                      </a:solidFill>
                      <a:prstDash val="solid"/>
                      <a:round/>
                      <a:headEnd type="none" w="med" len="med"/>
                      <a:tailEnd type="none" w="med" len="med"/>
                    </a:lnT>
                  </a:tcPr>
                </a:tc>
                <a:tc>
                  <a:txBody>
                    <a:bodyPr/>
                    <a:lstStyle/>
                    <a:p>
                      <a:pPr algn="l" fontAlgn="ctr"/>
                      <a:r>
                        <a:rPr lang="en-US" sz="2200" b="1" i="0" u="none" strike="noStrike" dirty="0">
                          <a:solidFill>
                            <a:srgbClr val="000000"/>
                          </a:solidFill>
                          <a:effectLst/>
                          <a:latin typeface="+mj-lt"/>
                        </a:rPr>
                        <a:t>LIPO OXY ACTIVE GYM</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507846" rtl="0" eaLnBrk="1" fontAlgn="auto" latinLnBrk="0" hangingPunct="1">
                        <a:lnSpc>
                          <a:spcPct val="100000"/>
                        </a:lnSpc>
                        <a:spcBef>
                          <a:spcPts val="0"/>
                        </a:spcBef>
                        <a:spcAft>
                          <a:spcPts val="0"/>
                        </a:spcAft>
                        <a:buClrTx/>
                        <a:buSzTx/>
                        <a:buFontTx/>
                        <a:buNone/>
                        <a:tabLst/>
                        <a:defRPr/>
                      </a:pPr>
                      <a:r>
                        <a:rPr lang="en-US" sz="2200" baseline="0" dirty="0" err="1">
                          <a:latin typeface="+mj-lt"/>
                        </a:rPr>
                        <a:t>Aplikujte</a:t>
                      </a:r>
                      <a:r>
                        <a:rPr lang="en-US" sz="2200" baseline="0" dirty="0">
                          <a:latin typeface="+mj-lt"/>
                        </a:rPr>
                        <a:t> </a:t>
                      </a:r>
                      <a:r>
                        <a:rPr lang="en-US" sz="2200" baseline="0" dirty="0" err="1">
                          <a:latin typeface="+mj-lt"/>
                        </a:rPr>
                        <a:t>na</a:t>
                      </a:r>
                      <a:r>
                        <a:rPr lang="en-US" sz="2200" baseline="0" dirty="0">
                          <a:latin typeface="+mj-lt"/>
                        </a:rPr>
                        <a:t> </a:t>
                      </a:r>
                      <a:r>
                        <a:rPr lang="en-US" sz="2200" baseline="0" dirty="0" err="1">
                          <a:latin typeface="+mj-lt"/>
                        </a:rPr>
                        <a:t>ošetřovanou</a:t>
                      </a:r>
                      <a:r>
                        <a:rPr lang="en-US" sz="2200" baseline="0" dirty="0">
                          <a:latin typeface="+mj-lt"/>
                        </a:rPr>
                        <a:t> oblast </a:t>
                      </a:r>
                      <a:r>
                        <a:rPr lang="en-US" sz="2200" baseline="0" dirty="0" err="1">
                          <a:latin typeface="+mj-lt"/>
                        </a:rPr>
                        <a:t>těla</a:t>
                      </a:r>
                      <a:r>
                        <a:rPr lang="en-US" sz="2200" baseline="0" dirty="0">
                          <a:latin typeface="+mj-lt"/>
                        </a:rPr>
                        <a:t> </a:t>
                      </a:r>
                      <a:r>
                        <a:rPr lang="en-US" sz="2200" baseline="0" dirty="0" err="1">
                          <a:latin typeface="+mj-lt"/>
                        </a:rPr>
                        <a:t>každý</a:t>
                      </a:r>
                      <a:r>
                        <a:rPr lang="en-US" sz="2200" baseline="0" dirty="0">
                          <a:latin typeface="+mj-lt"/>
                        </a:rPr>
                        <a:t> den </a:t>
                      </a:r>
                      <a:r>
                        <a:rPr lang="en-US" sz="2200" baseline="0" dirty="0" err="1">
                          <a:latin typeface="+mj-lt"/>
                        </a:rPr>
                        <a:t>ráno</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 LIPOLITICKÝ, DRENÁŽNÍ A ZPEVŇUJÍCÍ ÚČINEK, POMÁHÁ ROZPOUŠTĚT FIBROTICKÁ SEPTA CELULITIDY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68505">
                <a:tc vMerge="1">
                  <a:txBody>
                    <a:bodyPr/>
                    <a:lstStyle/>
                    <a:p>
                      <a:endParaRPr lang="en-US"/>
                    </a:p>
                  </a:txBody>
                  <a:tcPr/>
                </a:tc>
                <a:tc>
                  <a:txBody>
                    <a:bodyPr/>
                    <a:lstStyle/>
                    <a:p>
                      <a:pPr algn="l" fontAlgn="ctr"/>
                      <a:r>
                        <a:rPr lang="en-US" sz="2200" b="1" i="0" u="none" strike="noStrike" dirty="0">
                          <a:solidFill>
                            <a:srgbClr val="000000"/>
                          </a:solidFill>
                          <a:effectLst/>
                          <a:latin typeface="+mj-lt"/>
                        </a:rPr>
                        <a:t>LIPO OXY NIGHT SHAPE</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507846" rtl="0" eaLnBrk="1" fontAlgn="auto" latinLnBrk="0" hangingPunct="1">
                        <a:lnSpc>
                          <a:spcPct val="100000"/>
                        </a:lnSpc>
                        <a:spcBef>
                          <a:spcPts val="0"/>
                        </a:spcBef>
                        <a:spcAft>
                          <a:spcPts val="0"/>
                        </a:spcAft>
                        <a:buClrTx/>
                        <a:buSzTx/>
                        <a:buFontTx/>
                        <a:buNone/>
                        <a:tabLst/>
                        <a:defRPr/>
                      </a:pPr>
                      <a:r>
                        <a:rPr lang="en-US" sz="2200" baseline="0" dirty="0">
                          <a:latin typeface="+mj-lt"/>
                        </a:rPr>
                        <a:t>k </a:t>
                      </a:r>
                      <a:r>
                        <a:rPr lang="en-US" sz="2200" baseline="0" dirty="0" err="1">
                          <a:latin typeface="+mj-lt"/>
                        </a:rPr>
                        <a:t>aplikaci</a:t>
                      </a:r>
                      <a:r>
                        <a:rPr lang="en-US" sz="2200" baseline="0" dirty="0">
                          <a:latin typeface="+mj-lt"/>
                        </a:rPr>
                        <a:t> </a:t>
                      </a:r>
                      <a:r>
                        <a:rPr lang="en-US" sz="2200" baseline="0" dirty="0" err="1">
                          <a:latin typeface="+mj-lt"/>
                        </a:rPr>
                        <a:t>na</a:t>
                      </a:r>
                      <a:r>
                        <a:rPr lang="en-US" sz="2200" baseline="0" dirty="0">
                          <a:latin typeface="+mj-lt"/>
                        </a:rPr>
                        <a:t> </a:t>
                      </a:r>
                      <a:r>
                        <a:rPr lang="en-US" sz="2200" baseline="0" dirty="0" err="1">
                          <a:latin typeface="+mj-lt"/>
                        </a:rPr>
                        <a:t>ošetřovanou</a:t>
                      </a:r>
                      <a:r>
                        <a:rPr lang="en-US" sz="2200" baseline="0" dirty="0">
                          <a:latin typeface="+mj-lt"/>
                        </a:rPr>
                        <a:t> oblast </a:t>
                      </a:r>
                      <a:r>
                        <a:rPr lang="en-US" sz="2200" baseline="0" dirty="0" err="1">
                          <a:latin typeface="+mj-lt"/>
                        </a:rPr>
                        <a:t>těla</a:t>
                      </a:r>
                      <a:r>
                        <a:rPr lang="en-US" sz="2200" baseline="0" dirty="0">
                          <a:latin typeface="+mj-lt"/>
                        </a:rPr>
                        <a:t> </a:t>
                      </a:r>
                      <a:r>
                        <a:rPr lang="en-US" sz="2200" baseline="0" dirty="0" err="1">
                          <a:latin typeface="+mj-lt"/>
                        </a:rPr>
                        <a:t>každý</a:t>
                      </a:r>
                      <a:r>
                        <a:rPr lang="en-US" sz="2200" baseline="0" dirty="0">
                          <a:latin typeface="+mj-lt"/>
                        </a:rPr>
                        <a:t> den </a:t>
                      </a:r>
                      <a:r>
                        <a:rPr lang="en-US" sz="2200" baseline="0" dirty="0" err="1">
                          <a:latin typeface="+mj-lt"/>
                        </a:rPr>
                        <a:t>večer</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LIPOLITIC</a:t>
                      </a:r>
                      <a:r>
                        <a:rPr lang="cs-CZ" sz="2200" b="0" i="0" u="none" strike="noStrike" dirty="0">
                          <a:solidFill>
                            <a:srgbClr val="000000"/>
                          </a:solidFill>
                          <a:effectLst/>
                          <a:latin typeface="+mj-lt"/>
                        </a:rPr>
                        <a:t>KÝ</a:t>
                      </a:r>
                      <a:r>
                        <a:rPr lang="en-US" sz="2200" b="0" i="0" u="none" strike="noStrike" dirty="0">
                          <a:solidFill>
                            <a:srgbClr val="000000"/>
                          </a:solidFill>
                          <a:effectLst/>
                          <a:latin typeface="+mj-lt"/>
                        </a:rPr>
                        <a:t>, TONI</a:t>
                      </a:r>
                      <a:r>
                        <a:rPr lang="cs-CZ" sz="2200" b="0" i="0" u="none" strike="noStrike" dirty="0">
                          <a:solidFill>
                            <a:srgbClr val="000000"/>
                          </a:solidFill>
                          <a:effectLst/>
                          <a:latin typeface="+mj-lt"/>
                        </a:rPr>
                        <a:t>ZUJÍCÍ</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5294206"/>
                  </a:ext>
                </a:extLst>
              </a:tr>
              <a:tr h="968351">
                <a:tc vMerge="1">
                  <a:txBody>
                    <a:bodyPr/>
                    <a:lstStyle/>
                    <a:p>
                      <a:endParaRPr lang="en-US"/>
                    </a:p>
                  </a:txBody>
                  <a:tcPr/>
                </a:tc>
                <a:tc>
                  <a:txBody>
                    <a:bodyPr/>
                    <a:lstStyle/>
                    <a:p>
                      <a:pPr algn="l" fontAlgn="ctr"/>
                      <a:r>
                        <a:rPr lang="en-US" sz="2200" b="1" i="0" u="none" strike="noStrike" dirty="0">
                          <a:solidFill>
                            <a:srgbClr val="000000"/>
                          </a:solidFill>
                          <a:effectLst/>
                          <a:latin typeface="+mj-lt"/>
                        </a:rPr>
                        <a:t>LIFTING BODY CREAM</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dirty="0">
                          <a:latin typeface="+mj-lt"/>
                        </a:rPr>
                        <a:t>k </a:t>
                      </a:r>
                      <a:r>
                        <a:rPr lang="en-US" sz="2200" dirty="0" err="1">
                          <a:latin typeface="+mj-lt"/>
                        </a:rPr>
                        <a:t>použití</a:t>
                      </a:r>
                      <a:r>
                        <a:rPr lang="en-US" sz="2200" dirty="0">
                          <a:latin typeface="+mj-lt"/>
                        </a:rPr>
                        <a:t> </a:t>
                      </a:r>
                      <a:r>
                        <a:rPr lang="en-US" sz="2200" dirty="0" err="1">
                          <a:latin typeface="+mj-lt"/>
                        </a:rPr>
                        <a:t>každý</a:t>
                      </a:r>
                      <a:r>
                        <a:rPr lang="en-US" sz="2200" dirty="0">
                          <a:latin typeface="+mj-lt"/>
                        </a:rPr>
                        <a:t> den, </a:t>
                      </a:r>
                      <a:r>
                        <a:rPr lang="en-US" sz="2200" dirty="0" err="1">
                          <a:latin typeface="+mj-lt"/>
                        </a:rPr>
                        <a:t>ráno</a:t>
                      </a:r>
                      <a:r>
                        <a:rPr lang="en-US" sz="2200" dirty="0">
                          <a:latin typeface="+mj-lt"/>
                        </a:rPr>
                        <a:t> </a:t>
                      </a:r>
                      <a:r>
                        <a:rPr lang="en-US" sz="2200" dirty="0" err="1">
                          <a:latin typeface="+mj-lt"/>
                        </a:rPr>
                        <a:t>nebo</a:t>
                      </a:r>
                      <a:r>
                        <a:rPr lang="en-US" sz="2200" dirty="0">
                          <a:latin typeface="+mj-lt"/>
                        </a:rPr>
                        <a:t> </a:t>
                      </a:r>
                      <a:r>
                        <a:rPr lang="en-US" sz="2200" dirty="0" err="1">
                          <a:latin typeface="+mj-lt"/>
                        </a:rPr>
                        <a:t>večer</a:t>
                      </a:r>
                      <a:r>
                        <a:rPr lang="en-US" sz="2200" dirty="0">
                          <a:latin typeface="+mj-lt"/>
                        </a:rPr>
                        <a:t> </a:t>
                      </a:r>
                      <a:r>
                        <a:rPr lang="en-US" sz="2200" dirty="0" err="1">
                          <a:latin typeface="+mj-lt"/>
                        </a:rPr>
                        <a:t>na</a:t>
                      </a:r>
                      <a:r>
                        <a:rPr lang="en-US" sz="2200" dirty="0">
                          <a:latin typeface="+mj-lt"/>
                        </a:rPr>
                        <a:t> </a:t>
                      </a:r>
                      <a:r>
                        <a:rPr lang="en-US" sz="2200" dirty="0" err="1">
                          <a:latin typeface="+mj-lt"/>
                        </a:rPr>
                        <a:t>ošetřovanou</a:t>
                      </a:r>
                      <a:r>
                        <a:rPr lang="en-US" sz="2200" dirty="0">
                          <a:latin typeface="+mj-lt"/>
                        </a:rPr>
                        <a:t> oblast </a:t>
                      </a:r>
                      <a:r>
                        <a:rPr lang="en-US" sz="2200" dirty="0" err="1">
                          <a:latin typeface="+mj-lt"/>
                        </a:rPr>
                        <a:t>těla</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IDEÁLNÍ PRO KAŽDODENNÍ POUŽITÍ BĚHEM ZPEVŇUJÍCÍCH KÚR A REDUKCE CELULITIDY.  ODVODŇUJÍCÍ A ZPEVŇUJÍCÍ ÚČINEK</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11259"/>
                  </a:ext>
                </a:extLst>
              </a:tr>
            </a:tbl>
          </a:graphicData>
        </a:graphic>
      </p:graphicFrame>
      <p:pic>
        <p:nvPicPr>
          <p:cNvPr id="7" name="Immagine 6">
            <a:extLst>
              <a:ext uri="{FF2B5EF4-FFF2-40B4-BE49-F238E27FC236}">
                <a16:creationId xmlns:a16="http://schemas.microsoft.com/office/drawing/2014/main" id="{9DAC0663-56BC-21CF-7B2D-29E31419614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926" r="27525"/>
          <a:stretch/>
        </p:blipFill>
        <p:spPr>
          <a:xfrm>
            <a:off x="15330192" y="3766209"/>
            <a:ext cx="2484353" cy="5454240"/>
          </a:xfrm>
          <a:prstGeom prst="rect">
            <a:avLst/>
          </a:prstGeom>
        </p:spPr>
      </p:pic>
      <p:pic>
        <p:nvPicPr>
          <p:cNvPr id="9" name="Immagine 8">
            <a:extLst>
              <a:ext uri="{FF2B5EF4-FFF2-40B4-BE49-F238E27FC236}">
                <a16:creationId xmlns:a16="http://schemas.microsoft.com/office/drawing/2014/main" id="{9643E05C-8E6A-D0C5-E989-684BEB4D0DA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645" r="24890"/>
          <a:stretch/>
        </p:blipFill>
        <p:spPr>
          <a:xfrm>
            <a:off x="12889874" y="3821447"/>
            <a:ext cx="2597963" cy="5148095"/>
          </a:xfrm>
          <a:prstGeom prst="rect">
            <a:avLst/>
          </a:prstGeom>
        </p:spPr>
      </p:pic>
      <p:pic>
        <p:nvPicPr>
          <p:cNvPr id="11" name="Immagine 10">
            <a:extLst>
              <a:ext uri="{FF2B5EF4-FFF2-40B4-BE49-F238E27FC236}">
                <a16:creationId xmlns:a16="http://schemas.microsoft.com/office/drawing/2014/main" id="{26B84DBD-86DC-0206-D8E8-D5116B169F6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9623" r="22597"/>
          <a:stretch/>
        </p:blipFill>
        <p:spPr>
          <a:xfrm>
            <a:off x="17404302" y="3800536"/>
            <a:ext cx="3006466" cy="5203333"/>
          </a:xfrm>
          <a:prstGeom prst="rect">
            <a:avLst/>
          </a:prstGeom>
        </p:spPr>
      </p:pic>
      <p:sp>
        <p:nvSpPr>
          <p:cNvPr id="12" name="CasellaDiTesto 11">
            <a:extLst>
              <a:ext uri="{FF2B5EF4-FFF2-40B4-BE49-F238E27FC236}">
                <a16:creationId xmlns:a16="http://schemas.microsoft.com/office/drawing/2014/main" id="{20D88960-EBF6-D308-4B21-D1E2CE4A4837}"/>
              </a:ext>
            </a:extLst>
          </p:cNvPr>
          <p:cNvSpPr txBox="1"/>
          <p:nvPr/>
        </p:nvSpPr>
        <p:spPr>
          <a:xfrm>
            <a:off x="0" y="2088901"/>
            <a:ext cx="17244458" cy="477054"/>
          </a:xfrm>
          <a:prstGeom prst="rect">
            <a:avLst/>
          </a:prstGeom>
          <a:noFill/>
        </p:spPr>
        <p:txBody>
          <a:bodyPr wrap="square" rtlCol="0">
            <a:spAutoFit/>
          </a:bodyPr>
          <a:lstStyle/>
          <a:p>
            <a:r>
              <a:rPr lang="en-US" sz="2500" dirty="0">
                <a:latin typeface="+mj-lt"/>
              </a:rPr>
              <a:t>Pro </a:t>
            </a:r>
            <a:r>
              <a:rPr lang="en-US" sz="2500" dirty="0" err="1">
                <a:latin typeface="+mj-lt"/>
              </a:rPr>
              <a:t>udržení</a:t>
            </a:r>
            <a:r>
              <a:rPr lang="en-US" sz="2500" dirty="0">
                <a:latin typeface="+mj-lt"/>
              </a:rPr>
              <a:t> a </a:t>
            </a:r>
            <a:r>
              <a:rPr lang="en-US" sz="2500" dirty="0" err="1">
                <a:latin typeface="+mj-lt"/>
              </a:rPr>
              <a:t>zlepšení</a:t>
            </a:r>
            <a:r>
              <a:rPr lang="en-US" sz="2500" dirty="0">
                <a:latin typeface="+mj-lt"/>
              </a:rPr>
              <a:t> </a:t>
            </a:r>
            <a:r>
              <a:rPr lang="en-US" sz="2500" dirty="0" err="1">
                <a:latin typeface="+mj-lt"/>
              </a:rPr>
              <a:t>výsledků</a:t>
            </a:r>
            <a:r>
              <a:rPr lang="en-US" sz="2500" dirty="0">
                <a:latin typeface="+mj-lt"/>
              </a:rPr>
              <a:t> </a:t>
            </a:r>
            <a:r>
              <a:rPr lang="en-US" sz="2500" dirty="0" err="1">
                <a:latin typeface="+mj-lt"/>
              </a:rPr>
              <a:t>doporučujeme</a:t>
            </a:r>
            <a:r>
              <a:rPr lang="en-US" sz="2500" dirty="0">
                <a:latin typeface="+mj-lt"/>
              </a:rPr>
              <a:t> :</a:t>
            </a:r>
          </a:p>
        </p:txBody>
      </p:sp>
    </p:spTree>
    <p:extLst>
      <p:ext uri="{BB962C8B-B14F-4D97-AF65-F5344CB8AC3E}">
        <p14:creationId xmlns:p14="http://schemas.microsoft.com/office/powerpoint/2010/main" val="36425906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ANTIAGE </a:t>
            </a:r>
          </a:p>
        </p:txBody>
      </p:sp>
      <p:sp>
        <p:nvSpPr>
          <p:cNvPr id="4" name="CasellaDiTesto 3"/>
          <p:cNvSpPr txBox="1"/>
          <p:nvPr/>
        </p:nvSpPr>
        <p:spPr>
          <a:xfrm>
            <a:off x="15462250" y="854075"/>
            <a:ext cx="2031213" cy="369332"/>
          </a:xfrm>
          <a:prstGeom prst="rect">
            <a:avLst/>
          </a:prstGeom>
          <a:solidFill>
            <a:schemeClr val="bg1"/>
          </a:solidFill>
        </p:spPr>
        <p:txBody>
          <a:bodyPr wrap="square" rtlCol="0">
            <a:spAutoFit/>
          </a:bodyPr>
          <a:lstStyle/>
          <a:p>
            <a:endParaRPr lang="en-US" dirty="0"/>
          </a:p>
        </p:txBody>
      </p:sp>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6" name="Immagine 5">
            <a:extLst>
              <a:ext uri="{FF2B5EF4-FFF2-40B4-BE49-F238E27FC236}">
                <a16:creationId xmlns:a16="http://schemas.microsoft.com/office/drawing/2014/main" id="{632D6ADF-7C94-020F-3415-473CD0519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graphicFrame>
        <p:nvGraphicFramePr>
          <p:cNvPr id="3" name="Tabella 2">
            <a:extLst>
              <a:ext uri="{FF2B5EF4-FFF2-40B4-BE49-F238E27FC236}">
                <a16:creationId xmlns:a16="http://schemas.microsoft.com/office/drawing/2014/main" id="{A02ED4BC-C0BF-DBA6-6DB6-E34FBF02BA25}"/>
              </a:ext>
            </a:extLst>
          </p:cNvPr>
          <p:cNvGraphicFramePr>
            <a:graphicFrameLocks noGrp="1"/>
          </p:cNvGraphicFramePr>
          <p:nvPr>
            <p:extLst>
              <p:ext uri="{D42A27DB-BD31-4B8C-83A1-F6EECF244321}">
                <p14:modId xmlns:p14="http://schemas.microsoft.com/office/powerpoint/2010/main" val="1512880099"/>
              </p:ext>
            </p:extLst>
          </p:nvPr>
        </p:nvGraphicFramePr>
        <p:xfrm>
          <a:off x="298451" y="3368675"/>
          <a:ext cx="12191999" cy="6750280"/>
        </p:xfrm>
        <a:graphic>
          <a:graphicData uri="http://schemas.openxmlformats.org/drawingml/2006/table">
            <a:tbl>
              <a:tblPr/>
              <a:tblGrid>
                <a:gridCol w="970203">
                  <a:extLst>
                    <a:ext uri="{9D8B030D-6E8A-4147-A177-3AD203B41FA5}">
                      <a16:colId xmlns:a16="http://schemas.microsoft.com/office/drawing/2014/main" val="20000"/>
                    </a:ext>
                  </a:extLst>
                </a:gridCol>
                <a:gridCol w="2976132">
                  <a:extLst>
                    <a:ext uri="{9D8B030D-6E8A-4147-A177-3AD203B41FA5}">
                      <a16:colId xmlns:a16="http://schemas.microsoft.com/office/drawing/2014/main" val="20001"/>
                    </a:ext>
                  </a:extLst>
                </a:gridCol>
                <a:gridCol w="3529095">
                  <a:extLst>
                    <a:ext uri="{9D8B030D-6E8A-4147-A177-3AD203B41FA5}">
                      <a16:colId xmlns:a16="http://schemas.microsoft.com/office/drawing/2014/main" val="20002"/>
                    </a:ext>
                  </a:extLst>
                </a:gridCol>
                <a:gridCol w="4716569">
                  <a:extLst>
                    <a:ext uri="{9D8B030D-6E8A-4147-A177-3AD203B41FA5}">
                      <a16:colId xmlns:a16="http://schemas.microsoft.com/office/drawing/2014/main" val="20003"/>
                    </a:ext>
                  </a:extLst>
                </a:gridCol>
              </a:tblGrid>
              <a:tr h="566831">
                <a:tc rowSpan="7">
                  <a:txBody>
                    <a:bodyPr/>
                    <a:lstStyle/>
                    <a:p>
                      <a:pPr algn="l" fontAlgn="ctr"/>
                      <a:r>
                        <a:rPr lang="en-US" sz="2200" b="1" i="0" u="none" strike="noStrike" dirty="0">
                          <a:solidFill>
                            <a:srgbClr val="000000"/>
                          </a:solidFill>
                          <a:effectLst/>
                          <a:latin typeface="+mj-lt"/>
                        </a:rPr>
                        <a:t> </a:t>
                      </a:r>
                    </a:p>
                    <a:p>
                      <a:pPr algn="ctr" fontAlgn="ctr"/>
                      <a:r>
                        <a:rPr lang="en-US" sz="2200" b="1" i="0" u="none" strike="noStrike" dirty="0">
                          <a:solidFill>
                            <a:srgbClr val="000000"/>
                          </a:solidFill>
                          <a:effectLst/>
                          <a:latin typeface="+mj-lt"/>
                        </a:rPr>
                        <a:t>DOMÁCÍ PÉČE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2200" b="1" i="0" u="none" strike="noStrike" dirty="0">
                          <a:solidFill>
                            <a:srgbClr val="0070C0"/>
                          </a:solidFill>
                          <a:effectLst/>
                          <a:latin typeface="+mj-lt"/>
                        </a:rPr>
                        <a:t>KOSMECEUTIKA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KDY?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1" i="0" u="none" strike="noStrike" dirty="0">
                          <a:solidFill>
                            <a:srgbClr val="0070C0"/>
                          </a:solidFill>
                          <a:effectLst/>
                          <a:latin typeface="+mj-lt"/>
                        </a:rPr>
                        <a:t>PROČ?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68351">
                <a:tc vMerge="1">
                  <a:txBody>
                    <a:bodyPr/>
                    <a:lstStyle/>
                    <a:p>
                      <a:endParaRPr lang="en-US"/>
                    </a:p>
                  </a:txBody>
                  <a:tcPr>
                    <a:lnT w="6350" cap="flat" cmpd="sng" algn="ctr">
                      <a:solidFill>
                        <a:srgbClr val="000000"/>
                      </a:solidFill>
                      <a:prstDash val="solid"/>
                      <a:round/>
                      <a:headEnd type="none" w="med" len="med"/>
                      <a:tailEnd type="none" w="med" len="med"/>
                    </a:lnT>
                  </a:tcPr>
                </a:tc>
                <a:tc>
                  <a:txBody>
                    <a:bodyPr/>
                    <a:lstStyle/>
                    <a:p>
                      <a:pPr algn="l" fontAlgn="ctr"/>
                      <a:r>
                        <a:rPr lang="en-US" sz="2200" b="1" i="0" u="none" strike="noStrike" dirty="0">
                          <a:solidFill>
                            <a:srgbClr val="000000"/>
                          </a:solidFill>
                          <a:effectLst/>
                          <a:latin typeface="+mj-lt"/>
                        </a:rPr>
                        <a:t>FLOUR4 OXYGENATION MOUSSE CLEANSE</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DENNÍ POUŽITÍ</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IDEÁLNÍ PRO JAKÝKOLI DRUH PLETI, K ODSTRANĚNÍ MAKE-UPU A NEČISTOT A OXIDACI POKOŽKY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68505">
                <a:tc vMerge="1">
                  <a:txBody>
                    <a:bodyPr/>
                    <a:lstStyle/>
                    <a:p>
                      <a:endParaRPr lang="en-US"/>
                    </a:p>
                  </a:txBody>
                  <a:tcPr/>
                </a:tc>
                <a:tc>
                  <a:txBody>
                    <a:bodyPr/>
                    <a:lstStyle/>
                    <a:p>
                      <a:pPr marL="0" marR="0" lvl="0" indent="0" algn="l" defTabSz="1507846" rtl="0" eaLnBrk="1" fontAlgn="ctr" latinLnBrk="0" hangingPunct="1">
                        <a:lnSpc>
                          <a:spcPct val="100000"/>
                        </a:lnSpc>
                        <a:spcBef>
                          <a:spcPts val="0"/>
                        </a:spcBef>
                        <a:spcAft>
                          <a:spcPts val="0"/>
                        </a:spcAft>
                        <a:buClrTx/>
                        <a:buSzTx/>
                        <a:buFontTx/>
                        <a:buNone/>
                        <a:tabLst/>
                        <a:defRPr/>
                      </a:pPr>
                      <a:r>
                        <a:rPr lang="en-US" sz="2200" b="1" i="0" u="none" strike="noStrike" kern="1200" dirty="0">
                          <a:solidFill>
                            <a:srgbClr val="000000"/>
                          </a:solidFill>
                          <a:effectLst/>
                          <a:latin typeface="+mj-lt"/>
                          <a:ea typeface="+mn-ea"/>
                          <a:cs typeface="+mn-cs"/>
                        </a:rPr>
                        <a:t>FLOUR4 FACE PEEL</a:t>
                      </a:r>
                    </a:p>
                    <a:p>
                      <a:pPr algn="l" fontAlgn="ctr"/>
                      <a:endParaRPr lang="en-US" sz="2200" b="1" i="0" u="none" strike="noStrike" dirty="0">
                        <a:solidFill>
                          <a:srgbClr val="000000"/>
                        </a:solidFill>
                        <a:effectLst/>
                        <a:latin typeface="+mj-lt"/>
                      </a:endParaRP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507846" rtl="0" eaLnBrk="1" fontAlgn="ctr" latinLnBrk="0" hangingPunct="1">
                        <a:lnSpc>
                          <a:spcPct val="100000"/>
                        </a:lnSpc>
                        <a:spcBef>
                          <a:spcPts val="0"/>
                        </a:spcBef>
                        <a:spcAft>
                          <a:spcPts val="0"/>
                        </a:spcAft>
                        <a:buClrTx/>
                        <a:buSzTx/>
                        <a:buFontTx/>
                        <a:buNone/>
                        <a:tabLst/>
                        <a:defRPr/>
                      </a:pPr>
                      <a:r>
                        <a:rPr lang="en-US" sz="2200" baseline="0" dirty="0">
                          <a:latin typeface="+mj-lt"/>
                        </a:rPr>
                        <a:t>2 </a:t>
                      </a:r>
                      <a:r>
                        <a:rPr lang="en-US" sz="2200" baseline="0" dirty="0" err="1">
                          <a:latin typeface="+mj-lt"/>
                        </a:rPr>
                        <a:t>krát</a:t>
                      </a:r>
                      <a:r>
                        <a:rPr lang="en-US" sz="2200" baseline="0" dirty="0">
                          <a:latin typeface="+mj-lt"/>
                        </a:rPr>
                        <a:t> </a:t>
                      </a:r>
                      <a:r>
                        <a:rPr lang="en-US" sz="2200" baseline="0" dirty="0" err="1">
                          <a:latin typeface="+mj-lt"/>
                        </a:rPr>
                        <a:t>týdně</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 </a:t>
                      </a:r>
                      <a:r>
                        <a:rPr lang="pt-BR" sz="2200" b="0" i="0" u="none" strike="noStrike" dirty="0">
                          <a:solidFill>
                            <a:srgbClr val="000000"/>
                          </a:solidFill>
                          <a:effectLst/>
                          <a:latin typeface="+mj-lt"/>
                        </a:rPr>
                        <a:t>OXIGENUJÍ A OBNOVUJÍ EPIDERMIS, </a:t>
                      </a:r>
                      <a:r>
                        <a:rPr lang="cs-CZ" sz="2200" b="0" i="0" u="none" strike="noStrike" dirty="0">
                          <a:solidFill>
                            <a:srgbClr val="000000"/>
                          </a:solidFill>
                          <a:effectLst/>
                          <a:latin typeface="+mj-lt"/>
                        </a:rPr>
                        <a:t>Z</a:t>
                      </a:r>
                      <a:r>
                        <a:rPr lang="pt-BR" sz="2200" b="0" i="0" u="none" strike="noStrike" dirty="0">
                          <a:solidFill>
                            <a:srgbClr val="000000"/>
                          </a:solidFill>
                          <a:effectLst/>
                          <a:latin typeface="+mj-lt"/>
                        </a:rPr>
                        <a:t>HEDVÁB</a:t>
                      </a:r>
                      <a:r>
                        <a:rPr lang="cs-CZ" sz="2200" b="0" i="0" u="none" strike="noStrike" dirty="0">
                          <a:solidFill>
                            <a:srgbClr val="000000"/>
                          </a:solidFill>
                          <a:effectLst/>
                          <a:latin typeface="+mj-lt"/>
                        </a:rPr>
                        <a:t>ŇUJÍ</a:t>
                      </a:r>
                      <a:r>
                        <a:rPr lang="pt-BR" sz="2200" b="0" i="0" u="none" strike="noStrike" dirty="0">
                          <a:solidFill>
                            <a:srgbClr val="000000"/>
                          </a:solidFill>
                          <a:effectLst/>
                          <a:latin typeface="+mj-lt"/>
                        </a:rPr>
                        <a:t> POKOŽKU</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5294206"/>
                  </a:ext>
                </a:extLst>
              </a:tr>
              <a:tr h="968351">
                <a:tc vMerge="1">
                  <a:txBody>
                    <a:bodyPr/>
                    <a:lstStyle/>
                    <a:p>
                      <a:endParaRPr lang="en-US"/>
                    </a:p>
                  </a:txBody>
                  <a:tcPr/>
                </a:tc>
                <a:tc>
                  <a:txBody>
                    <a:bodyPr/>
                    <a:lstStyle/>
                    <a:p>
                      <a:pPr marL="0" marR="0" lvl="0" indent="0" algn="l" defTabSz="1507846" rtl="0" eaLnBrk="1" fontAlgn="ctr" latinLnBrk="0" hangingPunct="1">
                        <a:lnSpc>
                          <a:spcPct val="100000"/>
                        </a:lnSpc>
                        <a:spcBef>
                          <a:spcPts val="0"/>
                        </a:spcBef>
                        <a:spcAft>
                          <a:spcPts val="0"/>
                        </a:spcAft>
                        <a:buClrTx/>
                        <a:buSzTx/>
                        <a:buFontTx/>
                        <a:buNone/>
                        <a:tabLst/>
                        <a:defRPr/>
                      </a:pPr>
                      <a:r>
                        <a:rPr lang="en-US" sz="2200" b="1" i="0" u="none" strike="noStrike" kern="1200" dirty="0">
                          <a:solidFill>
                            <a:srgbClr val="000000"/>
                          </a:solidFill>
                          <a:effectLst/>
                          <a:latin typeface="+mj-lt"/>
                          <a:ea typeface="+mn-ea"/>
                          <a:cs typeface="+mn-cs"/>
                        </a:rPr>
                        <a:t>FLOUR4 MASK</a:t>
                      </a:r>
                    </a:p>
                    <a:p>
                      <a:pPr algn="l" fontAlgn="ctr"/>
                      <a:endParaRPr lang="en-US" sz="2200" b="1" i="0" u="none" strike="noStrike" dirty="0">
                        <a:solidFill>
                          <a:srgbClr val="000000"/>
                        </a:solidFill>
                        <a:effectLst/>
                        <a:latin typeface="+mj-lt"/>
                      </a:endParaRP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aseline="0" dirty="0">
                          <a:latin typeface="+mj-lt"/>
                        </a:rPr>
                        <a:t>2-3 </a:t>
                      </a:r>
                      <a:r>
                        <a:rPr lang="en-US" sz="2200" baseline="0" dirty="0" err="1">
                          <a:latin typeface="+mj-lt"/>
                        </a:rPr>
                        <a:t>krát</a:t>
                      </a:r>
                      <a:r>
                        <a:rPr lang="en-US" sz="2200" baseline="0" dirty="0">
                          <a:latin typeface="+mj-lt"/>
                        </a:rPr>
                        <a:t> </a:t>
                      </a:r>
                      <a:r>
                        <a:rPr lang="en-US" sz="2200" baseline="0" dirty="0" err="1">
                          <a:latin typeface="+mj-lt"/>
                        </a:rPr>
                        <a:t>týdně</a:t>
                      </a:r>
                      <a:endParaRPr lang="en-US" sz="2200" b="0" i="0" u="none" strike="noStrike" dirty="0">
                        <a:solidFill>
                          <a:srgbClr val="000000"/>
                        </a:solidFill>
                        <a:effectLst/>
                        <a:latin typeface="+mj-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OXIGENÁT, DRAMATICKY SNIŽUJE ZARUDNUTÍ A ZÁNĚT, ANTIOXIDANT, HYDRATUJE, STIMULUJE KREVNÍ OBĚH</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11259"/>
                  </a:ext>
                </a:extLst>
              </a:tr>
              <a:tr h="747342">
                <a:tc vMerge="1">
                  <a:txBody>
                    <a:bodyPr/>
                    <a:lstStyle/>
                    <a:p>
                      <a:endParaRPr lang="en-US"/>
                    </a:p>
                  </a:txBody>
                  <a:tcPr>
                    <a:lnT w="6350" cap="flat" cmpd="sng" algn="ctr">
                      <a:solidFill>
                        <a:srgbClr val="000000"/>
                      </a:solidFill>
                      <a:prstDash val="solid"/>
                      <a:round/>
                      <a:headEnd type="none" w="med" len="med"/>
                      <a:tailEnd type="none" w="med" len="med"/>
                    </a:lnT>
                  </a:tcPr>
                </a:tc>
                <a:tc>
                  <a:txBody>
                    <a:bodyPr/>
                    <a:lstStyle/>
                    <a:p>
                      <a:pPr algn="l" fontAlgn="ctr"/>
                      <a:r>
                        <a:rPr lang="en-US" sz="2200" b="1" i="0" u="none" strike="noStrike" dirty="0">
                          <a:solidFill>
                            <a:srgbClr val="000000"/>
                          </a:solidFill>
                          <a:effectLst/>
                          <a:latin typeface="+mj-lt"/>
                        </a:rPr>
                        <a:t>FLOUR4 SERUM </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 RÁNO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OXIGENÁT, SNIŽUJE ZARUDNUTÍ, ZÁNĚTY, PROTI VOLNÝM RADIKÁLŮM, PROTI PIGMENTACI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288174">
                <a:tc vMerge="1">
                  <a:txBody>
                    <a:bodyPr/>
                    <a:lstStyle/>
                    <a:p>
                      <a:endParaRPr lang="en-US"/>
                    </a:p>
                  </a:txBody>
                  <a:tcPr/>
                </a:tc>
                <a:tc>
                  <a:txBody>
                    <a:bodyPr/>
                    <a:lstStyle/>
                    <a:p>
                      <a:pPr algn="l" fontAlgn="ctr"/>
                      <a:r>
                        <a:rPr lang="en-US" sz="2200" b="1" i="0" u="none" strike="noStrike" dirty="0">
                          <a:solidFill>
                            <a:srgbClr val="000000"/>
                          </a:solidFill>
                          <a:effectLst/>
                          <a:latin typeface="+mj-lt"/>
                        </a:rPr>
                        <a:t>GLOWING CREAM  BRONZE/GOLD</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DENNÍ POUŽÍVÁNÍ (PO ZMIZENÍ KRUST)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PODKLADOVÁ BÁZE KOMPATIBILNÍ S POKOŽKOU, SJEDNOCUJE BARVU PLETI A ZAKRÝVÁ ZARUDNUTÍ NEBO PODRÁŽDĚNÍ A CHRÁNÍ POKOŽKU PŘED TOXINY A ŠKODLIVÝMI VNĚJŠÍMI VLIVY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695624">
                <a:tc vMerge="1">
                  <a:txBody>
                    <a:bodyPr/>
                    <a:lstStyle/>
                    <a:p>
                      <a:endParaRPr lang="en-US"/>
                    </a:p>
                  </a:txBody>
                  <a:tcPr/>
                </a:tc>
                <a:tc>
                  <a:txBody>
                    <a:bodyPr/>
                    <a:lstStyle/>
                    <a:p>
                      <a:pPr algn="l" rtl="0" fontAlgn="ctr"/>
                      <a:r>
                        <a:rPr lang="en-US" sz="2200" b="1" i="0" u="none" strike="noStrike" dirty="0">
                          <a:solidFill>
                            <a:srgbClr val="000000"/>
                          </a:solidFill>
                          <a:effectLst/>
                          <a:latin typeface="+mj-lt"/>
                        </a:rPr>
                        <a:t>SUN CARE SFP50+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KAŽDÝ DEN NA OŠETŘOVANÉ MÍSTO VYSTAVENÉ SLUNCI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0" i="0" u="none" strike="noStrike" dirty="0">
                          <a:solidFill>
                            <a:srgbClr val="000000"/>
                          </a:solidFill>
                          <a:effectLst/>
                          <a:latin typeface="+mj-lt"/>
                        </a:rPr>
                        <a:t>OCHRANA PŘED SLUNCEM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pic>
        <p:nvPicPr>
          <p:cNvPr id="14" name="Immagine 13">
            <a:extLst>
              <a:ext uri="{FF2B5EF4-FFF2-40B4-BE49-F238E27FC236}">
                <a16:creationId xmlns:a16="http://schemas.microsoft.com/office/drawing/2014/main" id="{6A1C3B79-A58D-76C5-19FD-87A3BC6C22B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3603" r="25972"/>
          <a:stretch/>
        </p:blipFill>
        <p:spPr>
          <a:xfrm>
            <a:off x="17819614" y="6335319"/>
            <a:ext cx="2260920" cy="4483756"/>
          </a:xfrm>
          <a:prstGeom prst="rect">
            <a:avLst/>
          </a:prstGeom>
        </p:spPr>
      </p:pic>
      <p:pic>
        <p:nvPicPr>
          <p:cNvPr id="15" name="Immagine 14">
            <a:extLst>
              <a:ext uri="{FF2B5EF4-FFF2-40B4-BE49-F238E27FC236}">
                <a16:creationId xmlns:a16="http://schemas.microsoft.com/office/drawing/2014/main" id="{19B868D9-770D-B092-640A-3CBDDFBE559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7872" r="37199"/>
          <a:stretch/>
        </p:blipFill>
        <p:spPr>
          <a:xfrm>
            <a:off x="14301517" y="6237705"/>
            <a:ext cx="1160733" cy="4969046"/>
          </a:xfrm>
          <a:prstGeom prst="rect">
            <a:avLst/>
          </a:prstGeom>
        </p:spPr>
      </p:pic>
      <p:pic>
        <p:nvPicPr>
          <p:cNvPr id="16" name="Immagine 15">
            <a:extLst>
              <a:ext uri="{FF2B5EF4-FFF2-40B4-BE49-F238E27FC236}">
                <a16:creationId xmlns:a16="http://schemas.microsoft.com/office/drawing/2014/main" id="{EC8F8466-351A-CB24-6F5A-A2B056E6EAA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5177" t="10922" r="34252" b="16481"/>
          <a:stretch/>
        </p:blipFill>
        <p:spPr>
          <a:xfrm>
            <a:off x="13916159" y="1996416"/>
            <a:ext cx="1622263" cy="3852512"/>
          </a:xfrm>
          <a:prstGeom prst="rect">
            <a:avLst/>
          </a:prstGeom>
        </p:spPr>
      </p:pic>
      <p:pic>
        <p:nvPicPr>
          <p:cNvPr id="19" name="Immagine 18">
            <a:extLst>
              <a:ext uri="{FF2B5EF4-FFF2-40B4-BE49-F238E27FC236}">
                <a16:creationId xmlns:a16="http://schemas.microsoft.com/office/drawing/2014/main" id="{602A83DA-E001-4161-5A3F-1BABEA2FD8A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8105" t="5863" r="35048" b="8973"/>
          <a:stretch/>
        </p:blipFill>
        <p:spPr>
          <a:xfrm>
            <a:off x="18186358" y="1620654"/>
            <a:ext cx="1527433" cy="4483756"/>
          </a:xfrm>
          <a:prstGeom prst="rect">
            <a:avLst/>
          </a:prstGeom>
        </p:spPr>
      </p:pic>
      <p:pic>
        <p:nvPicPr>
          <p:cNvPr id="20" name="Immagine 19">
            <a:extLst>
              <a:ext uri="{FF2B5EF4-FFF2-40B4-BE49-F238E27FC236}">
                <a16:creationId xmlns:a16="http://schemas.microsoft.com/office/drawing/2014/main" id="{8F117726-68DA-9FE4-6AD5-466EB860E89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1134" t="11595" r="30460" b="10194"/>
          <a:stretch/>
        </p:blipFill>
        <p:spPr>
          <a:xfrm>
            <a:off x="15891408" y="2010397"/>
            <a:ext cx="1941964" cy="3954778"/>
          </a:xfrm>
          <a:prstGeom prst="rect">
            <a:avLst/>
          </a:prstGeom>
        </p:spPr>
      </p:pic>
      <p:pic>
        <p:nvPicPr>
          <p:cNvPr id="21" name="Immagine 20">
            <a:extLst>
              <a:ext uri="{FF2B5EF4-FFF2-40B4-BE49-F238E27FC236}">
                <a16:creationId xmlns:a16="http://schemas.microsoft.com/office/drawing/2014/main" id="{2E8ABC32-BA99-1243-0B31-ADCD683BF6CA}"/>
              </a:ext>
            </a:extLst>
          </p:cNvPr>
          <p:cNvPicPr>
            <a:picLocks noChangeAspect="1"/>
          </p:cNvPicPr>
          <p:nvPr/>
        </p:nvPicPr>
        <p:blipFill>
          <a:blip r:embed="rId10" cstate="print">
            <a:extLst>
              <a:ext uri="{28A0092B-C50C-407E-A947-70E740481C1C}">
                <a14:useLocalDpi xmlns:a14="http://schemas.microsoft.com/office/drawing/2010/main" val="0"/>
              </a:ext>
            </a:extLst>
          </a:blip>
          <a:srcRect l="39362" t="8958" r="38297" b="4647"/>
          <a:stretch/>
        </p:blipFill>
        <p:spPr>
          <a:xfrm>
            <a:off x="16477856" y="6485926"/>
            <a:ext cx="1160733" cy="4488720"/>
          </a:xfrm>
          <a:prstGeom prst="rect">
            <a:avLst/>
          </a:prstGeom>
        </p:spPr>
      </p:pic>
      <p:sp>
        <p:nvSpPr>
          <p:cNvPr id="22" name="CasellaDiTesto 21">
            <a:extLst>
              <a:ext uri="{FF2B5EF4-FFF2-40B4-BE49-F238E27FC236}">
                <a16:creationId xmlns:a16="http://schemas.microsoft.com/office/drawing/2014/main" id="{42D597D8-C213-17C0-79F1-D990A3EFD777}"/>
              </a:ext>
            </a:extLst>
          </p:cNvPr>
          <p:cNvSpPr txBox="1"/>
          <p:nvPr/>
        </p:nvSpPr>
        <p:spPr>
          <a:xfrm>
            <a:off x="11986" y="1535444"/>
            <a:ext cx="17244458" cy="1246495"/>
          </a:xfrm>
          <a:prstGeom prst="rect">
            <a:avLst/>
          </a:prstGeom>
          <a:noFill/>
        </p:spPr>
        <p:txBody>
          <a:bodyPr wrap="square" rtlCol="0">
            <a:spAutoFit/>
          </a:bodyPr>
          <a:lstStyle/>
          <a:p>
            <a:r>
              <a:rPr lang="en-US" sz="2500" dirty="0" err="1">
                <a:latin typeface="+mj-lt"/>
              </a:rPr>
              <a:t>Při</a:t>
            </a:r>
            <a:r>
              <a:rPr lang="en-US" sz="2500" dirty="0">
                <a:latin typeface="+mj-lt"/>
              </a:rPr>
              <a:t> </a:t>
            </a:r>
            <a:r>
              <a:rPr lang="en-US" sz="2500" dirty="0" err="1">
                <a:latin typeface="+mj-lt"/>
              </a:rPr>
              <a:t>ošetření</a:t>
            </a:r>
            <a:r>
              <a:rPr lang="en-US" sz="2500" dirty="0">
                <a:latin typeface="+mj-lt"/>
              </a:rPr>
              <a:t> </a:t>
            </a:r>
            <a:r>
              <a:rPr lang="en-US" sz="2500" dirty="0" err="1">
                <a:latin typeface="+mj-lt"/>
              </a:rPr>
              <a:t>obličeje</a:t>
            </a:r>
            <a:r>
              <a:rPr lang="en-US" sz="2500" dirty="0">
                <a:latin typeface="+mj-lt"/>
              </a:rPr>
              <a:t> pro </a:t>
            </a:r>
            <a:r>
              <a:rPr lang="cs-CZ" sz="2500" dirty="0">
                <a:latin typeface="+mj-lt"/>
              </a:rPr>
              <a:t>vyhlazení</a:t>
            </a:r>
            <a:r>
              <a:rPr lang="en-US" sz="2500" dirty="0">
                <a:latin typeface="+mj-lt"/>
              </a:rPr>
              <a:t> a </a:t>
            </a:r>
            <a:r>
              <a:rPr lang="en-US" sz="2500" dirty="0" err="1">
                <a:latin typeface="+mj-lt"/>
              </a:rPr>
              <a:t>pružnosti</a:t>
            </a:r>
            <a:r>
              <a:rPr lang="en-US" sz="2500" dirty="0">
                <a:latin typeface="+mj-lt"/>
              </a:rPr>
              <a:t> </a:t>
            </a:r>
            <a:r>
              <a:rPr lang="en-US" sz="2500" dirty="0" err="1">
                <a:latin typeface="+mj-lt"/>
              </a:rPr>
              <a:t>pokožky</a:t>
            </a:r>
            <a:r>
              <a:rPr lang="en-US" sz="2500" dirty="0">
                <a:latin typeface="+mj-lt"/>
              </a:rPr>
              <a:t> </a:t>
            </a:r>
            <a:r>
              <a:rPr lang="en-US" sz="2500" dirty="0" err="1">
                <a:latin typeface="+mj-lt"/>
              </a:rPr>
              <a:t>musíme</a:t>
            </a:r>
            <a:r>
              <a:rPr lang="en-US" sz="2500" dirty="0">
                <a:latin typeface="+mj-lt"/>
              </a:rPr>
              <a:t> </a:t>
            </a:r>
            <a:r>
              <a:rPr lang="en-US" sz="2500" dirty="0" err="1">
                <a:latin typeface="+mj-lt"/>
              </a:rPr>
              <a:t>ošetření</a:t>
            </a:r>
            <a:r>
              <a:rPr lang="en-US" sz="2500" dirty="0">
                <a:latin typeface="+mj-lt"/>
              </a:rPr>
              <a:t> </a:t>
            </a:r>
            <a:r>
              <a:rPr lang="en-US" sz="2500" dirty="0" err="1">
                <a:latin typeface="+mj-lt"/>
              </a:rPr>
              <a:t>podpořit</a:t>
            </a:r>
            <a:r>
              <a:rPr lang="en-US" sz="2500" dirty="0">
                <a:latin typeface="+mj-lt"/>
              </a:rPr>
              <a:t> </a:t>
            </a:r>
            <a:r>
              <a:rPr lang="en-US" sz="2500" dirty="0" err="1">
                <a:latin typeface="+mj-lt"/>
              </a:rPr>
              <a:t>specifickými</a:t>
            </a:r>
            <a:r>
              <a:rPr lang="en-US" sz="2500" dirty="0">
                <a:latin typeface="+mj-lt"/>
              </a:rPr>
              <a:t> </a:t>
            </a:r>
            <a:r>
              <a:rPr lang="en-US" sz="2500" dirty="0" err="1">
                <a:latin typeface="+mj-lt"/>
              </a:rPr>
              <a:t>aktivními</a:t>
            </a:r>
            <a:r>
              <a:rPr lang="en-US" sz="2500" dirty="0">
                <a:latin typeface="+mj-lt"/>
              </a:rPr>
              <a:t> </a:t>
            </a:r>
            <a:r>
              <a:rPr lang="en-US" sz="2500" dirty="0" err="1">
                <a:latin typeface="+mj-lt"/>
              </a:rPr>
              <a:t>látkami</a:t>
            </a:r>
            <a:r>
              <a:rPr lang="en-US" sz="2500" dirty="0">
                <a:latin typeface="+mj-lt"/>
              </a:rPr>
              <a:t>, </a:t>
            </a:r>
            <a:r>
              <a:rPr lang="en-US" sz="2500" dirty="0" err="1">
                <a:latin typeface="+mj-lt"/>
              </a:rPr>
              <a:t>které</a:t>
            </a:r>
            <a:r>
              <a:rPr lang="en-US" sz="2500" dirty="0">
                <a:latin typeface="+mj-lt"/>
              </a:rPr>
              <a:t> </a:t>
            </a:r>
            <a:r>
              <a:rPr lang="en-US" sz="2500" dirty="0" err="1">
                <a:latin typeface="+mj-lt"/>
              </a:rPr>
              <a:t>jsou</a:t>
            </a:r>
            <a:r>
              <a:rPr lang="en-US" sz="2500" dirty="0">
                <a:latin typeface="+mj-lt"/>
              </a:rPr>
              <a:t> </a:t>
            </a:r>
            <a:r>
              <a:rPr lang="en-US" sz="2500" dirty="0" err="1">
                <a:latin typeface="+mj-lt"/>
              </a:rPr>
              <a:t>schopny</a:t>
            </a:r>
            <a:r>
              <a:rPr lang="en-US" sz="2500" dirty="0">
                <a:latin typeface="+mj-lt"/>
              </a:rPr>
              <a:t> </a:t>
            </a:r>
            <a:r>
              <a:rPr lang="en-US" sz="2500" dirty="0" err="1">
                <a:latin typeface="+mj-lt"/>
              </a:rPr>
              <a:t>hydratovat</a:t>
            </a:r>
            <a:r>
              <a:rPr lang="en-US" sz="2500" dirty="0">
                <a:latin typeface="+mj-lt"/>
              </a:rPr>
              <a:t>, </a:t>
            </a:r>
            <a:r>
              <a:rPr lang="en-US" sz="2500" dirty="0" err="1">
                <a:latin typeface="+mj-lt"/>
              </a:rPr>
              <a:t>okysličovat</a:t>
            </a:r>
            <a:r>
              <a:rPr lang="en-US" sz="2500" dirty="0">
                <a:latin typeface="+mj-lt"/>
              </a:rPr>
              <a:t> a </a:t>
            </a:r>
            <a:r>
              <a:rPr lang="en-US" sz="2500" dirty="0" err="1">
                <a:latin typeface="+mj-lt"/>
              </a:rPr>
              <a:t>přinášet</a:t>
            </a:r>
            <a:r>
              <a:rPr lang="en-US" sz="2500" dirty="0">
                <a:latin typeface="+mj-lt"/>
              </a:rPr>
              <a:t> </a:t>
            </a:r>
            <a:r>
              <a:rPr lang="en-US" sz="2500" dirty="0" err="1">
                <a:latin typeface="+mj-lt"/>
              </a:rPr>
              <a:t>pokožce</a:t>
            </a:r>
            <a:r>
              <a:rPr lang="en-US" sz="2500" dirty="0">
                <a:latin typeface="+mj-lt"/>
              </a:rPr>
              <a:t> </a:t>
            </a:r>
            <a:r>
              <a:rPr lang="en-US" sz="2500" dirty="0" err="1">
                <a:latin typeface="+mj-lt"/>
              </a:rPr>
              <a:t>živiny</a:t>
            </a:r>
            <a:r>
              <a:rPr lang="en-US" sz="2500" dirty="0">
                <a:latin typeface="+mj-lt"/>
              </a:rPr>
              <a:t>.
Pro </a:t>
            </a:r>
            <a:r>
              <a:rPr lang="en-US" sz="2500" dirty="0" err="1">
                <a:latin typeface="+mj-lt"/>
              </a:rPr>
              <a:t>udržení</a:t>
            </a:r>
            <a:r>
              <a:rPr lang="en-US" sz="2500" dirty="0">
                <a:latin typeface="+mj-lt"/>
              </a:rPr>
              <a:t> a </a:t>
            </a:r>
            <a:r>
              <a:rPr lang="en-US" sz="2500" dirty="0" err="1">
                <a:latin typeface="+mj-lt"/>
              </a:rPr>
              <a:t>zlepšení</a:t>
            </a:r>
            <a:r>
              <a:rPr lang="en-US" sz="2500" dirty="0">
                <a:latin typeface="+mj-lt"/>
              </a:rPr>
              <a:t> </a:t>
            </a:r>
            <a:r>
              <a:rPr lang="en-US" sz="2500" dirty="0" err="1">
                <a:latin typeface="+mj-lt"/>
              </a:rPr>
              <a:t>výsledků</a:t>
            </a:r>
            <a:r>
              <a:rPr lang="en-US" sz="2500" dirty="0">
                <a:latin typeface="+mj-lt"/>
              </a:rPr>
              <a:t> </a:t>
            </a:r>
            <a:r>
              <a:rPr lang="en-US" sz="2500" dirty="0" err="1">
                <a:latin typeface="+mj-lt"/>
              </a:rPr>
              <a:t>doporučujeme</a:t>
            </a:r>
            <a:r>
              <a:rPr lang="en-US" sz="2500" dirty="0">
                <a:latin typeface="+mj-lt"/>
              </a:rPr>
              <a:t> :</a:t>
            </a:r>
          </a:p>
        </p:txBody>
      </p:sp>
    </p:spTree>
    <p:extLst>
      <p:ext uri="{BB962C8B-B14F-4D97-AF65-F5344CB8AC3E}">
        <p14:creationId xmlns:p14="http://schemas.microsoft.com/office/powerpoint/2010/main" val="19256834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7989618" y="0"/>
            <a:ext cx="12105925" cy="11309350"/>
          </a:xfrm>
          <a:custGeom>
            <a:avLst/>
            <a:gdLst/>
            <a:ahLst/>
            <a:cxnLst/>
            <a:rect l="l" t="t" r="r" b="b"/>
            <a:pathLst>
              <a:path w="12085955" h="11308715">
                <a:moveTo>
                  <a:pt x="12085809" y="0"/>
                </a:moveTo>
                <a:lnTo>
                  <a:pt x="8816618" y="0"/>
                </a:lnTo>
                <a:lnTo>
                  <a:pt x="7455249" y="6694281"/>
                </a:lnTo>
                <a:lnTo>
                  <a:pt x="7444503" y="6742105"/>
                </a:lnTo>
                <a:lnTo>
                  <a:pt x="7431832" y="6789244"/>
                </a:lnTo>
                <a:lnTo>
                  <a:pt x="7417275" y="6835647"/>
                </a:lnTo>
                <a:lnTo>
                  <a:pt x="7400865" y="6881265"/>
                </a:lnTo>
                <a:lnTo>
                  <a:pt x="7382641" y="6926049"/>
                </a:lnTo>
                <a:lnTo>
                  <a:pt x="7362638" y="6969949"/>
                </a:lnTo>
                <a:lnTo>
                  <a:pt x="7340892" y="7012916"/>
                </a:lnTo>
                <a:lnTo>
                  <a:pt x="7317439" y="7054899"/>
                </a:lnTo>
                <a:lnTo>
                  <a:pt x="7292317" y="7095851"/>
                </a:lnTo>
                <a:lnTo>
                  <a:pt x="7265561" y="7135720"/>
                </a:lnTo>
                <a:lnTo>
                  <a:pt x="7237207" y="7174459"/>
                </a:lnTo>
                <a:lnTo>
                  <a:pt x="7207291" y="7212016"/>
                </a:lnTo>
                <a:lnTo>
                  <a:pt x="7175851" y="7248344"/>
                </a:lnTo>
                <a:lnTo>
                  <a:pt x="7142921" y="7283391"/>
                </a:lnTo>
                <a:lnTo>
                  <a:pt x="7108539" y="7317110"/>
                </a:lnTo>
                <a:lnTo>
                  <a:pt x="7072740" y="7349450"/>
                </a:lnTo>
                <a:lnTo>
                  <a:pt x="7035561" y="7380362"/>
                </a:lnTo>
                <a:lnTo>
                  <a:pt x="6997039" y="7409796"/>
                </a:lnTo>
                <a:lnTo>
                  <a:pt x="6957208" y="7437703"/>
                </a:lnTo>
                <a:lnTo>
                  <a:pt x="6916106" y="7464034"/>
                </a:lnTo>
                <a:lnTo>
                  <a:pt x="6873769" y="7488738"/>
                </a:lnTo>
                <a:lnTo>
                  <a:pt x="0" y="11308549"/>
                </a:lnTo>
                <a:lnTo>
                  <a:pt x="12085809" y="11308549"/>
                </a:lnTo>
                <a:lnTo>
                  <a:pt x="12085809" y="0"/>
                </a:lnTo>
                <a:close/>
              </a:path>
            </a:pathLst>
          </a:custGeom>
          <a:solidFill>
            <a:srgbClr val="3399FF"/>
          </a:solidFill>
        </p:spPr>
        <p:txBody>
          <a:bodyPr wrap="square" lIns="0" tIns="0" rIns="0" bIns="0" rtlCol="0"/>
          <a:lstStyle/>
          <a:p>
            <a:endParaRPr dirty="0"/>
          </a:p>
        </p:txBody>
      </p:sp>
      <p:grpSp>
        <p:nvGrpSpPr>
          <p:cNvPr id="6" name="object 6"/>
          <p:cNvGrpSpPr/>
          <p:nvPr/>
        </p:nvGrpSpPr>
        <p:grpSpPr>
          <a:xfrm>
            <a:off x="14061189" y="8955468"/>
            <a:ext cx="5204460" cy="1371600"/>
            <a:chOff x="14061189" y="8955468"/>
            <a:chExt cx="5204460" cy="1371600"/>
          </a:xfrm>
        </p:grpSpPr>
        <p:sp>
          <p:nvSpPr>
            <p:cNvPr id="7" name="object 7"/>
            <p:cNvSpPr/>
            <p:nvPr/>
          </p:nvSpPr>
          <p:spPr>
            <a:xfrm>
              <a:off x="16933926" y="9351473"/>
              <a:ext cx="1867535" cy="570865"/>
            </a:xfrm>
            <a:custGeom>
              <a:avLst/>
              <a:gdLst/>
              <a:ahLst/>
              <a:cxnLst/>
              <a:rect l="l" t="t" r="r" b="b"/>
              <a:pathLst>
                <a:path w="1867534" h="570865">
                  <a:moveTo>
                    <a:pt x="521106" y="16179"/>
                  </a:moveTo>
                  <a:lnTo>
                    <a:pt x="440029" y="15468"/>
                  </a:lnTo>
                  <a:lnTo>
                    <a:pt x="440029" y="379641"/>
                  </a:lnTo>
                  <a:lnTo>
                    <a:pt x="0" y="0"/>
                  </a:lnTo>
                  <a:lnTo>
                    <a:pt x="0" y="552831"/>
                  </a:lnTo>
                  <a:lnTo>
                    <a:pt x="81076" y="552831"/>
                  </a:lnTo>
                  <a:lnTo>
                    <a:pt x="81076" y="184569"/>
                  </a:lnTo>
                  <a:lnTo>
                    <a:pt x="521106" y="564197"/>
                  </a:lnTo>
                  <a:lnTo>
                    <a:pt x="521106" y="16179"/>
                  </a:lnTo>
                  <a:close/>
                </a:path>
                <a:path w="1867534" h="570865">
                  <a:moveTo>
                    <a:pt x="1867446" y="14960"/>
                  </a:moveTo>
                  <a:lnTo>
                    <a:pt x="1777263" y="14960"/>
                  </a:lnTo>
                  <a:lnTo>
                    <a:pt x="1607578" y="382244"/>
                  </a:lnTo>
                  <a:lnTo>
                    <a:pt x="1437868" y="14960"/>
                  </a:lnTo>
                  <a:lnTo>
                    <a:pt x="1347698" y="14960"/>
                  </a:lnTo>
                  <a:lnTo>
                    <a:pt x="1607578" y="570331"/>
                  </a:lnTo>
                  <a:lnTo>
                    <a:pt x="1867446" y="14960"/>
                  </a:lnTo>
                  <a:close/>
                </a:path>
              </a:pathLst>
            </a:custGeom>
            <a:solidFill>
              <a:srgbClr val="FFFFFF"/>
            </a:solidFill>
          </p:spPr>
          <p:txBody>
            <a:bodyPr wrap="square" lIns="0" tIns="0" rIns="0" bIns="0" rtlCol="0"/>
            <a:lstStyle/>
            <a:p>
              <a:endParaRPr dirty="0"/>
            </a:p>
          </p:txBody>
        </p:sp>
        <p:pic>
          <p:nvPicPr>
            <p:cNvPr id="8" name="object 8"/>
            <p:cNvPicPr/>
            <p:nvPr/>
          </p:nvPicPr>
          <p:blipFill>
            <a:blip r:embed="rId2" cstate="email">
              <a:extLst>
                <a:ext uri="{28A0092B-C50C-407E-A947-70E740481C1C}">
                  <a14:useLocalDpi xmlns:a14="http://schemas.microsoft.com/office/drawing/2010/main"/>
                </a:ext>
              </a:extLst>
            </a:blip>
            <a:stretch>
              <a:fillRect/>
            </a:stretch>
          </p:blipFill>
          <p:spPr>
            <a:xfrm>
              <a:off x="17353044" y="10136623"/>
              <a:ext cx="107389" cy="121483"/>
            </a:xfrm>
            <a:prstGeom prst="rect">
              <a:avLst/>
            </a:prstGeom>
          </p:spPr>
        </p:pic>
        <p:pic>
          <p:nvPicPr>
            <p:cNvPr id="9" name="object 9"/>
            <p:cNvPicPr/>
            <p:nvPr/>
          </p:nvPicPr>
          <p:blipFill>
            <a:blip r:embed="rId3" cstate="email">
              <a:extLst>
                <a:ext uri="{28A0092B-C50C-407E-A947-70E740481C1C}">
                  <a14:useLocalDpi xmlns:a14="http://schemas.microsoft.com/office/drawing/2010/main"/>
                </a:ext>
              </a:extLst>
            </a:blip>
            <a:stretch>
              <a:fillRect/>
            </a:stretch>
          </p:blipFill>
          <p:spPr>
            <a:xfrm>
              <a:off x="17497023" y="10136618"/>
              <a:ext cx="122823" cy="121483"/>
            </a:xfrm>
            <a:prstGeom prst="rect">
              <a:avLst/>
            </a:prstGeom>
          </p:spPr>
        </p:pic>
        <p:sp>
          <p:nvSpPr>
            <p:cNvPr id="10" name="object 10"/>
            <p:cNvSpPr/>
            <p:nvPr/>
          </p:nvSpPr>
          <p:spPr>
            <a:xfrm>
              <a:off x="14061186" y="8955475"/>
              <a:ext cx="3910965" cy="1371600"/>
            </a:xfrm>
            <a:custGeom>
              <a:avLst/>
              <a:gdLst/>
              <a:ahLst/>
              <a:cxnLst/>
              <a:rect l="l" t="t" r="r" b="b"/>
              <a:pathLst>
                <a:path w="3910965" h="1371600">
                  <a:moveTo>
                    <a:pt x="1374457" y="685800"/>
                  </a:moveTo>
                  <a:lnTo>
                    <a:pt x="1372870" y="647700"/>
                  </a:lnTo>
                  <a:lnTo>
                    <a:pt x="1368171" y="596900"/>
                  </a:lnTo>
                  <a:lnTo>
                    <a:pt x="1360474" y="546100"/>
                  </a:lnTo>
                  <a:lnTo>
                    <a:pt x="1349870" y="508000"/>
                  </a:lnTo>
                  <a:lnTo>
                    <a:pt x="1336471" y="469900"/>
                  </a:lnTo>
                  <a:lnTo>
                    <a:pt x="1320368" y="419100"/>
                  </a:lnTo>
                  <a:lnTo>
                    <a:pt x="1301673" y="381000"/>
                  </a:lnTo>
                  <a:lnTo>
                    <a:pt x="1280502" y="342900"/>
                  </a:lnTo>
                  <a:lnTo>
                    <a:pt x="1278864" y="340258"/>
                  </a:lnTo>
                  <a:lnTo>
                    <a:pt x="1278864" y="736600"/>
                  </a:lnTo>
                  <a:lnTo>
                    <a:pt x="1276629" y="787400"/>
                  </a:lnTo>
                  <a:lnTo>
                    <a:pt x="1270063" y="838200"/>
                  </a:lnTo>
                  <a:lnTo>
                    <a:pt x="1259344" y="889000"/>
                  </a:lnTo>
                  <a:lnTo>
                    <a:pt x="1244663" y="927100"/>
                  </a:lnTo>
                  <a:lnTo>
                    <a:pt x="1226210" y="977900"/>
                  </a:lnTo>
                  <a:lnTo>
                    <a:pt x="1204163" y="1016000"/>
                  </a:lnTo>
                  <a:lnTo>
                    <a:pt x="1178712" y="1066800"/>
                  </a:lnTo>
                  <a:lnTo>
                    <a:pt x="1150048" y="1104900"/>
                  </a:lnTo>
                  <a:lnTo>
                    <a:pt x="1118336" y="1143000"/>
                  </a:lnTo>
                  <a:lnTo>
                    <a:pt x="1083792" y="1168400"/>
                  </a:lnTo>
                  <a:lnTo>
                    <a:pt x="1046581" y="1206500"/>
                  </a:lnTo>
                  <a:lnTo>
                    <a:pt x="1074902" y="1168400"/>
                  </a:lnTo>
                  <a:lnTo>
                    <a:pt x="1098765" y="1117600"/>
                  </a:lnTo>
                  <a:lnTo>
                    <a:pt x="1117866" y="1066800"/>
                  </a:lnTo>
                  <a:lnTo>
                    <a:pt x="1131900" y="1016000"/>
                  </a:lnTo>
                  <a:lnTo>
                    <a:pt x="1140548" y="965200"/>
                  </a:lnTo>
                  <a:lnTo>
                    <a:pt x="1143508" y="914400"/>
                  </a:lnTo>
                  <a:lnTo>
                    <a:pt x="1141120" y="863600"/>
                  </a:lnTo>
                  <a:lnTo>
                    <a:pt x="1134198" y="812800"/>
                  </a:lnTo>
                  <a:lnTo>
                    <a:pt x="1123035" y="774700"/>
                  </a:lnTo>
                  <a:lnTo>
                    <a:pt x="1107960" y="723900"/>
                  </a:lnTo>
                  <a:lnTo>
                    <a:pt x="1089291" y="673100"/>
                  </a:lnTo>
                  <a:lnTo>
                    <a:pt x="1067333" y="635000"/>
                  </a:lnTo>
                  <a:lnTo>
                    <a:pt x="1047902" y="605307"/>
                  </a:lnTo>
                  <a:lnTo>
                    <a:pt x="1047902" y="965200"/>
                  </a:lnTo>
                  <a:lnTo>
                    <a:pt x="1044473" y="1016000"/>
                  </a:lnTo>
                  <a:lnTo>
                    <a:pt x="1034478" y="1066800"/>
                  </a:lnTo>
                  <a:lnTo>
                    <a:pt x="1018311" y="1104900"/>
                  </a:lnTo>
                  <a:lnTo>
                    <a:pt x="996391" y="1155700"/>
                  </a:lnTo>
                  <a:lnTo>
                    <a:pt x="969124" y="1193800"/>
                  </a:lnTo>
                  <a:lnTo>
                    <a:pt x="936917" y="1231900"/>
                  </a:lnTo>
                  <a:lnTo>
                    <a:pt x="945032" y="1206500"/>
                  </a:lnTo>
                  <a:lnTo>
                    <a:pt x="950988" y="1181100"/>
                  </a:lnTo>
                  <a:lnTo>
                    <a:pt x="954659" y="1168400"/>
                  </a:lnTo>
                  <a:lnTo>
                    <a:pt x="955903" y="1143000"/>
                  </a:lnTo>
                  <a:lnTo>
                    <a:pt x="950861" y="1092200"/>
                  </a:lnTo>
                  <a:lnTo>
                    <a:pt x="936955" y="1041400"/>
                  </a:lnTo>
                  <a:lnTo>
                    <a:pt x="915974" y="990600"/>
                  </a:lnTo>
                  <a:lnTo>
                    <a:pt x="889749" y="939800"/>
                  </a:lnTo>
                  <a:lnTo>
                    <a:pt x="860310" y="889419"/>
                  </a:lnTo>
                  <a:lnTo>
                    <a:pt x="860310" y="1181100"/>
                  </a:lnTo>
                  <a:lnTo>
                    <a:pt x="851471" y="1231900"/>
                  </a:lnTo>
                  <a:lnTo>
                    <a:pt x="826884" y="1270000"/>
                  </a:lnTo>
                  <a:lnTo>
                    <a:pt x="789419" y="1295400"/>
                  </a:lnTo>
                  <a:lnTo>
                    <a:pt x="741946" y="1320800"/>
                  </a:lnTo>
                  <a:lnTo>
                    <a:pt x="632625" y="1320800"/>
                  </a:lnTo>
                  <a:lnTo>
                    <a:pt x="585127" y="1295400"/>
                  </a:lnTo>
                  <a:lnTo>
                    <a:pt x="547649" y="1270000"/>
                  </a:lnTo>
                  <a:lnTo>
                    <a:pt x="523062" y="1231900"/>
                  </a:lnTo>
                  <a:lnTo>
                    <a:pt x="514223" y="1181100"/>
                  </a:lnTo>
                  <a:lnTo>
                    <a:pt x="518033" y="1155700"/>
                  </a:lnTo>
                  <a:lnTo>
                    <a:pt x="528828" y="1117600"/>
                  </a:lnTo>
                  <a:lnTo>
                    <a:pt x="545604" y="1066800"/>
                  </a:lnTo>
                  <a:lnTo>
                    <a:pt x="567372" y="1028700"/>
                  </a:lnTo>
                  <a:lnTo>
                    <a:pt x="593153" y="990600"/>
                  </a:lnTo>
                  <a:lnTo>
                    <a:pt x="621957" y="939800"/>
                  </a:lnTo>
                  <a:lnTo>
                    <a:pt x="652792" y="901700"/>
                  </a:lnTo>
                  <a:lnTo>
                    <a:pt x="684669" y="863600"/>
                  </a:lnTo>
                  <a:lnTo>
                    <a:pt x="686003" y="850900"/>
                  </a:lnTo>
                  <a:lnTo>
                    <a:pt x="688543" y="850900"/>
                  </a:lnTo>
                  <a:lnTo>
                    <a:pt x="689876" y="863600"/>
                  </a:lnTo>
                  <a:lnTo>
                    <a:pt x="721753" y="901700"/>
                  </a:lnTo>
                  <a:lnTo>
                    <a:pt x="752576" y="939800"/>
                  </a:lnTo>
                  <a:lnTo>
                    <a:pt x="781380" y="990600"/>
                  </a:lnTo>
                  <a:lnTo>
                    <a:pt x="807148" y="1028700"/>
                  </a:lnTo>
                  <a:lnTo>
                    <a:pt x="828929" y="1066800"/>
                  </a:lnTo>
                  <a:lnTo>
                    <a:pt x="845705" y="1117600"/>
                  </a:lnTo>
                  <a:lnTo>
                    <a:pt x="856488" y="1155700"/>
                  </a:lnTo>
                  <a:lnTo>
                    <a:pt x="860310" y="1181100"/>
                  </a:lnTo>
                  <a:lnTo>
                    <a:pt x="860310" y="889419"/>
                  </a:lnTo>
                  <a:lnTo>
                    <a:pt x="860069" y="889000"/>
                  </a:lnTo>
                  <a:lnTo>
                    <a:pt x="836587" y="850900"/>
                  </a:lnTo>
                  <a:lnTo>
                    <a:pt x="828751" y="838200"/>
                  </a:lnTo>
                  <a:lnTo>
                    <a:pt x="797610" y="800100"/>
                  </a:lnTo>
                  <a:lnTo>
                    <a:pt x="768451" y="762000"/>
                  </a:lnTo>
                  <a:lnTo>
                    <a:pt x="743077" y="723900"/>
                  </a:lnTo>
                  <a:lnTo>
                    <a:pt x="723303" y="711200"/>
                  </a:lnTo>
                  <a:lnTo>
                    <a:pt x="688441" y="660400"/>
                  </a:lnTo>
                  <a:lnTo>
                    <a:pt x="686092" y="660400"/>
                  </a:lnTo>
                  <a:lnTo>
                    <a:pt x="651230" y="711200"/>
                  </a:lnTo>
                  <a:lnTo>
                    <a:pt x="631456" y="723900"/>
                  </a:lnTo>
                  <a:lnTo>
                    <a:pt x="606082" y="762000"/>
                  </a:lnTo>
                  <a:lnTo>
                    <a:pt x="576922" y="800100"/>
                  </a:lnTo>
                  <a:lnTo>
                    <a:pt x="545782" y="838200"/>
                  </a:lnTo>
                  <a:lnTo>
                    <a:pt x="514464" y="889000"/>
                  </a:lnTo>
                  <a:lnTo>
                    <a:pt x="484784" y="939800"/>
                  </a:lnTo>
                  <a:lnTo>
                    <a:pt x="458558" y="990600"/>
                  </a:lnTo>
                  <a:lnTo>
                    <a:pt x="437578" y="1041400"/>
                  </a:lnTo>
                  <a:lnTo>
                    <a:pt x="423659" y="1092200"/>
                  </a:lnTo>
                  <a:lnTo>
                    <a:pt x="418617" y="1143000"/>
                  </a:lnTo>
                  <a:lnTo>
                    <a:pt x="419874" y="1168400"/>
                  </a:lnTo>
                  <a:lnTo>
                    <a:pt x="423545" y="1181100"/>
                  </a:lnTo>
                  <a:lnTo>
                    <a:pt x="429514" y="1206500"/>
                  </a:lnTo>
                  <a:lnTo>
                    <a:pt x="437642" y="1231900"/>
                  </a:lnTo>
                  <a:lnTo>
                    <a:pt x="416153" y="1206500"/>
                  </a:lnTo>
                  <a:lnTo>
                    <a:pt x="405422" y="1193800"/>
                  </a:lnTo>
                  <a:lnTo>
                    <a:pt x="378142" y="1155700"/>
                  </a:lnTo>
                  <a:lnTo>
                    <a:pt x="356196" y="1104900"/>
                  </a:lnTo>
                  <a:lnTo>
                    <a:pt x="340017" y="1066800"/>
                  </a:lnTo>
                  <a:lnTo>
                    <a:pt x="330009" y="1016000"/>
                  </a:lnTo>
                  <a:lnTo>
                    <a:pt x="326580" y="965200"/>
                  </a:lnTo>
                  <a:lnTo>
                    <a:pt x="329425" y="914400"/>
                  </a:lnTo>
                  <a:lnTo>
                    <a:pt x="337629" y="863600"/>
                  </a:lnTo>
                  <a:lnTo>
                    <a:pt x="350735" y="812800"/>
                  </a:lnTo>
                  <a:lnTo>
                    <a:pt x="368300" y="774700"/>
                  </a:lnTo>
                  <a:lnTo>
                    <a:pt x="389826" y="723900"/>
                  </a:lnTo>
                  <a:lnTo>
                    <a:pt x="414883" y="685800"/>
                  </a:lnTo>
                  <a:lnTo>
                    <a:pt x="442988" y="647700"/>
                  </a:lnTo>
                  <a:lnTo>
                    <a:pt x="473684" y="609600"/>
                  </a:lnTo>
                  <a:lnTo>
                    <a:pt x="506501" y="571500"/>
                  </a:lnTo>
                  <a:lnTo>
                    <a:pt x="540981" y="546100"/>
                  </a:lnTo>
                  <a:lnTo>
                    <a:pt x="576681" y="520700"/>
                  </a:lnTo>
                  <a:lnTo>
                    <a:pt x="613105" y="495300"/>
                  </a:lnTo>
                  <a:lnTo>
                    <a:pt x="649808" y="482600"/>
                  </a:lnTo>
                  <a:lnTo>
                    <a:pt x="686320" y="457200"/>
                  </a:lnTo>
                  <a:lnTo>
                    <a:pt x="688327" y="457200"/>
                  </a:lnTo>
                  <a:lnTo>
                    <a:pt x="725424" y="482600"/>
                  </a:lnTo>
                  <a:lnTo>
                    <a:pt x="762533" y="495300"/>
                  </a:lnTo>
                  <a:lnTo>
                    <a:pt x="799211" y="520700"/>
                  </a:lnTo>
                  <a:lnTo>
                    <a:pt x="835012" y="546100"/>
                  </a:lnTo>
                  <a:lnTo>
                    <a:pt x="869505" y="571500"/>
                  </a:lnTo>
                  <a:lnTo>
                    <a:pt x="902233" y="609600"/>
                  </a:lnTo>
                  <a:lnTo>
                    <a:pt x="932776" y="647700"/>
                  </a:lnTo>
                  <a:lnTo>
                    <a:pt x="960666" y="685800"/>
                  </a:lnTo>
                  <a:lnTo>
                    <a:pt x="985481" y="723900"/>
                  </a:lnTo>
                  <a:lnTo>
                    <a:pt x="1006779" y="774700"/>
                  </a:lnTo>
                  <a:lnTo>
                    <a:pt x="1024102" y="812800"/>
                  </a:lnTo>
                  <a:lnTo>
                    <a:pt x="1037031" y="863600"/>
                  </a:lnTo>
                  <a:lnTo>
                    <a:pt x="1045108" y="914400"/>
                  </a:lnTo>
                  <a:lnTo>
                    <a:pt x="1047902" y="965200"/>
                  </a:lnTo>
                  <a:lnTo>
                    <a:pt x="1047902" y="605307"/>
                  </a:lnTo>
                  <a:lnTo>
                    <a:pt x="1014818" y="558800"/>
                  </a:lnTo>
                  <a:lnTo>
                    <a:pt x="984897" y="520700"/>
                  </a:lnTo>
                  <a:lnTo>
                    <a:pt x="952944" y="482600"/>
                  </a:lnTo>
                  <a:lnTo>
                    <a:pt x="930503" y="457200"/>
                  </a:lnTo>
                  <a:lnTo>
                    <a:pt x="919289" y="444500"/>
                  </a:lnTo>
                  <a:lnTo>
                    <a:pt x="884237" y="419100"/>
                  </a:lnTo>
                  <a:lnTo>
                    <a:pt x="848106" y="393700"/>
                  </a:lnTo>
                  <a:lnTo>
                    <a:pt x="811212" y="368300"/>
                  </a:lnTo>
                  <a:lnTo>
                    <a:pt x="773874" y="355600"/>
                  </a:lnTo>
                  <a:lnTo>
                    <a:pt x="736396" y="330200"/>
                  </a:lnTo>
                  <a:lnTo>
                    <a:pt x="699109" y="330200"/>
                  </a:lnTo>
                  <a:lnTo>
                    <a:pt x="687628" y="317500"/>
                  </a:lnTo>
                  <a:lnTo>
                    <a:pt x="686777" y="317500"/>
                  </a:lnTo>
                  <a:lnTo>
                    <a:pt x="675309" y="330200"/>
                  </a:lnTo>
                  <a:lnTo>
                    <a:pt x="638022" y="330200"/>
                  </a:lnTo>
                  <a:lnTo>
                    <a:pt x="600557" y="355600"/>
                  </a:lnTo>
                  <a:lnTo>
                    <a:pt x="563219" y="368300"/>
                  </a:lnTo>
                  <a:lnTo>
                    <a:pt x="526338" y="393700"/>
                  </a:lnTo>
                  <a:lnTo>
                    <a:pt x="490220" y="419100"/>
                  </a:lnTo>
                  <a:lnTo>
                    <a:pt x="455168" y="444500"/>
                  </a:lnTo>
                  <a:lnTo>
                    <a:pt x="421513" y="482600"/>
                  </a:lnTo>
                  <a:lnTo>
                    <a:pt x="389572" y="520700"/>
                  </a:lnTo>
                  <a:lnTo>
                    <a:pt x="359651" y="558800"/>
                  </a:lnTo>
                  <a:lnTo>
                    <a:pt x="332066" y="596900"/>
                  </a:lnTo>
                  <a:lnTo>
                    <a:pt x="307149" y="635000"/>
                  </a:lnTo>
                  <a:lnTo>
                    <a:pt x="285191" y="673100"/>
                  </a:lnTo>
                  <a:lnTo>
                    <a:pt x="266509" y="723900"/>
                  </a:lnTo>
                  <a:lnTo>
                    <a:pt x="251447" y="774700"/>
                  </a:lnTo>
                  <a:lnTo>
                    <a:pt x="240284" y="812800"/>
                  </a:lnTo>
                  <a:lnTo>
                    <a:pt x="233362" y="863600"/>
                  </a:lnTo>
                  <a:lnTo>
                    <a:pt x="230987" y="914400"/>
                  </a:lnTo>
                  <a:lnTo>
                    <a:pt x="233934" y="965200"/>
                  </a:lnTo>
                  <a:lnTo>
                    <a:pt x="242595" y="1016000"/>
                  </a:lnTo>
                  <a:lnTo>
                    <a:pt x="256628" y="1066800"/>
                  </a:lnTo>
                  <a:lnTo>
                    <a:pt x="275742" y="1117600"/>
                  </a:lnTo>
                  <a:lnTo>
                    <a:pt x="299631" y="1168400"/>
                  </a:lnTo>
                  <a:lnTo>
                    <a:pt x="327964" y="1206500"/>
                  </a:lnTo>
                  <a:lnTo>
                    <a:pt x="290741" y="1168400"/>
                  </a:lnTo>
                  <a:lnTo>
                    <a:pt x="256184" y="1143000"/>
                  </a:lnTo>
                  <a:lnTo>
                    <a:pt x="224472" y="1104900"/>
                  </a:lnTo>
                  <a:lnTo>
                    <a:pt x="195795" y="1066800"/>
                  </a:lnTo>
                  <a:lnTo>
                    <a:pt x="170332" y="1016000"/>
                  </a:lnTo>
                  <a:lnTo>
                    <a:pt x="148272" y="977900"/>
                  </a:lnTo>
                  <a:lnTo>
                    <a:pt x="129806" y="927100"/>
                  </a:lnTo>
                  <a:lnTo>
                    <a:pt x="115125" y="889000"/>
                  </a:lnTo>
                  <a:lnTo>
                    <a:pt x="104406" y="838200"/>
                  </a:lnTo>
                  <a:lnTo>
                    <a:pt x="97840" y="787400"/>
                  </a:lnTo>
                  <a:lnTo>
                    <a:pt x="95605" y="736600"/>
                  </a:lnTo>
                  <a:lnTo>
                    <a:pt x="97574" y="685800"/>
                  </a:lnTo>
                  <a:lnTo>
                    <a:pt x="103365" y="635000"/>
                  </a:lnTo>
                  <a:lnTo>
                    <a:pt x="112826" y="596900"/>
                  </a:lnTo>
                  <a:lnTo>
                    <a:pt x="125818" y="546100"/>
                  </a:lnTo>
                  <a:lnTo>
                    <a:pt x="142176" y="508000"/>
                  </a:lnTo>
                  <a:lnTo>
                    <a:pt x="161747" y="457200"/>
                  </a:lnTo>
                  <a:lnTo>
                    <a:pt x="184365" y="419100"/>
                  </a:lnTo>
                  <a:lnTo>
                    <a:pt x="209905" y="381000"/>
                  </a:lnTo>
                  <a:lnTo>
                    <a:pt x="238201" y="355600"/>
                  </a:lnTo>
                  <a:lnTo>
                    <a:pt x="269087" y="317500"/>
                  </a:lnTo>
                  <a:lnTo>
                    <a:pt x="302425" y="279400"/>
                  </a:lnTo>
                  <a:lnTo>
                    <a:pt x="338048" y="254000"/>
                  </a:lnTo>
                  <a:lnTo>
                    <a:pt x="375818" y="228600"/>
                  </a:lnTo>
                  <a:lnTo>
                    <a:pt x="415582" y="203200"/>
                  </a:lnTo>
                  <a:lnTo>
                    <a:pt x="457161" y="190500"/>
                  </a:lnTo>
                  <a:lnTo>
                    <a:pt x="545223" y="165100"/>
                  </a:lnTo>
                  <a:lnTo>
                    <a:pt x="638784" y="139700"/>
                  </a:lnTo>
                  <a:lnTo>
                    <a:pt x="735685" y="139700"/>
                  </a:lnTo>
                  <a:lnTo>
                    <a:pt x="829233" y="165100"/>
                  </a:lnTo>
                  <a:lnTo>
                    <a:pt x="917295" y="190500"/>
                  </a:lnTo>
                  <a:lnTo>
                    <a:pt x="958888" y="203200"/>
                  </a:lnTo>
                  <a:lnTo>
                    <a:pt x="998639" y="228600"/>
                  </a:lnTo>
                  <a:lnTo>
                    <a:pt x="1036408" y="254000"/>
                  </a:lnTo>
                  <a:lnTo>
                    <a:pt x="1072045" y="279400"/>
                  </a:lnTo>
                  <a:lnTo>
                    <a:pt x="1105382" y="317500"/>
                  </a:lnTo>
                  <a:lnTo>
                    <a:pt x="1136269" y="355600"/>
                  </a:lnTo>
                  <a:lnTo>
                    <a:pt x="1164551" y="381000"/>
                  </a:lnTo>
                  <a:lnTo>
                    <a:pt x="1190091" y="419100"/>
                  </a:lnTo>
                  <a:lnTo>
                    <a:pt x="1212723" y="457200"/>
                  </a:lnTo>
                  <a:lnTo>
                    <a:pt x="1232293" y="508000"/>
                  </a:lnTo>
                  <a:lnTo>
                    <a:pt x="1248651" y="546100"/>
                  </a:lnTo>
                  <a:lnTo>
                    <a:pt x="1261630" y="596900"/>
                  </a:lnTo>
                  <a:lnTo>
                    <a:pt x="1271104" y="635000"/>
                  </a:lnTo>
                  <a:lnTo>
                    <a:pt x="1276896" y="685800"/>
                  </a:lnTo>
                  <a:lnTo>
                    <a:pt x="1278864" y="736600"/>
                  </a:lnTo>
                  <a:lnTo>
                    <a:pt x="1278864" y="340258"/>
                  </a:lnTo>
                  <a:lnTo>
                    <a:pt x="1256931" y="304800"/>
                  </a:lnTo>
                  <a:lnTo>
                    <a:pt x="1231087" y="266700"/>
                  </a:lnTo>
                  <a:lnTo>
                    <a:pt x="1203058" y="241300"/>
                  </a:lnTo>
                  <a:lnTo>
                    <a:pt x="1172946" y="203200"/>
                  </a:lnTo>
                  <a:lnTo>
                    <a:pt x="1140866" y="177800"/>
                  </a:lnTo>
                  <a:lnTo>
                    <a:pt x="1106919" y="152400"/>
                  </a:lnTo>
                  <a:lnTo>
                    <a:pt x="1089063" y="139700"/>
                  </a:lnTo>
                  <a:lnTo>
                    <a:pt x="1071206" y="127000"/>
                  </a:lnTo>
                  <a:lnTo>
                    <a:pt x="1033818" y="101600"/>
                  </a:lnTo>
                  <a:lnTo>
                    <a:pt x="994879" y="76200"/>
                  </a:lnTo>
                  <a:lnTo>
                    <a:pt x="954481" y="63500"/>
                  </a:lnTo>
                  <a:lnTo>
                    <a:pt x="912723" y="38100"/>
                  </a:lnTo>
                  <a:lnTo>
                    <a:pt x="825563" y="12700"/>
                  </a:lnTo>
                  <a:lnTo>
                    <a:pt x="780364" y="12700"/>
                  </a:lnTo>
                  <a:lnTo>
                    <a:pt x="734212" y="0"/>
                  </a:lnTo>
                  <a:lnTo>
                    <a:pt x="640245" y="0"/>
                  </a:lnTo>
                  <a:lnTo>
                    <a:pt x="594106" y="12700"/>
                  </a:lnTo>
                  <a:lnTo>
                    <a:pt x="548906" y="12700"/>
                  </a:lnTo>
                  <a:lnTo>
                    <a:pt x="461746" y="38100"/>
                  </a:lnTo>
                  <a:lnTo>
                    <a:pt x="419989" y="63500"/>
                  </a:lnTo>
                  <a:lnTo>
                    <a:pt x="379590" y="76200"/>
                  </a:lnTo>
                  <a:lnTo>
                    <a:pt x="340639" y="101600"/>
                  </a:lnTo>
                  <a:lnTo>
                    <a:pt x="303263" y="127000"/>
                  </a:lnTo>
                  <a:lnTo>
                    <a:pt x="267538" y="152400"/>
                  </a:lnTo>
                  <a:lnTo>
                    <a:pt x="233591" y="177800"/>
                  </a:lnTo>
                  <a:lnTo>
                    <a:pt x="201510" y="203200"/>
                  </a:lnTo>
                  <a:lnTo>
                    <a:pt x="171411" y="241300"/>
                  </a:lnTo>
                  <a:lnTo>
                    <a:pt x="143370" y="266700"/>
                  </a:lnTo>
                  <a:lnTo>
                    <a:pt x="117525" y="304800"/>
                  </a:lnTo>
                  <a:lnTo>
                    <a:pt x="93954" y="342900"/>
                  </a:lnTo>
                  <a:lnTo>
                    <a:pt x="72783" y="381000"/>
                  </a:lnTo>
                  <a:lnTo>
                    <a:pt x="54089" y="419100"/>
                  </a:lnTo>
                  <a:lnTo>
                    <a:pt x="37985" y="469900"/>
                  </a:lnTo>
                  <a:lnTo>
                    <a:pt x="24587" y="508000"/>
                  </a:lnTo>
                  <a:lnTo>
                    <a:pt x="13982" y="546100"/>
                  </a:lnTo>
                  <a:lnTo>
                    <a:pt x="6286" y="596900"/>
                  </a:lnTo>
                  <a:lnTo>
                    <a:pt x="1587" y="647700"/>
                  </a:lnTo>
                  <a:lnTo>
                    <a:pt x="0" y="685800"/>
                  </a:lnTo>
                  <a:lnTo>
                    <a:pt x="1651" y="736600"/>
                  </a:lnTo>
                  <a:lnTo>
                    <a:pt x="6553" y="787400"/>
                  </a:lnTo>
                  <a:lnTo>
                    <a:pt x="14579" y="838200"/>
                  </a:lnTo>
                  <a:lnTo>
                    <a:pt x="25628" y="876300"/>
                  </a:lnTo>
                  <a:lnTo>
                    <a:pt x="39585" y="914400"/>
                  </a:lnTo>
                  <a:lnTo>
                    <a:pt x="56337" y="965200"/>
                  </a:lnTo>
                  <a:lnTo>
                    <a:pt x="75780" y="1003300"/>
                  </a:lnTo>
                  <a:lnTo>
                    <a:pt x="97815" y="1041400"/>
                  </a:lnTo>
                  <a:lnTo>
                    <a:pt x="122313" y="1079500"/>
                  </a:lnTo>
                  <a:lnTo>
                    <a:pt x="149174" y="1117600"/>
                  </a:lnTo>
                  <a:lnTo>
                    <a:pt x="178282" y="1155700"/>
                  </a:lnTo>
                  <a:lnTo>
                    <a:pt x="209524" y="1181100"/>
                  </a:lnTo>
                  <a:lnTo>
                    <a:pt x="242811" y="1219200"/>
                  </a:lnTo>
                  <a:lnTo>
                    <a:pt x="278015" y="1244600"/>
                  </a:lnTo>
                  <a:lnTo>
                    <a:pt x="315023" y="1270000"/>
                  </a:lnTo>
                  <a:lnTo>
                    <a:pt x="353745" y="1295400"/>
                  </a:lnTo>
                  <a:lnTo>
                    <a:pt x="394055" y="1308100"/>
                  </a:lnTo>
                  <a:lnTo>
                    <a:pt x="435838" y="1333500"/>
                  </a:lnTo>
                  <a:lnTo>
                    <a:pt x="478993" y="1346200"/>
                  </a:lnTo>
                  <a:lnTo>
                    <a:pt x="568985" y="1371600"/>
                  </a:lnTo>
                  <a:lnTo>
                    <a:pt x="805522" y="1371600"/>
                  </a:lnTo>
                  <a:lnTo>
                    <a:pt x="895515" y="1346200"/>
                  </a:lnTo>
                  <a:lnTo>
                    <a:pt x="938669" y="1333500"/>
                  </a:lnTo>
                  <a:lnTo>
                    <a:pt x="959561" y="1320800"/>
                  </a:lnTo>
                  <a:lnTo>
                    <a:pt x="980452" y="1308100"/>
                  </a:lnTo>
                  <a:lnTo>
                    <a:pt x="1020749" y="1295400"/>
                  </a:lnTo>
                  <a:lnTo>
                    <a:pt x="1059459" y="1270000"/>
                  </a:lnTo>
                  <a:lnTo>
                    <a:pt x="1096467" y="1244600"/>
                  </a:lnTo>
                  <a:lnTo>
                    <a:pt x="1114069" y="1231900"/>
                  </a:lnTo>
                  <a:lnTo>
                    <a:pt x="1131671" y="1219200"/>
                  </a:lnTo>
                  <a:lnTo>
                    <a:pt x="1142758" y="1206500"/>
                  </a:lnTo>
                  <a:lnTo>
                    <a:pt x="1164945" y="1181100"/>
                  </a:lnTo>
                  <a:lnTo>
                    <a:pt x="1196200" y="1155700"/>
                  </a:lnTo>
                  <a:lnTo>
                    <a:pt x="1225308" y="1117600"/>
                  </a:lnTo>
                  <a:lnTo>
                    <a:pt x="1252156" y="1079500"/>
                  </a:lnTo>
                  <a:lnTo>
                    <a:pt x="1276654" y="1041400"/>
                  </a:lnTo>
                  <a:lnTo>
                    <a:pt x="1298676" y="1003300"/>
                  </a:lnTo>
                  <a:lnTo>
                    <a:pt x="1318120" y="965200"/>
                  </a:lnTo>
                  <a:lnTo>
                    <a:pt x="1334884" y="914400"/>
                  </a:lnTo>
                  <a:lnTo>
                    <a:pt x="1348841" y="876300"/>
                  </a:lnTo>
                  <a:lnTo>
                    <a:pt x="1359877" y="838200"/>
                  </a:lnTo>
                  <a:lnTo>
                    <a:pt x="1367904" y="787400"/>
                  </a:lnTo>
                  <a:lnTo>
                    <a:pt x="1372806" y="736600"/>
                  </a:lnTo>
                  <a:lnTo>
                    <a:pt x="1374457" y="685800"/>
                  </a:lnTo>
                  <a:close/>
                </a:path>
                <a:path w="3910965" h="1371600">
                  <a:moveTo>
                    <a:pt x="2741523" y="949731"/>
                  </a:moveTo>
                  <a:lnTo>
                    <a:pt x="2716885" y="879043"/>
                  </a:lnTo>
                  <a:lnTo>
                    <a:pt x="2461298" y="879043"/>
                  </a:lnTo>
                  <a:lnTo>
                    <a:pt x="2461298" y="700354"/>
                  </a:lnTo>
                  <a:lnTo>
                    <a:pt x="2686558" y="700354"/>
                  </a:lnTo>
                  <a:lnTo>
                    <a:pt x="2686558" y="629729"/>
                  </a:lnTo>
                  <a:lnTo>
                    <a:pt x="2461298" y="629729"/>
                  </a:lnTo>
                  <a:lnTo>
                    <a:pt x="2461298" y="482117"/>
                  </a:lnTo>
                  <a:lnTo>
                    <a:pt x="2704757" y="482117"/>
                  </a:lnTo>
                  <a:lnTo>
                    <a:pt x="2732633" y="411492"/>
                  </a:lnTo>
                  <a:lnTo>
                    <a:pt x="2357945" y="411480"/>
                  </a:lnTo>
                  <a:lnTo>
                    <a:pt x="2380767" y="463816"/>
                  </a:lnTo>
                  <a:lnTo>
                    <a:pt x="2380767" y="949731"/>
                  </a:lnTo>
                  <a:lnTo>
                    <a:pt x="2741523" y="949731"/>
                  </a:lnTo>
                  <a:close/>
                </a:path>
                <a:path w="3910965" h="1371600">
                  <a:moveTo>
                    <a:pt x="2884817" y="1222616"/>
                  </a:moveTo>
                  <a:lnTo>
                    <a:pt x="2842691" y="1234681"/>
                  </a:lnTo>
                  <a:lnTo>
                    <a:pt x="2800566" y="1241120"/>
                  </a:lnTo>
                  <a:lnTo>
                    <a:pt x="2758503" y="1242275"/>
                  </a:lnTo>
                  <a:lnTo>
                    <a:pt x="2716555" y="1238504"/>
                  </a:lnTo>
                  <a:lnTo>
                    <a:pt x="2674810" y="1230198"/>
                  </a:lnTo>
                  <a:lnTo>
                    <a:pt x="2633294" y="1217701"/>
                  </a:lnTo>
                  <a:lnTo>
                    <a:pt x="2592095" y="1201394"/>
                  </a:lnTo>
                  <a:lnTo>
                    <a:pt x="2551277" y="1181633"/>
                  </a:lnTo>
                  <a:lnTo>
                    <a:pt x="2510879" y="1158786"/>
                  </a:lnTo>
                  <a:lnTo>
                    <a:pt x="2470975" y="1133221"/>
                  </a:lnTo>
                  <a:lnTo>
                    <a:pt x="2431643" y="1105293"/>
                  </a:lnTo>
                  <a:lnTo>
                    <a:pt x="2392921" y="1075372"/>
                  </a:lnTo>
                  <a:lnTo>
                    <a:pt x="2354872" y="1043825"/>
                  </a:lnTo>
                  <a:lnTo>
                    <a:pt x="2317470" y="1010932"/>
                  </a:lnTo>
                  <a:lnTo>
                    <a:pt x="2281085" y="977328"/>
                  </a:lnTo>
                  <a:lnTo>
                    <a:pt x="2245449" y="943102"/>
                  </a:lnTo>
                  <a:lnTo>
                    <a:pt x="2210752" y="908710"/>
                  </a:lnTo>
                  <a:lnTo>
                    <a:pt x="2177046" y="874522"/>
                  </a:lnTo>
                  <a:lnTo>
                    <a:pt x="2082482" y="776820"/>
                  </a:lnTo>
                  <a:lnTo>
                    <a:pt x="2068322" y="762381"/>
                  </a:lnTo>
                  <a:lnTo>
                    <a:pt x="2053348" y="747102"/>
                  </a:lnTo>
                  <a:lnTo>
                    <a:pt x="2055164" y="746506"/>
                  </a:lnTo>
                  <a:lnTo>
                    <a:pt x="2059343" y="745197"/>
                  </a:lnTo>
                  <a:lnTo>
                    <a:pt x="2061362" y="744474"/>
                  </a:lnTo>
                  <a:lnTo>
                    <a:pt x="2105723" y="723125"/>
                  </a:lnTo>
                  <a:lnTo>
                    <a:pt x="2145004" y="695350"/>
                  </a:lnTo>
                  <a:lnTo>
                    <a:pt x="2154402" y="685787"/>
                  </a:lnTo>
                  <a:lnTo>
                    <a:pt x="2177846" y="661962"/>
                  </a:lnTo>
                  <a:lnTo>
                    <a:pt x="2202954" y="623798"/>
                  </a:lnTo>
                  <a:lnTo>
                    <a:pt x="2218994" y="581672"/>
                  </a:lnTo>
                  <a:lnTo>
                    <a:pt x="2224633" y="536397"/>
                  </a:lnTo>
                  <a:lnTo>
                    <a:pt x="2219998" y="486994"/>
                  </a:lnTo>
                  <a:lnTo>
                    <a:pt x="2206498" y="442633"/>
                  </a:lnTo>
                  <a:lnTo>
                    <a:pt x="2184704" y="403796"/>
                  </a:lnTo>
                  <a:lnTo>
                    <a:pt x="2168321" y="385546"/>
                  </a:lnTo>
                  <a:lnTo>
                    <a:pt x="2155215" y="370941"/>
                  </a:lnTo>
                  <a:lnTo>
                    <a:pt x="2135213" y="356539"/>
                  </a:lnTo>
                  <a:lnTo>
                    <a:pt x="2135213" y="536397"/>
                  </a:lnTo>
                  <a:lnTo>
                    <a:pt x="2128355" y="576262"/>
                  </a:lnTo>
                  <a:lnTo>
                    <a:pt x="2109330" y="611987"/>
                  </a:lnTo>
                  <a:lnTo>
                    <a:pt x="2080450" y="642188"/>
                  </a:lnTo>
                  <a:lnTo>
                    <a:pt x="2044026" y="665492"/>
                  </a:lnTo>
                  <a:lnTo>
                    <a:pt x="2002345" y="680478"/>
                  </a:lnTo>
                  <a:lnTo>
                    <a:pt x="1957743" y="685787"/>
                  </a:lnTo>
                  <a:lnTo>
                    <a:pt x="1775091" y="685787"/>
                  </a:lnTo>
                  <a:lnTo>
                    <a:pt x="1775091" y="385546"/>
                  </a:lnTo>
                  <a:lnTo>
                    <a:pt x="1970570" y="385546"/>
                  </a:lnTo>
                  <a:lnTo>
                    <a:pt x="2018652" y="390067"/>
                  </a:lnTo>
                  <a:lnTo>
                    <a:pt x="2059190" y="403352"/>
                  </a:lnTo>
                  <a:lnTo>
                    <a:pt x="2091651" y="425005"/>
                  </a:lnTo>
                  <a:lnTo>
                    <a:pt x="2130196" y="491921"/>
                  </a:lnTo>
                  <a:lnTo>
                    <a:pt x="2135213" y="536397"/>
                  </a:lnTo>
                  <a:lnTo>
                    <a:pt x="2135213" y="356539"/>
                  </a:lnTo>
                  <a:lnTo>
                    <a:pt x="2118588" y="344563"/>
                  </a:lnTo>
                  <a:lnTo>
                    <a:pt x="2075446" y="325132"/>
                  </a:lnTo>
                  <a:lnTo>
                    <a:pt x="2026335" y="313131"/>
                  </a:lnTo>
                  <a:lnTo>
                    <a:pt x="1971865" y="309016"/>
                  </a:lnTo>
                  <a:lnTo>
                    <a:pt x="1672818" y="309016"/>
                  </a:lnTo>
                  <a:lnTo>
                    <a:pt x="1694815" y="359448"/>
                  </a:lnTo>
                  <a:lnTo>
                    <a:pt x="1694815" y="949744"/>
                  </a:lnTo>
                  <a:lnTo>
                    <a:pt x="1775091" y="949744"/>
                  </a:lnTo>
                  <a:lnTo>
                    <a:pt x="1775091" y="762381"/>
                  </a:lnTo>
                  <a:lnTo>
                    <a:pt x="1943430" y="762381"/>
                  </a:lnTo>
                  <a:lnTo>
                    <a:pt x="1969820" y="788200"/>
                  </a:lnTo>
                  <a:lnTo>
                    <a:pt x="2091436" y="909955"/>
                  </a:lnTo>
                  <a:lnTo>
                    <a:pt x="2125395" y="943279"/>
                  </a:lnTo>
                  <a:lnTo>
                    <a:pt x="2160587" y="977049"/>
                  </a:lnTo>
                  <a:lnTo>
                    <a:pt x="2197049" y="1011034"/>
                  </a:lnTo>
                  <a:lnTo>
                    <a:pt x="2234336" y="1044562"/>
                  </a:lnTo>
                  <a:lnTo>
                    <a:pt x="2272703" y="1077607"/>
                  </a:lnTo>
                  <a:lnTo>
                    <a:pt x="2311946" y="1109713"/>
                  </a:lnTo>
                  <a:lnTo>
                    <a:pt x="2351976" y="1140536"/>
                  </a:lnTo>
                  <a:lnTo>
                    <a:pt x="2392705" y="1169720"/>
                  </a:lnTo>
                  <a:lnTo>
                    <a:pt x="2434031" y="1196911"/>
                  </a:lnTo>
                  <a:lnTo>
                    <a:pt x="2475877" y="1221765"/>
                  </a:lnTo>
                  <a:lnTo>
                    <a:pt x="2518143" y="1243952"/>
                  </a:lnTo>
                  <a:lnTo>
                    <a:pt x="2560739" y="1263091"/>
                  </a:lnTo>
                  <a:lnTo>
                    <a:pt x="2603589" y="1278851"/>
                  </a:lnTo>
                  <a:lnTo>
                    <a:pt x="2646578" y="1290891"/>
                  </a:lnTo>
                  <a:lnTo>
                    <a:pt x="2689631" y="1298841"/>
                  </a:lnTo>
                  <a:lnTo>
                    <a:pt x="2732646" y="1302372"/>
                  </a:lnTo>
                  <a:lnTo>
                    <a:pt x="2775559" y="1301127"/>
                  </a:lnTo>
                  <a:lnTo>
                    <a:pt x="2818244" y="1294752"/>
                  </a:lnTo>
                  <a:lnTo>
                    <a:pt x="2860637" y="1282915"/>
                  </a:lnTo>
                  <a:lnTo>
                    <a:pt x="2876931" y="1242275"/>
                  </a:lnTo>
                  <a:lnTo>
                    <a:pt x="2884817" y="1222616"/>
                  </a:lnTo>
                  <a:close/>
                </a:path>
                <a:path w="3910965" h="1371600">
                  <a:moveTo>
                    <a:pt x="3910393" y="949731"/>
                  </a:moveTo>
                  <a:lnTo>
                    <a:pt x="3888244" y="879043"/>
                  </a:lnTo>
                  <a:lnTo>
                    <a:pt x="3634994" y="879043"/>
                  </a:lnTo>
                  <a:lnTo>
                    <a:pt x="3634994" y="411492"/>
                  </a:lnTo>
                  <a:lnTo>
                    <a:pt x="3531285" y="411480"/>
                  </a:lnTo>
                  <a:lnTo>
                    <a:pt x="3554120" y="463804"/>
                  </a:lnTo>
                  <a:lnTo>
                    <a:pt x="3554590" y="463105"/>
                  </a:lnTo>
                  <a:lnTo>
                    <a:pt x="3554590" y="949731"/>
                  </a:lnTo>
                  <a:lnTo>
                    <a:pt x="3910393" y="949731"/>
                  </a:lnTo>
                  <a:close/>
                </a:path>
              </a:pathLst>
            </a:custGeom>
            <a:solidFill>
              <a:srgbClr val="FFFFFF"/>
            </a:solidFill>
          </p:spPr>
          <p:txBody>
            <a:bodyPr wrap="square" lIns="0" tIns="0" rIns="0" bIns="0" rtlCol="0"/>
            <a:lstStyle/>
            <a:p>
              <a:endParaRPr dirty="0"/>
            </a:p>
          </p:txBody>
        </p:sp>
        <p:pic>
          <p:nvPicPr>
            <p:cNvPr id="11" name="object 11"/>
            <p:cNvPicPr/>
            <p:nvPr/>
          </p:nvPicPr>
          <p:blipFill>
            <a:blip r:embed="rId4" cstate="email">
              <a:extLst>
                <a:ext uri="{28A0092B-C50C-407E-A947-70E740481C1C}">
                  <a14:useLocalDpi xmlns:a14="http://schemas.microsoft.com/office/drawing/2010/main"/>
                </a:ext>
              </a:extLst>
            </a:blip>
            <a:stretch>
              <a:fillRect/>
            </a:stretch>
          </p:blipFill>
          <p:spPr>
            <a:xfrm>
              <a:off x="18098349" y="10136623"/>
              <a:ext cx="107389" cy="121483"/>
            </a:xfrm>
            <a:prstGeom prst="rect">
              <a:avLst/>
            </a:prstGeom>
          </p:spPr>
        </p:pic>
        <p:sp>
          <p:nvSpPr>
            <p:cNvPr id="12" name="object 12"/>
            <p:cNvSpPr/>
            <p:nvPr/>
          </p:nvSpPr>
          <p:spPr>
            <a:xfrm>
              <a:off x="18670766" y="9366955"/>
              <a:ext cx="594995" cy="889635"/>
            </a:xfrm>
            <a:custGeom>
              <a:avLst/>
              <a:gdLst/>
              <a:ahLst/>
              <a:cxnLst/>
              <a:rect l="l" t="t" r="r" b="b"/>
              <a:pathLst>
                <a:path w="594994" h="889634">
                  <a:moveTo>
                    <a:pt x="20637" y="771677"/>
                  </a:moveTo>
                  <a:lnTo>
                    <a:pt x="0" y="771677"/>
                  </a:lnTo>
                  <a:lnTo>
                    <a:pt x="0" y="889139"/>
                  </a:lnTo>
                  <a:lnTo>
                    <a:pt x="20637" y="889139"/>
                  </a:lnTo>
                  <a:lnTo>
                    <a:pt x="20637" y="771677"/>
                  </a:lnTo>
                  <a:close/>
                </a:path>
                <a:path w="594994" h="889634">
                  <a:moveTo>
                    <a:pt x="594398" y="538251"/>
                  </a:moveTo>
                  <a:lnTo>
                    <a:pt x="569760" y="467563"/>
                  </a:lnTo>
                  <a:lnTo>
                    <a:pt x="314172" y="467563"/>
                  </a:lnTo>
                  <a:lnTo>
                    <a:pt x="314172" y="288874"/>
                  </a:lnTo>
                  <a:lnTo>
                    <a:pt x="539432" y="288874"/>
                  </a:lnTo>
                  <a:lnTo>
                    <a:pt x="539432" y="218249"/>
                  </a:lnTo>
                  <a:lnTo>
                    <a:pt x="314172" y="218249"/>
                  </a:lnTo>
                  <a:lnTo>
                    <a:pt x="314172" y="70637"/>
                  </a:lnTo>
                  <a:lnTo>
                    <a:pt x="557631" y="70637"/>
                  </a:lnTo>
                  <a:lnTo>
                    <a:pt x="585508" y="12"/>
                  </a:lnTo>
                  <a:lnTo>
                    <a:pt x="210807" y="0"/>
                  </a:lnTo>
                  <a:lnTo>
                    <a:pt x="233654" y="52336"/>
                  </a:lnTo>
                  <a:lnTo>
                    <a:pt x="233654" y="538251"/>
                  </a:lnTo>
                  <a:lnTo>
                    <a:pt x="594398" y="538251"/>
                  </a:lnTo>
                  <a:close/>
                </a:path>
              </a:pathLst>
            </a:custGeom>
            <a:solidFill>
              <a:srgbClr val="FFFFFF"/>
            </a:solidFill>
          </p:spPr>
          <p:txBody>
            <a:bodyPr wrap="square" lIns="0" tIns="0" rIns="0" bIns="0" rtlCol="0"/>
            <a:lstStyle/>
            <a:p>
              <a:endParaRPr dirty="0"/>
            </a:p>
          </p:txBody>
        </p:sp>
        <p:pic>
          <p:nvPicPr>
            <p:cNvPr id="13" name="object 13"/>
            <p:cNvPicPr/>
            <p:nvPr/>
          </p:nvPicPr>
          <p:blipFill>
            <a:blip r:embed="rId5" cstate="email">
              <a:extLst>
                <a:ext uri="{28A0092B-C50C-407E-A947-70E740481C1C}">
                  <a14:useLocalDpi xmlns:a14="http://schemas.microsoft.com/office/drawing/2010/main"/>
                </a:ext>
              </a:extLst>
            </a:blip>
            <a:stretch>
              <a:fillRect/>
            </a:stretch>
          </p:blipFill>
          <p:spPr>
            <a:xfrm>
              <a:off x="18883564" y="10137786"/>
              <a:ext cx="122498" cy="118300"/>
            </a:xfrm>
            <a:prstGeom prst="rect">
              <a:avLst/>
            </a:prstGeom>
          </p:spPr>
        </p:pic>
        <p:pic>
          <p:nvPicPr>
            <p:cNvPr id="14" name="object 14"/>
            <p:cNvPicPr/>
            <p:nvPr/>
          </p:nvPicPr>
          <p:blipFill>
            <a:blip r:embed="rId6" cstate="email">
              <a:extLst>
                <a:ext uri="{28A0092B-C50C-407E-A947-70E740481C1C}">
                  <a14:useLocalDpi xmlns:a14="http://schemas.microsoft.com/office/drawing/2010/main"/>
                </a:ext>
              </a:extLst>
            </a:blip>
            <a:stretch>
              <a:fillRect/>
            </a:stretch>
          </p:blipFill>
          <p:spPr>
            <a:xfrm>
              <a:off x="18741082" y="10136623"/>
              <a:ext cx="107399" cy="121483"/>
            </a:xfrm>
            <a:prstGeom prst="rect">
              <a:avLst/>
            </a:prstGeom>
          </p:spPr>
        </p:pic>
        <p:sp>
          <p:nvSpPr>
            <p:cNvPr id="15" name="object 15"/>
            <p:cNvSpPr/>
            <p:nvPr/>
          </p:nvSpPr>
          <p:spPr>
            <a:xfrm>
              <a:off x="19049708" y="10138632"/>
              <a:ext cx="82550" cy="116839"/>
            </a:xfrm>
            <a:custGeom>
              <a:avLst/>
              <a:gdLst/>
              <a:ahLst/>
              <a:cxnLst/>
              <a:rect l="l" t="t" r="r" b="b"/>
              <a:pathLst>
                <a:path w="82550" h="116840">
                  <a:moveTo>
                    <a:pt x="82384" y="99060"/>
                  </a:moveTo>
                  <a:lnTo>
                    <a:pt x="20637" y="99060"/>
                  </a:lnTo>
                  <a:lnTo>
                    <a:pt x="20637" y="0"/>
                  </a:lnTo>
                  <a:lnTo>
                    <a:pt x="0" y="0"/>
                  </a:lnTo>
                  <a:lnTo>
                    <a:pt x="0" y="99060"/>
                  </a:lnTo>
                  <a:lnTo>
                    <a:pt x="0" y="116840"/>
                  </a:lnTo>
                  <a:lnTo>
                    <a:pt x="82384" y="116840"/>
                  </a:lnTo>
                  <a:lnTo>
                    <a:pt x="82384" y="99060"/>
                  </a:lnTo>
                  <a:close/>
                </a:path>
              </a:pathLst>
            </a:custGeom>
            <a:solidFill>
              <a:srgbClr val="FFFFFF"/>
            </a:solidFill>
          </p:spPr>
          <p:txBody>
            <a:bodyPr wrap="square" lIns="0" tIns="0" rIns="0" bIns="0" rtlCol="0"/>
            <a:lstStyle/>
            <a:p>
              <a:endParaRPr dirty="0"/>
            </a:p>
          </p:txBody>
        </p:sp>
        <p:pic>
          <p:nvPicPr>
            <p:cNvPr id="16" name="object 16"/>
            <p:cNvPicPr/>
            <p:nvPr/>
          </p:nvPicPr>
          <p:blipFill>
            <a:blip r:embed="rId7" cstate="email">
              <a:extLst>
                <a:ext uri="{28A0092B-C50C-407E-A947-70E740481C1C}">
                  <a14:useLocalDpi xmlns:a14="http://schemas.microsoft.com/office/drawing/2010/main"/>
                </a:ext>
              </a:extLst>
            </a:blip>
            <a:stretch>
              <a:fillRect/>
            </a:stretch>
          </p:blipFill>
          <p:spPr>
            <a:xfrm>
              <a:off x="17659663" y="10136939"/>
              <a:ext cx="90950" cy="120823"/>
            </a:xfrm>
            <a:prstGeom prst="rect">
              <a:avLst/>
            </a:prstGeom>
          </p:spPr>
        </p:pic>
        <p:pic>
          <p:nvPicPr>
            <p:cNvPr id="17" name="object 17"/>
            <p:cNvPicPr/>
            <p:nvPr/>
          </p:nvPicPr>
          <p:blipFill>
            <a:blip r:embed="rId8" cstate="email">
              <a:extLst>
                <a:ext uri="{28A0092B-C50C-407E-A947-70E740481C1C}">
                  <a14:useLocalDpi xmlns:a14="http://schemas.microsoft.com/office/drawing/2010/main"/>
                </a:ext>
              </a:extLst>
            </a:blip>
            <a:stretch>
              <a:fillRect/>
            </a:stretch>
          </p:blipFill>
          <p:spPr>
            <a:xfrm>
              <a:off x="19169188" y="10136939"/>
              <a:ext cx="90960" cy="120823"/>
            </a:xfrm>
            <a:prstGeom prst="rect">
              <a:avLst/>
            </a:prstGeom>
          </p:spPr>
        </p:pic>
        <p:sp>
          <p:nvSpPr>
            <p:cNvPr id="18" name="object 18"/>
            <p:cNvSpPr/>
            <p:nvPr/>
          </p:nvSpPr>
          <p:spPr>
            <a:xfrm>
              <a:off x="17967605" y="10138772"/>
              <a:ext cx="88265" cy="116839"/>
            </a:xfrm>
            <a:custGeom>
              <a:avLst/>
              <a:gdLst/>
              <a:ahLst/>
              <a:cxnLst/>
              <a:rect l="l" t="t" r="r" b="b"/>
              <a:pathLst>
                <a:path w="88265" h="116840">
                  <a:moveTo>
                    <a:pt x="87922" y="99060"/>
                  </a:moveTo>
                  <a:lnTo>
                    <a:pt x="20637" y="99060"/>
                  </a:lnTo>
                  <a:lnTo>
                    <a:pt x="20637" y="67310"/>
                  </a:lnTo>
                  <a:lnTo>
                    <a:pt x="79540" y="67310"/>
                  </a:lnTo>
                  <a:lnTo>
                    <a:pt x="79540" y="48260"/>
                  </a:lnTo>
                  <a:lnTo>
                    <a:pt x="20637" y="48260"/>
                  </a:lnTo>
                  <a:lnTo>
                    <a:pt x="20637" y="17780"/>
                  </a:lnTo>
                  <a:lnTo>
                    <a:pt x="87083" y="17780"/>
                  </a:lnTo>
                  <a:lnTo>
                    <a:pt x="87083" y="0"/>
                  </a:lnTo>
                  <a:lnTo>
                    <a:pt x="0" y="0"/>
                  </a:lnTo>
                  <a:lnTo>
                    <a:pt x="0" y="17780"/>
                  </a:lnTo>
                  <a:lnTo>
                    <a:pt x="0" y="48260"/>
                  </a:lnTo>
                  <a:lnTo>
                    <a:pt x="0" y="67310"/>
                  </a:lnTo>
                  <a:lnTo>
                    <a:pt x="0" y="99060"/>
                  </a:lnTo>
                  <a:lnTo>
                    <a:pt x="0" y="116840"/>
                  </a:lnTo>
                  <a:lnTo>
                    <a:pt x="87922" y="116840"/>
                  </a:lnTo>
                  <a:lnTo>
                    <a:pt x="87922" y="99060"/>
                  </a:lnTo>
                  <a:close/>
                </a:path>
              </a:pathLst>
            </a:custGeom>
            <a:solidFill>
              <a:srgbClr val="FFFFFF"/>
            </a:solidFill>
          </p:spPr>
          <p:txBody>
            <a:bodyPr wrap="square" lIns="0" tIns="0" rIns="0" bIns="0" rtlCol="0"/>
            <a:lstStyle/>
            <a:p>
              <a:endParaRPr dirty="0"/>
            </a:p>
          </p:txBody>
        </p:sp>
        <p:pic>
          <p:nvPicPr>
            <p:cNvPr id="19" name="object 19"/>
            <p:cNvPicPr/>
            <p:nvPr/>
          </p:nvPicPr>
          <p:blipFill>
            <a:blip r:embed="rId9" cstate="email">
              <a:extLst>
                <a:ext uri="{28A0092B-C50C-407E-A947-70E740481C1C}">
                  <a14:useLocalDpi xmlns:a14="http://schemas.microsoft.com/office/drawing/2010/main"/>
                </a:ext>
              </a:extLst>
            </a:blip>
            <a:stretch>
              <a:fillRect/>
            </a:stretch>
          </p:blipFill>
          <p:spPr>
            <a:xfrm>
              <a:off x="17798444" y="10138635"/>
              <a:ext cx="115451" cy="117451"/>
            </a:xfrm>
            <a:prstGeom prst="rect">
              <a:avLst/>
            </a:prstGeom>
          </p:spPr>
        </p:pic>
        <p:sp>
          <p:nvSpPr>
            <p:cNvPr id="20" name="object 20"/>
            <p:cNvSpPr/>
            <p:nvPr/>
          </p:nvSpPr>
          <p:spPr>
            <a:xfrm>
              <a:off x="18067859" y="9366955"/>
              <a:ext cx="556895" cy="889000"/>
            </a:xfrm>
            <a:custGeom>
              <a:avLst/>
              <a:gdLst/>
              <a:ahLst/>
              <a:cxnLst/>
              <a:rect l="l" t="t" r="r" b="b"/>
              <a:pathLst>
                <a:path w="556894" h="889000">
                  <a:moveTo>
                    <a:pt x="102438" y="12"/>
                  </a:moveTo>
                  <a:lnTo>
                    <a:pt x="0" y="0"/>
                  </a:lnTo>
                  <a:lnTo>
                    <a:pt x="22161" y="50787"/>
                  </a:lnTo>
                  <a:lnTo>
                    <a:pt x="22161" y="538264"/>
                  </a:lnTo>
                  <a:lnTo>
                    <a:pt x="102438" y="538264"/>
                  </a:lnTo>
                  <a:lnTo>
                    <a:pt x="102438" y="12"/>
                  </a:lnTo>
                  <a:close/>
                </a:path>
                <a:path w="556894" h="889000">
                  <a:moveTo>
                    <a:pt x="556425" y="771766"/>
                  </a:moveTo>
                  <a:lnTo>
                    <a:pt x="461098" y="771766"/>
                  </a:lnTo>
                  <a:lnTo>
                    <a:pt x="461098" y="790816"/>
                  </a:lnTo>
                  <a:lnTo>
                    <a:pt x="498360" y="790816"/>
                  </a:lnTo>
                  <a:lnTo>
                    <a:pt x="498360" y="888606"/>
                  </a:lnTo>
                  <a:lnTo>
                    <a:pt x="519163" y="888606"/>
                  </a:lnTo>
                  <a:lnTo>
                    <a:pt x="519163" y="790816"/>
                  </a:lnTo>
                  <a:lnTo>
                    <a:pt x="556425" y="790816"/>
                  </a:lnTo>
                  <a:lnTo>
                    <a:pt x="556425" y="771766"/>
                  </a:lnTo>
                  <a:close/>
                </a:path>
              </a:pathLst>
            </a:custGeom>
            <a:solidFill>
              <a:srgbClr val="FFFFFF"/>
            </a:solidFill>
          </p:spPr>
          <p:txBody>
            <a:bodyPr wrap="square" lIns="0" tIns="0" rIns="0" bIns="0" rtlCol="0"/>
            <a:lstStyle/>
            <a:p>
              <a:endParaRPr dirty="0"/>
            </a:p>
          </p:txBody>
        </p:sp>
        <p:pic>
          <p:nvPicPr>
            <p:cNvPr id="21" name="object 21"/>
            <p:cNvPicPr/>
            <p:nvPr/>
          </p:nvPicPr>
          <p:blipFill>
            <a:blip r:embed="rId10" cstate="email">
              <a:extLst>
                <a:ext uri="{28A0092B-C50C-407E-A947-70E740481C1C}">
                  <a14:useLocalDpi xmlns:a14="http://schemas.microsoft.com/office/drawing/2010/main"/>
                </a:ext>
              </a:extLst>
            </a:blip>
            <a:stretch>
              <a:fillRect/>
            </a:stretch>
          </p:blipFill>
          <p:spPr>
            <a:xfrm>
              <a:off x="18384978" y="10138628"/>
              <a:ext cx="100510" cy="119305"/>
            </a:xfrm>
            <a:prstGeom prst="rect">
              <a:avLst/>
            </a:prstGeom>
          </p:spPr>
        </p:pic>
        <p:sp>
          <p:nvSpPr>
            <p:cNvPr id="22" name="object 22"/>
            <p:cNvSpPr/>
            <p:nvPr/>
          </p:nvSpPr>
          <p:spPr>
            <a:xfrm>
              <a:off x="18250879" y="10138772"/>
              <a:ext cx="88265" cy="116839"/>
            </a:xfrm>
            <a:custGeom>
              <a:avLst/>
              <a:gdLst/>
              <a:ahLst/>
              <a:cxnLst/>
              <a:rect l="l" t="t" r="r" b="b"/>
              <a:pathLst>
                <a:path w="88265" h="116840">
                  <a:moveTo>
                    <a:pt x="87934" y="99060"/>
                  </a:moveTo>
                  <a:lnTo>
                    <a:pt x="20637" y="99060"/>
                  </a:lnTo>
                  <a:lnTo>
                    <a:pt x="20637" y="67310"/>
                  </a:lnTo>
                  <a:lnTo>
                    <a:pt x="79540" y="67310"/>
                  </a:lnTo>
                  <a:lnTo>
                    <a:pt x="79540" y="48260"/>
                  </a:lnTo>
                  <a:lnTo>
                    <a:pt x="20637" y="48260"/>
                  </a:lnTo>
                  <a:lnTo>
                    <a:pt x="20637" y="17780"/>
                  </a:lnTo>
                  <a:lnTo>
                    <a:pt x="87096" y="17780"/>
                  </a:lnTo>
                  <a:lnTo>
                    <a:pt x="87096" y="0"/>
                  </a:lnTo>
                  <a:lnTo>
                    <a:pt x="0" y="0"/>
                  </a:lnTo>
                  <a:lnTo>
                    <a:pt x="0" y="17780"/>
                  </a:lnTo>
                  <a:lnTo>
                    <a:pt x="0" y="48260"/>
                  </a:lnTo>
                  <a:lnTo>
                    <a:pt x="0" y="67310"/>
                  </a:lnTo>
                  <a:lnTo>
                    <a:pt x="0" y="99060"/>
                  </a:lnTo>
                  <a:lnTo>
                    <a:pt x="0" y="116840"/>
                  </a:lnTo>
                  <a:lnTo>
                    <a:pt x="87934" y="116840"/>
                  </a:lnTo>
                  <a:lnTo>
                    <a:pt x="87934" y="99060"/>
                  </a:lnTo>
                  <a:close/>
                </a:path>
              </a:pathLst>
            </a:custGeom>
            <a:solidFill>
              <a:srgbClr val="FFFFFF"/>
            </a:solidFill>
          </p:spPr>
          <p:txBody>
            <a:bodyPr wrap="square" lIns="0" tIns="0" rIns="0" bIns="0" rtlCol="0"/>
            <a:lstStyle/>
            <a:p>
              <a:endParaRPr dirty="0"/>
            </a:p>
          </p:txBody>
        </p:sp>
      </p:grpSp>
      <p:sp>
        <p:nvSpPr>
          <p:cNvPr id="26" name="Rettangolo 25"/>
          <p:cNvSpPr/>
          <p:nvPr/>
        </p:nvSpPr>
        <p:spPr>
          <a:xfrm>
            <a:off x="5861050" y="4130675"/>
            <a:ext cx="3658694" cy="1246495"/>
          </a:xfrm>
          <a:prstGeom prst="rect">
            <a:avLst/>
          </a:prstGeom>
        </p:spPr>
        <p:txBody>
          <a:bodyPr wrap="none">
            <a:spAutoFit/>
          </a:bodyPr>
          <a:lstStyle/>
          <a:p>
            <a:r>
              <a:rPr lang="en-US" sz="7500" b="1" spc="220" dirty="0">
                <a:latin typeface="+mj-lt"/>
                <a:cs typeface="Brandon Grotesque Regular"/>
              </a:rPr>
              <a:t>DĚKUJU!</a:t>
            </a:r>
            <a:endParaRPr lang="en-US" sz="7500" b="1" dirty="0">
              <a:latin typeface="+mj-lt"/>
            </a:endParaRPr>
          </a:p>
        </p:txBody>
      </p:sp>
      <p:pic>
        <p:nvPicPr>
          <p:cNvPr id="27" name="Immagine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1406"/>
            <a:ext cx="2088816" cy="2249875"/>
          </a:xfrm>
          <a:prstGeom prst="rect">
            <a:avLst/>
          </a:prstGeom>
        </p:spPr>
      </p:pic>
    </p:spTree>
    <p:extLst>
      <p:ext uri="{BB962C8B-B14F-4D97-AF65-F5344CB8AC3E}">
        <p14:creationId xmlns:p14="http://schemas.microsoft.com/office/powerpoint/2010/main" val="2639935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8" name="Titolo 1">
            <a:extLst>
              <a:ext uri="{FF2B5EF4-FFF2-40B4-BE49-F238E27FC236}">
                <a16:creationId xmlns:a16="http://schemas.microsoft.com/office/drawing/2014/main" id="{BBD7848D-7AF4-0625-EDBD-00F1561CF3A2}"/>
              </a:ext>
            </a:extLst>
          </p:cNvPr>
          <p:cNvSpPr txBox="1">
            <a:spLocks/>
          </p:cNvSpPr>
          <p:nvPr/>
        </p:nvSpPr>
        <p:spPr>
          <a:xfrm>
            <a:off x="222250" y="22110"/>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ROZHODNUTÍ, KTERÁ MAJÍ ZÁSADNÍ VÝZNAM</a:t>
            </a:r>
          </a:p>
        </p:txBody>
      </p:sp>
      <p:sp>
        <p:nvSpPr>
          <p:cNvPr id="19" name="CasellaDiTesto 18">
            <a:extLst>
              <a:ext uri="{FF2B5EF4-FFF2-40B4-BE49-F238E27FC236}">
                <a16:creationId xmlns:a16="http://schemas.microsoft.com/office/drawing/2014/main" id="{9E3C5CF3-E1FB-5548-CA1F-9BED99798ACF}"/>
              </a:ext>
            </a:extLst>
          </p:cNvPr>
          <p:cNvSpPr txBox="1"/>
          <p:nvPr/>
        </p:nvSpPr>
        <p:spPr>
          <a:xfrm>
            <a:off x="1501381" y="9683147"/>
            <a:ext cx="17297400" cy="646331"/>
          </a:xfrm>
          <a:prstGeom prst="rect">
            <a:avLst/>
          </a:prstGeom>
          <a:noFill/>
        </p:spPr>
        <p:txBody>
          <a:bodyPr wrap="square">
            <a:spAutoFit/>
          </a:bodyPr>
          <a:lstStyle/>
          <a:p>
            <a:r>
              <a:rPr lang="en-GB" sz="3600" b="1" dirty="0" err="1">
                <a:solidFill>
                  <a:srgbClr val="3399FF"/>
                </a:solidFill>
                <a:latin typeface="+mj-lt"/>
              </a:rPr>
              <a:t>Žádný</a:t>
            </a:r>
            <a:r>
              <a:rPr lang="en-GB" sz="3600" b="1" dirty="0">
                <a:solidFill>
                  <a:srgbClr val="3399FF"/>
                </a:solidFill>
                <a:latin typeface="+mj-lt"/>
              </a:rPr>
              <a:t> z </a:t>
            </a:r>
            <a:r>
              <a:rPr lang="en-GB" sz="3600" b="1" dirty="0" err="1">
                <a:solidFill>
                  <a:srgbClr val="3399FF"/>
                </a:solidFill>
                <a:latin typeface="+mj-lt"/>
              </a:rPr>
              <a:t>produktů</a:t>
            </a:r>
            <a:r>
              <a:rPr lang="en-GB" sz="3600" b="1" dirty="0">
                <a:solidFill>
                  <a:srgbClr val="3399FF"/>
                </a:solidFill>
                <a:latin typeface="+mj-lt"/>
              </a:rPr>
              <a:t> </a:t>
            </a:r>
            <a:r>
              <a:rPr lang="en-GB" sz="3600" b="1" dirty="0" err="1">
                <a:solidFill>
                  <a:srgbClr val="3399FF"/>
                </a:solidFill>
                <a:latin typeface="+mj-lt"/>
              </a:rPr>
              <a:t>řady</a:t>
            </a:r>
            <a:r>
              <a:rPr lang="en-GB" sz="3600" b="1" dirty="0">
                <a:solidFill>
                  <a:srgbClr val="3399FF"/>
                </a:solidFill>
                <a:latin typeface="+mj-lt"/>
              </a:rPr>
              <a:t> </a:t>
            </a:r>
            <a:r>
              <a:rPr lang="en-GB" sz="3600" b="1" dirty="0" err="1">
                <a:solidFill>
                  <a:srgbClr val="3399FF"/>
                </a:solidFill>
                <a:latin typeface="+mj-lt"/>
              </a:rPr>
              <a:t>Renlive</a:t>
            </a:r>
            <a:r>
              <a:rPr lang="en-GB" sz="3600" b="1" dirty="0">
                <a:solidFill>
                  <a:srgbClr val="3399FF"/>
                </a:solidFill>
                <a:latin typeface="+mj-lt"/>
              </a:rPr>
              <a:t> F&amp;F Cosmeceuticals </a:t>
            </a:r>
            <a:r>
              <a:rPr lang="en-GB" sz="3600" b="1" dirty="0" err="1">
                <a:solidFill>
                  <a:srgbClr val="3399FF"/>
                </a:solidFill>
                <a:latin typeface="+mj-lt"/>
              </a:rPr>
              <a:t>nepoužívá</a:t>
            </a:r>
            <a:r>
              <a:rPr lang="en-GB" sz="3600" b="1" dirty="0">
                <a:solidFill>
                  <a:srgbClr val="3399FF"/>
                </a:solidFill>
                <a:latin typeface="+mj-lt"/>
              </a:rPr>
              <a:t> </a:t>
            </a:r>
            <a:r>
              <a:rPr lang="en-GB" sz="3600" b="1" dirty="0" err="1">
                <a:solidFill>
                  <a:srgbClr val="3399FF"/>
                </a:solidFill>
                <a:latin typeface="+mj-lt"/>
              </a:rPr>
              <a:t>výše</a:t>
            </a:r>
            <a:r>
              <a:rPr lang="en-GB" sz="3600" b="1" dirty="0">
                <a:solidFill>
                  <a:srgbClr val="3399FF"/>
                </a:solidFill>
                <a:latin typeface="+mj-lt"/>
              </a:rPr>
              <a:t> </a:t>
            </a:r>
            <a:r>
              <a:rPr lang="en-GB" sz="3600" b="1" dirty="0" err="1">
                <a:solidFill>
                  <a:srgbClr val="3399FF"/>
                </a:solidFill>
                <a:latin typeface="+mj-lt"/>
              </a:rPr>
              <a:t>uvedené</a:t>
            </a:r>
            <a:r>
              <a:rPr lang="en-GB" sz="3600" b="1" dirty="0">
                <a:solidFill>
                  <a:srgbClr val="3399FF"/>
                </a:solidFill>
                <a:latin typeface="+mj-lt"/>
              </a:rPr>
              <a:t> </a:t>
            </a:r>
            <a:r>
              <a:rPr lang="en-GB" sz="3600" b="1" dirty="0" err="1">
                <a:solidFill>
                  <a:srgbClr val="3399FF"/>
                </a:solidFill>
                <a:latin typeface="+mj-lt"/>
              </a:rPr>
              <a:t>složky</a:t>
            </a:r>
            <a:r>
              <a:rPr lang="en-GB" dirty="0">
                <a:solidFill>
                  <a:srgbClr val="000000"/>
                </a:solidFill>
                <a:latin typeface="+mj-lt"/>
              </a:rPr>
              <a:t>.</a:t>
            </a:r>
            <a:endParaRPr lang="en-GB" dirty="0">
              <a:solidFill>
                <a:srgbClr val="0070C0"/>
              </a:solidFill>
              <a:latin typeface="+mj-lt"/>
            </a:endParaRPr>
          </a:p>
        </p:txBody>
      </p:sp>
      <p:sp>
        <p:nvSpPr>
          <p:cNvPr id="20" name="CasellaDiTesto 19">
            <a:extLst>
              <a:ext uri="{FF2B5EF4-FFF2-40B4-BE49-F238E27FC236}">
                <a16:creationId xmlns:a16="http://schemas.microsoft.com/office/drawing/2014/main" id="{D95B87F6-22BE-9F25-2B44-A47E1F01C0C3}"/>
              </a:ext>
            </a:extLst>
          </p:cNvPr>
          <p:cNvSpPr txBox="1"/>
          <p:nvPr/>
        </p:nvSpPr>
        <p:spPr>
          <a:xfrm>
            <a:off x="10737850" y="2000892"/>
            <a:ext cx="10052384" cy="6063198"/>
          </a:xfrm>
          <a:prstGeom prst="rect">
            <a:avLst/>
          </a:prstGeom>
          <a:noFill/>
        </p:spPr>
        <p:txBody>
          <a:bodyPr wrap="square">
            <a:spAutoFit/>
          </a:bodyPr>
          <a:lstStyle/>
          <a:p>
            <a:r>
              <a:rPr lang="en-GB" sz="2800" b="1" dirty="0" err="1">
                <a:solidFill>
                  <a:srgbClr val="000000"/>
                </a:solidFill>
                <a:latin typeface="+mj-lt"/>
              </a:rPr>
              <a:t>Některé</a:t>
            </a:r>
            <a:r>
              <a:rPr lang="en-GB" sz="2800" b="1" dirty="0">
                <a:solidFill>
                  <a:srgbClr val="000000"/>
                </a:solidFill>
                <a:latin typeface="+mj-lt"/>
              </a:rPr>
              <a:t> </a:t>
            </a:r>
            <a:r>
              <a:rPr lang="en-GB" sz="2800" b="1" dirty="0" err="1">
                <a:solidFill>
                  <a:srgbClr val="000000"/>
                </a:solidFill>
                <a:latin typeface="+mj-lt"/>
              </a:rPr>
              <a:t>názvy</a:t>
            </a:r>
            <a:r>
              <a:rPr lang="en-GB" sz="2800" b="1" dirty="0">
                <a:solidFill>
                  <a:srgbClr val="000000"/>
                </a:solidFill>
                <a:latin typeface="+mj-lt"/>
              </a:rPr>
              <a:t> </a:t>
            </a:r>
            <a:r>
              <a:rPr lang="en-GB" sz="2800" b="1" dirty="0" err="1">
                <a:solidFill>
                  <a:srgbClr val="000000"/>
                </a:solidFill>
                <a:latin typeface="+mj-lt"/>
              </a:rPr>
              <a:t>silikonových</a:t>
            </a:r>
            <a:r>
              <a:rPr lang="en-GB" sz="2800" b="1" dirty="0">
                <a:solidFill>
                  <a:srgbClr val="000000"/>
                </a:solidFill>
                <a:latin typeface="+mj-lt"/>
              </a:rPr>
              <a:t> </a:t>
            </a:r>
            <a:r>
              <a:rPr lang="en-GB" sz="2800" b="1" dirty="0" err="1">
                <a:solidFill>
                  <a:srgbClr val="000000"/>
                </a:solidFill>
                <a:latin typeface="+mj-lt"/>
              </a:rPr>
              <a:t>derivátů</a:t>
            </a:r>
            <a:r>
              <a:rPr lang="en-GB" sz="2800" b="1" dirty="0">
                <a:solidFill>
                  <a:srgbClr val="000000"/>
                </a:solidFill>
                <a:latin typeface="+mj-lt"/>
              </a:rPr>
              <a:t> </a:t>
            </a:r>
            <a:r>
              <a:rPr lang="en-GB" sz="2800" b="1" dirty="0" err="1">
                <a:solidFill>
                  <a:srgbClr val="000000"/>
                </a:solidFill>
                <a:latin typeface="+mj-lt"/>
              </a:rPr>
              <a:t>používaných</a:t>
            </a:r>
            <a:r>
              <a:rPr lang="en-GB" sz="2800" b="1" dirty="0">
                <a:solidFill>
                  <a:srgbClr val="000000"/>
                </a:solidFill>
                <a:latin typeface="+mj-lt"/>
              </a:rPr>
              <a:t> v </a:t>
            </a:r>
            <a:r>
              <a:rPr lang="en-GB" sz="2800" b="1" dirty="0" err="1">
                <a:solidFill>
                  <a:srgbClr val="000000"/>
                </a:solidFill>
                <a:latin typeface="+mj-lt"/>
              </a:rPr>
              <a:t>kosmetice</a:t>
            </a:r>
            <a:r>
              <a:rPr lang="en-GB" sz="2800" b="1" dirty="0">
                <a:solidFill>
                  <a:srgbClr val="000000"/>
                </a:solidFill>
                <a:latin typeface="+mj-lt"/>
              </a:rPr>
              <a:t> :</a:t>
            </a:r>
            <a:endParaRPr lang="en-GB" sz="2800" b="0" i="0" u="none" strike="noStrike" baseline="0" dirty="0">
              <a:solidFill>
                <a:srgbClr val="000000"/>
              </a:solidFill>
              <a:latin typeface="+mj-lt"/>
            </a:endParaRPr>
          </a:p>
          <a:p>
            <a:pPr marL="285750" indent="-285750">
              <a:buFont typeface="Arial" panose="020B0604020202020204" pitchFamily="34" charset="0"/>
              <a:buChar char="•"/>
            </a:pPr>
            <a:r>
              <a:rPr lang="en-GB" sz="2000" dirty="0" err="1">
                <a:solidFill>
                  <a:srgbClr val="000000"/>
                </a:solidFill>
                <a:latin typeface="+mj-lt"/>
              </a:rPr>
              <a:t>Dimethikon</a:t>
            </a:r>
            <a:r>
              <a:rPr lang="en-GB" sz="2000" dirty="0">
                <a:solidFill>
                  <a:srgbClr val="000000"/>
                </a:solidFill>
                <a:latin typeface="+mj-lt"/>
              </a:rPr>
              <a:t> </a:t>
            </a:r>
            <a:r>
              <a:rPr lang="en-GB" sz="2000" dirty="0" err="1">
                <a:solidFill>
                  <a:srgbClr val="000000"/>
                </a:solidFill>
                <a:latin typeface="+mj-lt"/>
              </a:rPr>
              <a:t>amonný</a:t>
            </a:r>
            <a:r>
              <a:rPr lang="en-GB" sz="2000" dirty="0">
                <a:solidFill>
                  <a:srgbClr val="000000"/>
                </a:solidFill>
                <a:latin typeface="+mj-lt"/>
              </a:rPr>
              <a:t> </a:t>
            </a:r>
            <a:r>
              <a:rPr lang="en-GB" sz="2000" dirty="0" err="1">
                <a:solidFill>
                  <a:srgbClr val="000000"/>
                </a:solidFill>
                <a:latin typeface="+mj-lt"/>
              </a:rPr>
              <a:t>copolyol</a:t>
            </a:r>
            <a:r>
              <a:rPr lang="en-GB" sz="2000" dirty="0">
                <a:solidFill>
                  <a:srgbClr val="000000"/>
                </a:solidFill>
                <a:latin typeface="+mj-lt"/>
              </a:rPr>
              <a:t> </a:t>
            </a:r>
            <a:r>
              <a:rPr lang="en-GB" sz="2000" dirty="0" err="1">
                <a:solidFill>
                  <a:srgbClr val="000000"/>
                </a:solidFill>
                <a:latin typeface="+mj-lt"/>
              </a:rPr>
              <a:t>sulfát</a:t>
            </a:r>
            <a:r>
              <a:rPr lang="en-GB" sz="2000" dirty="0">
                <a:solidFill>
                  <a:srgbClr val="000000"/>
                </a:solidFill>
                <a:latin typeface="+mj-lt"/>
              </a:rPr>
              <a:t> </a:t>
            </a:r>
            <a:r>
              <a:rPr lang="en-GB" sz="2000" dirty="0" err="1">
                <a:solidFill>
                  <a:srgbClr val="000000"/>
                </a:solidFill>
                <a:latin typeface="+mj-lt"/>
              </a:rPr>
              <a:t>Hesadecylmethicone</a:t>
            </a:r>
            <a:r>
              <a:rPr lang="en-GB" sz="2000" dirty="0">
                <a:solidFill>
                  <a:srgbClr val="000000"/>
                </a:solidFill>
                <a:latin typeface="+mj-lt"/>
              </a:rPr>
              <a:t> 
</a:t>
            </a:r>
            <a:r>
              <a:rPr lang="en-GB" sz="2000" dirty="0" err="1">
                <a:solidFill>
                  <a:srgbClr val="000000"/>
                </a:solidFill>
                <a:latin typeface="+mj-lt"/>
              </a:rPr>
              <a:t>Amodimethikon</a:t>
            </a:r>
            <a:r>
              <a:rPr lang="en-GB" sz="2000" dirty="0">
                <a:solidFill>
                  <a:srgbClr val="000000"/>
                </a:solidFill>
                <a:latin typeface="+mj-lt"/>
              </a:rPr>
              <a:t> </a:t>
            </a:r>
            <a:r>
              <a:rPr lang="en-GB" sz="2000" dirty="0" err="1">
                <a:solidFill>
                  <a:srgbClr val="000000"/>
                </a:solidFill>
                <a:latin typeface="+mj-lt"/>
              </a:rPr>
              <a:t>Hydrolyped</a:t>
            </a:r>
            <a:r>
              <a:rPr lang="en-GB" sz="2000" dirty="0">
                <a:solidFill>
                  <a:srgbClr val="000000"/>
                </a:solidFill>
                <a:latin typeface="+mj-lt"/>
              </a:rPr>
              <a:t> </a:t>
            </a:r>
            <a:r>
              <a:rPr lang="en-GB" sz="2000" dirty="0" err="1">
                <a:solidFill>
                  <a:srgbClr val="000000"/>
                </a:solidFill>
                <a:latin typeface="+mj-lt"/>
              </a:rPr>
              <a:t>pšeničný</a:t>
            </a:r>
            <a:r>
              <a:rPr lang="en-GB" sz="2000" dirty="0">
                <a:solidFill>
                  <a:srgbClr val="000000"/>
                </a:solidFill>
                <a:latin typeface="+mj-lt"/>
              </a:rPr>
              <a:t> </a:t>
            </a:r>
            <a:r>
              <a:rPr lang="en-GB" sz="2000" dirty="0" err="1">
                <a:solidFill>
                  <a:srgbClr val="000000"/>
                </a:solidFill>
                <a:latin typeface="+mj-lt"/>
              </a:rPr>
              <a:t>protonový</a:t>
            </a:r>
            <a:r>
              <a:rPr lang="en-GB" sz="2000" dirty="0">
                <a:solidFill>
                  <a:srgbClr val="000000"/>
                </a:solidFill>
                <a:latin typeface="+mj-lt"/>
              </a:rPr>
              <a:t> </a:t>
            </a:r>
            <a:r>
              <a:rPr lang="en-GB" sz="2000" dirty="0" err="1">
                <a:solidFill>
                  <a:srgbClr val="000000"/>
                </a:solidFill>
                <a:latin typeface="+mj-lt"/>
              </a:rPr>
              <a:t>dimethikonový</a:t>
            </a:r>
            <a:r>
              <a:rPr lang="en-GB" sz="2000" dirty="0">
                <a:solidFill>
                  <a:srgbClr val="000000"/>
                </a:solidFill>
                <a:latin typeface="+mj-lt"/>
              </a:rPr>
              <a:t> </a:t>
            </a:r>
            <a:r>
              <a:rPr lang="en-GB" sz="2000" dirty="0" err="1">
                <a:solidFill>
                  <a:srgbClr val="000000"/>
                </a:solidFill>
                <a:latin typeface="+mj-lt"/>
              </a:rPr>
              <a:t>kopolymer</a:t>
            </a:r>
            <a:r>
              <a:rPr lang="en-GB" sz="2000" dirty="0">
                <a:solidFill>
                  <a:srgbClr val="000000"/>
                </a:solidFill>
                <a:latin typeface="+mj-lt"/>
              </a:rPr>
              <a:t> 
</a:t>
            </a:r>
            <a:r>
              <a:rPr lang="en-GB" sz="2000" dirty="0" err="1">
                <a:solidFill>
                  <a:srgbClr val="000000"/>
                </a:solidFill>
                <a:latin typeface="+mj-lt"/>
              </a:rPr>
              <a:t>Behenoxy</a:t>
            </a:r>
            <a:r>
              <a:rPr lang="en-GB" sz="2000" dirty="0">
                <a:solidFill>
                  <a:srgbClr val="000000"/>
                </a:solidFill>
                <a:latin typeface="+mj-lt"/>
              </a:rPr>
              <a:t> </a:t>
            </a:r>
            <a:r>
              <a:rPr lang="en-GB" sz="2000" dirty="0" err="1">
                <a:solidFill>
                  <a:srgbClr val="000000"/>
                </a:solidFill>
                <a:latin typeface="+mj-lt"/>
              </a:rPr>
              <a:t>dimethikon</a:t>
            </a:r>
            <a:r>
              <a:rPr lang="en-GB" sz="2000" dirty="0">
                <a:solidFill>
                  <a:srgbClr val="000000"/>
                </a:solidFill>
                <a:latin typeface="+mj-lt"/>
              </a:rPr>
              <a:t> Isopropyl </a:t>
            </a:r>
            <a:r>
              <a:rPr lang="en-GB" sz="2000" dirty="0" err="1">
                <a:solidFill>
                  <a:srgbClr val="000000"/>
                </a:solidFill>
                <a:latin typeface="+mj-lt"/>
              </a:rPr>
              <a:t>hydroxybutyramid</a:t>
            </a:r>
            <a:r>
              <a:rPr lang="en-GB" sz="2000" dirty="0">
                <a:solidFill>
                  <a:srgbClr val="000000"/>
                </a:solidFill>
                <a:latin typeface="+mj-lt"/>
              </a:rPr>
              <a:t> </a:t>
            </a:r>
            <a:r>
              <a:rPr lang="en-GB" sz="2000" dirty="0" err="1">
                <a:solidFill>
                  <a:srgbClr val="000000"/>
                </a:solidFill>
                <a:latin typeface="+mj-lt"/>
              </a:rPr>
              <a:t>dimethikon</a:t>
            </a:r>
            <a:r>
              <a:rPr lang="en-GB" sz="2000" dirty="0">
                <a:solidFill>
                  <a:srgbClr val="000000"/>
                </a:solidFill>
                <a:latin typeface="+mj-lt"/>
              </a:rPr>
              <a:t> </a:t>
            </a:r>
            <a:r>
              <a:rPr lang="en-GB" sz="2000" dirty="0" err="1">
                <a:solidFill>
                  <a:srgbClr val="000000"/>
                </a:solidFill>
                <a:latin typeface="+mj-lt"/>
              </a:rPr>
              <a:t>kopolyol</a:t>
            </a:r>
            <a:r>
              <a:rPr lang="en-GB" sz="2000" dirty="0">
                <a:solidFill>
                  <a:srgbClr val="000000"/>
                </a:solidFill>
                <a:latin typeface="+mj-lt"/>
              </a:rPr>
              <a:t> 
Bis </a:t>
            </a:r>
            <a:r>
              <a:rPr lang="en-GB" sz="2000" dirty="0" err="1">
                <a:solidFill>
                  <a:srgbClr val="000000"/>
                </a:solidFill>
                <a:latin typeface="+mj-lt"/>
              </a:rPr>
              <a:t>fenylhexamethikon</a:t>
            </a:r>
            <a:r>
              <a:rPr lang="en-GB" sz="2000" dirty="0">
                <a:solidFill>
                  <a:srgbClr val="000000"/>
                </a:solidFill>
                <a:latin typeface="+mj-lt"/>
              </a:rPr>
              <a:t> </a:t>
            </a:r>
            <a:r>
              <a:rPr lang="en-GB" sz="2000" dirty="0" err="1">
                <a:solidFill>
                  <a:srgbClr val="000000"/>
                </a:solidFill>
                <a:latin typeface="+mj-lt"/>
              </a:rPr>
              <a:t>Laurylmethikon</a:t>
            </a:r>
            <a:r>
              <a:rPr lang="en-GB" sz="2000" dirty="0">
                <a:solidFill>
                  <a:srgbClr val="000000"/>
                </a:solidFill>
                <a:latin typeface="+mj-lt"/>
              </a:rPr>
              <a:t> </a:t>
            </a:r>
            <a:r>
              <a:rPr lang="en-GB" sz="2000" dirty="0" err="1">
                <a:solidFill>
                  <a:srgbClr val="000000"/>
                </a:solidFill>
                <a:latin typeface="+mj-lt"/>
              </a:rPr>
              <a:t>kopolyol</a:t>
            </a:r>
            <a:r>
              <a:rPr lang="en-GB" sz="2000" dirty="0">
                <a:solidFill>
                  <a:srgbClr val="000000"/>
                </a:solidFill>
                <a:latin typeface="+mj-lt"/>
              </a:rPr>
              <a:t> 
C 24 - 28 Akil </a:t>
            </a:r>
            <a:r>
              <a:rPr lang="en-GB" sz="2000" dirty="0" err="1">
                <a:solidFill>
                  <a:srgbClr val="000000"/>
                </a:solidFill>
                <a:latin typeface="+mj-lt"/>
              </a:rPr>
              <a:t>methicone</a:t>
            </a:r>
            <a:r>
              <a:rPr lang="en-GB" sz="2000" dirty="0">
                <a:solidFill>
                  <a:srgbClr val="000000"/>
                </a:solidFill>
                <a:latin typeface="+mj-lt"/>
              </a:rPr>
              <a:t> </a:t>
            </a:r>
            <a:r>
              <a:rPr lang="en-GB" sz="2000" dirty="0" err="1">
                <a:solidFill>
                  <a:srgbClr val="000000"/>
                </a:solidFill>
                <a:latin typeface="+mj-lt"/>
              </a:rPr>
              <a:t>Methicone</a:t>
            </a:r>
            <a:r>
              <a:rPr lang="en-GB" sz="2000" dirty="0">
                <a:solidFill>
                  <a:srgbClr val="000000"/>
                </a:solidFill>
                <a:latin typeface="+mj-lt"/>
              </a:rPr>
              <a:t> 
C 30 - 45 Akil </a:t>
            </a:r>
            <a:r>
              <a:rPr lang="en-GB" sz="2000" dirty="0" err="1">
                <a:solidFill>
                  <a:srgbClr val="000000"/>
                </a:solidFill>
                <a:latin typeface="+mj-lt"/>
              </a:rPr>
              <a:t>methikon</a:t>
            </a:r>
            <a:r>
              <a:rPr lang="en-GB" sz="2000" dirty="0">
                <a:solidFill>
                  <a:srgbClr val="000000"/>
                </a:solidFill>
                <a:latin typeface="+mj-lt"/>
              </a:rPr>
              <a:t> </a:t>
            </a:r>
            <a:r>
              <a:rPr lang="en-GB" sz="2000" dirty="0" err="1">
                <a:solidFill>
                  <a:srgbClr val="000000"/>
                </a:solidFill>
                <a:latin typeface="+mj-lt"/>
              </a:rPr>
              <a:t>Fenyldimethikon</a:t>
            </a:r>
            <a:r>
              <a:rPr lang="en-GB" sz="2000" dirty="0">
                <a:solidFill>
                  <a:srgbClr val="000000"/>
                </a:solidFill>
                <a:latin typeface="+mj-lt"/>
              </a:rPr>
              <a:t> 
</a:t>
            </a:r>
            <a:r>
              <a:rPr lang="en-GB" sz="2000" dirty="0" err="1">
                <a:solidFill>
                  <a:srgbClr val="000000"/>
                </a:solidFill>
                <a:latin typeface="+mj-lt"/>
              </a:rPr>
              <a:t>Cetyl</a:t>
            </a:r>
            <a:r>
              <a:rPr lang="en-GB" sz="2000" dirty="0">
                <a:solidFill>
                  <a:srgbClr val="000000"/>
                </a:solidFill>
                <a:latin typeface="+mj-lt"/>
              </a:rPr>
              <a:t> </a:t>
            </a:r>
            <a:r>
              <a:rPr lang="en-GB" sz="2000" dirty="0" err="1">
                <a:solidFill>
                  <a:srgbClr val="000000"/>
                </a:solidFill>
                <a:latin typeface="+mj-lt"/>
              </a:rPr>
              <a:t>dimethikon</a:t>
            </a:r>
            <a:r>
              <a:rPr lang="en-GB" sz="2000" dirty="0">
                <a:solidFill>
                  <a:srgbClr val="000000"/>
                </a:solidFill>
                <a:latin typeface="+mj-lt"/>
              </a:rPr>
              <a:t> </a:t>
            </a:r>
            <a:r>
              <a:rPr lang="en-GB" sz="2000" dirty="0" err="1">
                <a:solidFill>
                  <a:srgbClr val="000000"/>
                </a:solidFill>
                <a:latin typeface="+mj-lt"/>
              </a:rPr>
              <a:t>Fenylmethikon</a:t>
            </a:r>
            <a:r>
              <a:rPr lang="en-GB" sz="2000" dirty="0">
                <a:solidFill>
                  <a:srgbClr val="000000"/>
                </a:solidFill>
                <a:latin typeface="+mj-lt"/>
              </a:rPr>
              <a:t> 
</a:t>
            </a:r>
            <a:r>
              <a:rPr lang="en-GB" sz="2000" dirty="0" err="1">
                <a:solidFill>
                  <a:srgbClr val="000000"/>
                </a:solidFill>
                <a:latin typeface="+mj-lt"/>
              </a:rPr>
              <a:t>Cetyl</a:t>
            </a:r>
            <a:r>
              <a:rPr lang="en-GB" sz="2000" dirty="0">
                <a:solidFill>
                  <a:srgbClr val="000000"/>
                </a:solidFill>
                <a:latin typeface="+mj-lt"/>
              </a:rPr>
              <a:t> </a:t>
            </a:r>
            <a:r>
              <a:rPr lang="en-GB" sz="2000" dirty="0" err="1">
                <a:solidFill>
                  <a:srgbClr val="000000"/>
                </a:solidFill>
                <a:latin typeface="+mj-lt"/>
              </a:rPr>
              <a:t>dimethikon</a:t>
            </a:r>
            <a:r>
              <a:rPr lang="en-GB" sz="2000" dirty="0">
                <a:solidFill>
                  <a:srgbClr val="000000"/>
                </a:solidFill>
                <a:latin typeface="+mj-lt"/>
              </a:rPr>
              <a:t> </a:t>
            </a:r>
            <a:r>
              <a:rPr lang="en-GB" sz="2000" dirty="0" err="1">
                <a:solidFill>
                  <a:srgbClr val="000000"/>
                </a:solidFill>
                <a:latin typeface="+mj-lt"/>
              </a:rPr>
              <a:t>kopolyol</a:t>
            </a:r>
            <a:r>
              <a:rPr lang="en-GB" sz="2000" dirty="0">
                <a:solidFill>
                  <a:srgbClr val="000000"/>
                </a:solidFill>
                <a:latin typeface="+mj-lt"/>
              </a:rPr>
              <a:t> </a:t>
            </a:r>
            <a:r>
              <a:rPr lang="en-GB" sz="2000" dirty="0" err="1">
                <a:solidFill>
                  <a:srgbClr val="000000"/>
                </a:solidFill>
                <a:latin typeface="+mj-lt"/>
              </a:rPr>
              <a:t>Fenyitrimethikon</a:t>
            </a:r>
            <a:r>
              <a:rPr lang="en-GB" sz="2000" dirty="0">
                <a:solidFill>
                  <a:srgbClr val="000000"/>
                </a:solidFill>
                <a:latin typeface="+mj-lt"/>
              </a:rPr>
              <a:t> 
</a:t>
            </a:r>
            <a:r>
              <a:rPr lang="en-GB" sz="2000" dirty="0" err="1">
                <a:solidFill>
                  <a:srgbClr val="000000"/>
                </a:solidFill>
                <a:latin typeface="+mj-lt"/>
              </a:rPr>
              <a:t>Cykloethoxy</a:t>
            </a:r>
            <a:r>
              <a:rPr lang="en-GB" sz="2000" dirty="0">
                <a:solidFill>
                  <a:srgbClr val="000000"/>
                </a:solidFill>
                <a:latin typeface="+mj-lt"/>
              </a:rPr>
              <a:t> </a:t>
            </a:r>
            <a:r>
              <a:rPr lang="en-GB" sz="2000" dirty="0" err="1">
                <a:solidFill>
                  <a:srgbClr val="000000"/>
                </a:solidFill>
                <a:latin typeface="+mj-lt"/>
              </a:rPr>
              <a:t>methikon</a:t>
            </a:r>
            <a:r>
              <a:rPr lang="en-GB" sz="2000" dirty="0">
                <a:solidFill>
                  <a:srgbClr val="000000"/>
                </a:solidFill>
                <a:latin typeface="+mj-lt"/>
              </a:rPr>
              <a:t> </a:t>
            </a:r>
            <a:r>
              <a:rPr lang="en-GB" sz="2000" dirty="0" err="1">
                <a:solidFill>
                  <a:srgbClr val="000000"/>
                </a:solidFill>
                <a:latin typeface="+mj-lt"/>
              </a:rPr>
              <a:t>Dimethikon</a:t>
            </a:r>
            <a:r>
              <a:rPr lang="en-GB" sz="2000" dirty="0">
                <a:solidFill>
                  <a:srgbClr val="000000"/>
                </a:solidFill>
                <a:latin typeface="+mj-lt"/>
              </a:rPr>
              <a:t> </a:t>
            </a:r>
            <a:r>
              <a:rPr lang="en-GB" sz="2000" dirty="0" err="1">
                <a:solidFill>
                  <a:srgbClr val="000000"/>
                </a:solidFill>
                <a:latin typeface="+mj-lt"/>
              </a:rPr>
              <a:t>draselný</a:t>
            </a:r>
            <a:r>
              <a:rPr lang="en-GB" sz="2000" dirty="0">
                <a:solidFill>
                  <a:srgbClr val="000000"/>
                </a:solidFill>
                <a:latin typeface="+mj-lt"/>
              </a:rPr>
              <a:t> </a:t>
            </a:r>
            <a:r>
              <a:rPr lang="en-GB" sz="2000" dirty="0" err="1">
                <a:solidFill>
                  <a:srgbClr val="000000"/>
                </a:solidFill>
                <a:latin typeface="+mj-lt"/>
              </a:rPr>
              <a:t>kopolyol</a:t>
            </a:r>
            <a:r>
              <a:rPr lang="en-GB" sz="2000" dirty="0">
                <a:solidFill>
                  <a:srgbClr val="000000"/>
                </a:solidFill>
                <a:latin typeface="+mj-lt"/>
              </a:rPr>
              <a:t> </a:t>
            </a:r>
            <a:r>
              <a:rPr lang="en-GB" sz="2000" dirty="0" err="1">
                <a:solidFill>
                  <a:srgbClr val="000000"/>
                </a:solidFill>
                <a:latin typeface="+mj-lt"/>
              </a:rPr>
              <a:t>fosfát</a:t>
            </a:r>
            <a:r>
              <a:rPr lang="en-GB" sz="2000" dirty="0">
                <a:solidFill>
                  <a:srgbClr val="000000"/>
                </a:solidFill>
                <a:latin typeface="+mj-lt"/>
              </a:rPr>
              <a:t> 
</a:t>
            </a:r>
            <a:r>
              <a:rPr lang="en-GB" sz="2000" dirty="0" err="1">
                <a:solidFill>
                  <a:srgbClr val="000000"/>
                </a:solidFill>
                <a:latin typeface="+mj-lt"/>
              </a:rPr>
              <a:t>Cyklomethikon</a:t>
            </a:r>
            <a:r>
              <a:rPr lang="en-GB" sz="2000" dirty="0">
                <a:solidFill>
                  <a:srgbClr val="000000"/>
                </a:solidFill>
                <a:latin typeface="+mj-lt"/>
              </a:rPr>
              <a:t> Simethicone 
</a:t>
            </a:r>
            <a:r>
              <a:rPr lang="en-GB" sz="2000" dirty="0" err="1">
                <a:solidFill>
                  <a:srgbClr val="000000"/>
                </a:solidFill>
                <a:latin typeface="+mj-lt"/>
              </a:rPr>
              <a:t>Diamonium</a:t>
            </a:r>
            <a:r>
              <a:rPr lang="en-GB" sz="2000" dirty="0">
                <a:solidFill>
                  <a:srgbClr val="000000"/>
                </a:solidFill>
                <a:latin typeface="+mj-lt"/>
              </a:rPr>
              <a:t> </a:t>
            </a:r>
            <a:r>
              <a:rPr lang="en-GB" sz="2000" dirty="0" err="1">
                <a:solidFill>
                  <a:srgbClr val="000000"/>
                </a:solidFill>
                <a:latin typeface="+mj-lt"/>
              </a:rPr>
              <a:t>dimethikon</a:t>
            </a:r>
            <a:r>
              <a:rPr lang="en-GB" sz="2000" dirty="0">
                <a:solidFill>
                  <a:srgbClr val="000000"/>
                </a:solidFill>
                <a:latin typeface="+mj-lt"/>
              </a:rPr>
              <a:t> </a:t>
            </a:r>
            <a:r>
              <a:rPr lang="en-GB" sz="2000" dirty="0" err="1">
                <a:solidFill>
                  <a:srgbClr val="000000"/>
                </a:solidFill>
                <a:latin typeface="+mj-lt"/>
              </a:rPr>
              <a:t>copolyoL</a:t>
            </a:r>
            <a:r>
              <a:rPr lang="en-GB" sz="2000" dirty="0">
                <a:solidFill>
                  <a:srgbClr val="000000"/>
                </a:solidFill>
                <a:latin typeface="+mj-lt"/>
              </a:rPr>
              <a:t> </a:t>
            </a:r>
            <a:r>
              <a:rPr lang="en-GB" sz="2000" dirty="0" err="1">
                <a:solidFill>
                  <a:srgbClr val="000000"/>
                </a:solidFill>
                <a:latin typeface="+mj-lt"/>
              </a:rPr>
              <a:t>Sodík</a:t>
            </a:r>
            <a:r>
              <a:rPr lang="en-GB" sz="2000" dirty="0">
                <a:solidFill>
                  <a:srgbClr val="000000"/>
                </a:solidFill>
                <a:latin typeface="+mj-lt"/>
              </a:rPr>
              <a:t> </a:t>
            </a:r>
            <a:r>
              <a:rPr lang="en-GB" sz="2000" dirty="0" err="1">
                <a:solidFill>
                  <a:srgbClr val="000000"/>
                </a:solidFill>
                <a:latin typeface="+mj-lt"/>
              </a:rPr>
              <a:t>pg</a:t>
            </a:r>
            <a:r>
              <a:rPr lang="en-GB" sz="2000" dirty="0">
                <a:solidFill>
                  <a:srgbClr val="000000"/>
                </a:solidFill>
                <a:latin typeface="+mj-lt"/>
              </a:rPr>
              <a:t> </a:t>
            </a:r>
            <a:r>
              <a:rPr lang="en-GB" sz="2000" dirty="0" err="1">
                <a:solidFill>
                  <a:srgbClr val="000000"/>
                </a:solidFill>
                <a:latin typeface="+mj-lt"/>
              </a:rPr>
              <a:t>propylthiosíran</a:t>
            </a:r>
            <a:r>
              <a:rPr lang="en-GB" sz="2000" dirty="0">
                <a:solidFill>
                  <a:srgbClr val="000000"/>
                </a:solidFill>
                <a:latin typeface="+mj-lt"/>
              </a:rPr>
              <a:t> </a:t>
            </a:r>
            <a:r>
              <a:rPr lang="en-GB" sz="2000" dirty="0" err="1">
                <a:solidFill>
                  <a:srgbClr val="000000"/>
                </a:solidFill>
                <a:latin typeface="+mj-lt"/>
              </a:rPr>
              <a:t>dimethikon</a:t>
            </a:r>
            <a:r>
              <a:rPr lang="en-GB" sz="2000" dirty="0">
                <a:solidFill>
                  <a:srgbClr val="000000"/>
                </a:solidFill>
                <a:latin typeface="+mj-lt"/>
              </a:rPr>
              <a:t> 
</a:t>
            </a:r>
            <a:r>
              <a:rPr lang="en-GB" sz="2000" dirty="0" err="1">
                <a:solidFill>
                  <a:srgbClr val="000000"/>
                </a:solidFill>
                <a:latin typeface="+mj-lt"/>
              </a:rPr>
              <a:t>DimethiconeStearoxy</a:t>
            </a:r>
            <a:r>
              <a:rPr lang="en-GB" sz="2000" dirty="0">
                <a:solidFill>
                  <a:srgbClr val="000000"/>
                </a:solidFill>
                <a:latin typeface="+mj-lt"/>
              </a:rPr>
              <a:t> dimethicone 
</a:t>
            </a:r>
            <a:r>
              <a:rPr lang="en-GB" sz="2000" dirty="0" err="1">
                <a:solidFill>
                  <a:srgbClr val="000000"/>
                </a:solidFill>
                <a:latin typeface="+mj-lt"/>
              </a:rPr>
              <a:t>Dimethikon</a:t>
            </a:r>
            <a:r>
              <a:rPr lang="en-GB" sz="2000" dirty="0">
                <a:solidFill>
                  <a:srgbClr val="000000"/>
                </a:solidFill>
                <a:latin typeface="+mj-lt"/>
              </a:rPr>
              <a:t> </a:t>
            </a:r>
            <a:r>
              <a:rPr lang="en-GB" sz="2000" dirty="0" err="1">
                <a:solidFill>
                  <a:srgbClr val="000000"/>
                </a:solidFill>
                <a:latin typeface="+mj-lt"/>
              </a:rPr>
              <a:t>kopolyol</a:t>
            </a:r>
            <a:r>
              <a:rPr lang="en-GB" sz="2000" dirty="0">
                <a:solidFill>
                  <a:srgbClr val="000000"/>
                </a:solidFill>
                <a:latin typeface="+mj-lt"/>
              </a:rPr>
              <a:t> Stearyl </a:t>
            </a:r>
            <a:r>
              <a:rPr lang="en-GB" sz="2000" dirty="0" err="1">
                <a:solidFill>
                  <a:srgbClr val="000000"/>
                </a:solidFill>
                <a:latin typeface="+mj-lt"/>
              </a:rPr>
              <a:t>aminopropylmethikonový</a:t>
            </a:r>
            <a:r>
              <a:rPr lang="en-GB" sz="2000" dirty="0">
                <a:solidFill>
                  <a:srgbClr val="000000"/>
                </a:solidFill>
                <a:latin typeface="+mj-lt"/>
              </a:rPr>
              <a:t> </a:t>
            </a:r>
            <a:r>
              <a:rPr lang="en-GB" sz="2000" dirty="0" err="1">
                <a:solidFill>
                  <a:srgbClr val="000000"/>
                </a:solidFill>
                <a:latin typeface="+mj-lt"/>
              </a:rPr>
              <a:t>kopolymer</a:t>
            </a:r>
            <a:r>
              <a:rPr lang="en-GB" sz="2000" dirty="0">
                <a:solidFill>
                  <a:srgbClr val="000000"/>
                </a:solidFill>
                <a:latin typeface="+mj-lt"/>
              </a:rPr>
              <a:t> 
Dimethicone propyl </a:t>
            </a:r>
            <a:r>
              <a:rPr lang="en-GB" sz="2000" dirty="0" err="1">
                <a:solidFill>
                  <a:srgbClr val="000000"/>
                </a:solidFill>
                <a:latin typeface="+mj-lt"/>
              </a:rPr>
              <a:t>pg</a:t>
            </a:r>
            <a:r>
              <a:rPr lang="en-GB" sz="2000" dirty="0">
                <a:solidFill>
                  <a:srgbClr val="000000"/>
                </a:solidFill>
                <a:latin typeface="+mj-lt"/>
              </a:rPr>
              <a:t> </a:t>
            </a:r>
            <a:r>
              <a:rPr lang="en-GB" sz="2000" dirty="0" err="1">
                <a:solidFill>
                  <a:srgbClr val="000000"/>
                </a:solidFill>
                <a:latin typeface="+mj-lt"/>
              </a:rPr>
              <a:t>beatine</a:t>
            </a:r>
            <a:r>
              <a:rPr lang="en-GB" sz="2000" dirty="0">
                <a:solidFill>
                  <a:srgbClr val="000000"/>
                </a:solidFill>
                <a:latin typeface="+mj-lt"/>
              </a:rPr>
              <a:t> </a:t>
            </a:r>
            <a:r>
              <a:rPr lang="en-GB" sz="2000" dirty="0" err="1">
                <a:solidFill>
                  <a:srgbClr val="000000"/>
                </a:solidFill>
                <a:latin typeface="+mj-lt"/>
              </a:rPr>
              <a:t>Steryl</a:t>
            </a:r>
            <a:r>
              <a:rPr lang="en-GB" sz="2000" dirty="0">
                <a:solidFill>
                  <a:srgbClr val="000000"/>
                </a:solidFill>
                <a:latin typeface="+mj-lt"/>
              </a:rPr>
              <a:t> dimethicone 
</a:t>
            </a:r>
            <a:r>
              <a:rPr lang="en-GB" sz="2000" dirty="0" err="1">
                <a:solidFill>
                  <a:srgbClr val="000000"/>
                </a:solidFill>
                <a:latin typeface="+mj-lt"/>
              </a:rPr>
              <a:t>Dimethikon</a:t>
            </a:r>
            <a:r>
              <a:rPr lang="en-GB" sz="2000" dirty="0">
                <a:solidFill>
                  <a:srgbClr val="000000"/>
                </a:solidFill>
                <a:latin typeface="+mj-lt"/>
              </a:rPr>
              <a:t> </a:t>
            </a:r>
            <a:r>
              <a:rPr lang="en-GB" sz="2000" dirty="0" err="1">
                <a:solidFill>
                  <a:srgbClr val="000000"/>
                </a:solidFill>
                <a:latin typeface="+mj-lt"/>
              </a:rPr>
              <a:t>silikát</a:t>
            </a:r>
            <a:r>
              <a:rPr lang="en-GB" sz="2000" dirty="0">
                <a:solidFill>
                  <a:srgbClr val="000000"/>
                </a:solidFill>
                <a:latin typeface="+mj-lt"/>
              </a:rPr>
              <a:t> Stearyl </a:t>
            </a:r>
            <a:r>
              <a:rPr lang="en-GB" sz="2000" dirty="0" err="1">
                <a:solidFill>
                  <a:srgbClr val="000000"/>
                </a:solidFill>
                <a:latin typeface="+mj-lt"/>
              </a:rPr>
              <a:t>methikon</a:t>
            </a:r>
            <a:r>
              <a:rPr lang="en-GB" sz="2000" dirty="0">
                <a:solidFill>
                  <a:srgbClr val="000000"/>
                </a:solidFill>
                <a:latin typeface="+mj-lt"/>
              </a:rPr>
              <a:t> 
</a:t>
            </a:r>
            <a:r>
              <a:rPr lang="en-GB" sz="2000" dirty="0" err="1">
                <a:solidFill>
                  <a:srgbClr val="000000"/>
                </a:solidFill>
                <a:latin typeface="+mj-lt"/>
              </a:rPr>
              <a:t>Difenyldimethikon</a:t>
            </a:r>
            <a:r>
              <a:rPr lang="en-GB" sz="2000" dirty="0">
                <a:solidFill>
                  <a:srgbClr val="000000"/>
                </a:solidFill>
                <a:latin typeface="+mj-lt"/>
              </a:rPr>
              <a:t> </a:t>
            </a:r>
            <a:r>
              <a:rPr lang="en-GB" sz="2000" dirty="0" err="1">
                <a:solidFill>
                  <a:srgbClr val="000000"/>
                </a:solidFill>
                <a:latin typeface="+mj-lt"/>
              </a:rPr>
              <a:t>Tryfenyltrimethikon</a:t>
            </a:r>
            <a:r>
              <a:rPr lang="en-GB" sz="2000" dirty="0">
                <a:solidFill>
                  <a:srgbClr val="000000"/>
                </a:solidFill>
                <a:latin typeface="+mj-lt"/>
              </a:rPr>
              <a:t> 
Disodium </a:t>
            </a:r>
            <a:r>
              <a:rPr lang="en-GB" sz="2000" dirty="0" err="1">
                <a:solidFill>
                  <a:srgbClr val="000000"/>
                </a:solidFill>
                <a:latin typeface="+mj-lt"/>
              </a:rPr>
              <a:t>Dimethicon</a:t>
            </a:r>
            <a:r>
              <a:rPr lang="en-GB" sz="2000" dirty="0">
                <a:solidFill>
                  <a:srgbClr val="000000"/>
                </a:solidFill>
                <a:latin typeface="+mj-lt"/>
              </a:rPr>
              <a:t>, </a:t>
            </a:r>
            <a:r>
              <a:rPr lang="en-GB" sz="2000" dirty="0" err="1">
                <a:solidFill>
                  <a:srgbClr val="000000"/>
                </a:solidFill>
                <a:latin typeface="+mj-lt"/>
              </a:rPr>
              <a:t>Copolyol</a:t>
            </a:r>
            <a:r>
              <a:rPr lang="en-GB" sz="2000" dirty="0">
                <a:solidFill>
                  <a:srgbClr val="000000"/>
                </a:solidFill>
                <a:latin typeface="+mj-lt"/>
              </a:rPr>
              <a:t> Sulfosuccinate, Vinyl </a:t>
            </a:r>
            <a:r>
              <a:rPr lang="en-GB" sz="2000" dirty="0" err="1">
                <a:solidFill>
                  <a:srgbClr val="000000"/>
                </a:solidFill>
                <a:latin typeface="+mj-lt"/>
              </a:rPr>
              <a:t>dimethikon</a:t>
            </a:r>
            <a:r>
              <a:rPr lang="en-GB" sz="2000" dirty="0">
                <a:solidFill>
                  <a:srgbClr val="000000"/>
                </a:solidFill>
                <a:latin typeface="+mj-lt"/>
              </a:rPr>
              <a:t> 
Fluor C 2 - 8 </a:t>
            </a:r>
            <a:r>
              <a:rPr lang="en-GB" sz="2000" dirty="0" err="1">
                <a:solidFill>
                  <a:srgbClr val="000000"/>
                </a:solidFill>
                <a:latin typeface="+mj-lt"/>
              </a:rPr>
              <a:t>Alkyldimethikon</a:t>
            </a:r>
            <a:endParaRPr lang="it-IT" sz="2000" dirty="0">
              <a:solidFill>
                <a:srgbClr val="000000"/>
              </a:solidFill>
              <a:latin typeface="+mj-lt"/>
            </a:endParaRPr>
          </a:p>
        </p:txBody>
      </p:sp>
      <p:sp>
        <p:nvSpPr>
          <p:cNvPr id="21" name="CasellaDiTesto 20">
            <a:extLst>
              <a:ext uri="{FF2B5EF4-FFF2-40B4-BE49-F238E27FC236}">
                <a16:creationId xmlns:a16="http://schemas.microsoft.com/office/drawing/2014/main" id="{9D86CAC5-7743-8E0B-BE8D-5A7D073B3404}"/>
              </a:ext>
            </a:extLst>
          </p:cNvPr>
          <p:cNvSpPr txBox="1"/>
          <p:nvPr/>
        </p:nvSpPr>
        <p:spPr>
          <a:xfrm>
            <a:off x="603250" y="2028799"/>
            <a:ext cx="11345778" cy="2369880"/>
          </a:xfrm>
          <a:prstGeom prst="rect">
            <a:avLst/>
          </a:prstGeom>
          <a:noFill/>
        </p:spPr>
        <p:txBody>
          <a:bodyPr wrap="square">
            <a:spAutoFit/>
          </a:bodyPr>
          <a:lstStyle/>
          <a:p>
            <a:r>
              <a:rPr lang="en-GB" sz="2800" b="1" dirty="0" err="1">
                <a:solidFill>
                  <a:srgbClr val="000000"/>
                </a:solidFill>
                <a:latin typeface="+mj-lt"/>
              </a:rPr>
              <a:t>Některé</a:t>
            </a:r>
            <a:r>
              <a:rPr lang="en-GB" sz="2800" b="1" dirty="0">
                <a:solidFill>
                  <a:srgbClr val="000000"/>
                </a:solidFill>
                <a:latin typeface="+mj-lt"/>
              </a:rPr>
              <a:t> </a:t>
            </a:r>
            <a:r>
              <a:rPr lang="en-GB" sz="2800" b="1" dirty="0" err="1">
                <a:solidFill>
                  <a:srgbClr val="000000"/>
                </a:solidFill>
                <a:latin typeface="+mj-lt"/>
              </a:rPr>
              <a:t>názvy</a:t>
            </a:r>
            <a:r>
              <a:rPr lang="en-GB" sz="2800" b="1" dirty="0">
                <a:solidFill>
                  <a:srgbClr val="000000"/>
                </a:solidFill>
                <a:latin typeface="+mj-lt"/>
              </a:rPr>
              <a:t> </a:t>
            </a:r>
            <a:r>
              <a:rPr lang="en-GB" sz="2800" b="1" dirty="0" err="1">
                <a:solidFill>
                  <a:srgbClr val="000000"/>
                </a:solidFill>
                <a:latin typeface="+mj-lt"/>
              </a:rPr>
              <a:t>derivátů</a:t>
            </a:r>
            <a:r>
              <a:rPr lang="en-GB" sz="2800" b="1" dirty="0">
                <a:solidFill>
                  <a:srgbClr val="000000"/>
                </a:solidFill>
                <a:latin typeface="+mj-lt"/>
              </a:rPr>
              <a:t> </a:t>
            </a:r>
            <a:r>
              <a:rPr lang="en-GB" sz="2800" b="1" dirty="0" err="1">
                <a:solidFill>
                  <a:srgbClr val="000000"/>
                </a:solidFill>
                <a:latin typeface="+mj-lt"/>
              </a:rPr>
              <a:t>minerálních</a:t>
            </a:r>
            <a:r>
              <a:rPr lang="en-GB" sz="2800" b="1" dirty="0">
                <a:solidFill>
                  <a:srgbClr val="000000"/>
                </a:solidFill>
                <a:latin typeface="+mj-lt"/>
              </a:rPr>
              <a:t> </a:t>
            </a:r>
            <a:r>
              <a:rPr lang="en-GB" sz="2800" b="1" dirty="0" err="1">
                <a:solidFill>
                  <a:srgbClr val="000000"/>
                </a:solidFill>
                <a:latin typeface="+mj-lt"/>
              </a:rPr>
              <a:t>olejů</a:t>
            </a:r>
            <a:r>
              <a:rPr lang="en-GB" sz="2800" b="1" dirty="0">
                <a:solidFill>
                  <a:srgbClr val="000000"/>
                </a:solidFill>
                <a:latin typeface="+mj-lt"/>
              </a:rPr>
              <a:t> </a:t>
            </a:r>
            <a:r>
              <a:rPr lang="en-GB" sz="2800" b="1" dirty="0" err="1">
                <a:solidFill>
                  <a:srgbClr val="000000"/>
                </a:solidFill>
                <a:latin typeface="+mj-lt"/>
              </a:rPr>
              <a:t>používaných</a:t>
            </a:r>
            <a:r>
              <a:rPr lang="en-GB" sz="2800" b="1" dirty="0">
                <a:solidFill>
                  <a:srgbClr val="000000"/>
                </a:solidFill>
                <a:latin typeface="+mj-lt"/>
              </a:rPr>
              <a:t> v </a:t>
            </a:r>
            <a:r>
              <a:rPr lang="en-GB" sz="2800" b="1" dirty="0" err="1">
                <a:solidFill>
                  <a:srgbClr val="000000"/>
                </a:solidFill>
                <a:latin typeface="+mj-lt"/>
              </a:rPr>
              <a:t>kosmetice</a:t>
            </a:r>
            <a:r>
              <a:rPr lang="en-GB" sz="2800" b="1" dirty="0">
                <a:solidFill>
                  <a:srgbClr val="000000"/>
                </a:solidFill>
                <a:latin typeface="+mj-lt"/>
              </a:rPr>
              <a:t>:</a:t>
            </a:r>
            <a:r>
              <a:rPr lang="en-GB" sz="2800" b="1" i="0" u="none" strike="noStrike" baseline="0" dirty="0">
                <a:solidFill>
                  <a:srgbClr val="000000"/>
                </a:solidFill>
                <a:latin typeface="+mj-lt"/>
              </a:rPr>
              <a:t> </a:t>
            </a:r>
            <a:endParaRPr lang="en-GB" sz="2800" b="0" i="0" u="none" strike="noStrike" baseline="0" dirty="0">
              <a:solidFill>
                <a:srgbClr val="000000"/>
              </a:solidFill>
              <a:latin typeface="+mj-lt"/>
            </a:endParaRPr>
          </a:p>
          <a:p>
            <a:pPr marL="285750" indent="-285750">
              <a:buFont typeface="Arial" panose="020B0604020202020204" pitchFamily="34" charset="0"/>
              <a:buChar char="•"/>
            </a:pPr>
            <a:r>
              <a:rPr lang="fr-FR" sz="2000" dirty="0">
                <a:solidFill>
                  <a:srgbClr val="000000"/>
                </a:solidFill>
                <a:latin typeface="+mj-lt"/>
              </a:rPr>
              <a:t>C X - Y isoparafín Paraffinum liquidum 
Cera Alba Petrolatum 
Mikrokrystalické petrolátové destiláty 
Ceresin Petrolatum uhlovodík 
Ozokerit Červená vazelína 
Petrolej</a:t>
            </a:r>
            <a:endParaRPr lang="en-GB" sz="2000" b="0" i="0" u="none" strike="noStrike" baseline="0" dirty="0">
              <a:solidFill>
                <a:srgbClr val="000000"/>
              </a:solidFill>
              <a:latin typeface="+mj-lt"/>
            </a:endParaRPr>
          </a:p>
        </p:txBody>
      </p:sp>
      <p:pic>
        <p:nvPicPr>
          <p:cNvPr id="2" name="Immagine 1"/>
          <p:cNvPicPr>
            <a:picLocks noChangeAspect="1"/>
          </p:cNvPicPr>
          <p:nvPr/>
        </p:nvPicPr>
        <p:blipFill rotWithShape="1">
          <a:blip r:embed="rId4">
            <a:extLst>
              <a:ext uri="{28A0092B-C50C-407E-A947-70E740481C1C}">
                <a14:useLocalDpi xmlns:a14="http://schemas.microsoft.com/office/drawing/2010/main" val="0"/>
              </a:ext>
            </a:extLst>
          </a:blip>
          <a:srcRect l="15818" t="36461" r="16794"/>
          <a:stretch/>
        </p:blipFill>
        <p:spPr>
          <a:xfrm>
            <a:off x="4337050" y="4968875"/>
            <a:ext cx="5257800" cy="3718076"/>
          </a:xfrm>
          <a:prstGeom prst="rect">
            <a:avLst/>
          </a:prstGeom>
        </p:spPr>
      </p:pic>
      <p:pic>
        <p:nvPicPr>
          <p:cNvPr id="3" name="Immagine 2">
            <a:extLst>
              <a:ext uri="{FF2B5EF4-FFF2-40B4-BE49-F238E27FC236}">
                <a16:creationId xmlns:a16="http://schemas.microsoft.com/office/drawing/2014/main" id="{9D282FC0-9901-E2D6-4F2A-2C26AFCC14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649819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8" name="Titolo 1">
            <a:extLst>
              <a:ext uri="{FF2B5EF4-FFF2-40B4-BE49-F238E27FC236}">
                <a16:creationId xmlns:a16="http://schemas.microsoft.com/office/drawing/2014/main" id="{BBD7848D-7AF4-0625-EDBD-00F1561CF3A2}"/>
              </a:ext>
            </a:extLst>
          </p:cNvPr>
          <p:cNvSpPr txBox="1">
            <a:spLocks/>
          </p:cNvSpPr>
          <p:nvPr/>
        </p:nvSpPr>
        <p:spPr>
          <a:xfrm>
            <a:off x="222250" y="22110"/>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ROZHODNUTÍ, KTERÁ MAJÍ ZÁSADNÍ VÝZNAM</a:t>
            </a:r>
          </a:p>
        </p:txBody>
      </p:sp>
      <p:sp>
        <p:nvSpPr>
          <p:cNvPr id="12" name="CasellaDiTesto 11">
            <a:extLst>
              <a:ext uri="{FF2B5EF4-FFF2-40B4-BE49-F238E27FC236}">
                <a16:creationId xmlns:a16="http://schemas.microsoft.com/office/drawing/2014/main" id="{72FFE30A-401F-85EC-E4A8-16D0C67FF783}"/>
              </a:ext>
            </a:extLst>
          </p:cNvPr>
          <p:cNvSpPr txBox="1"/>
          <p:nvPr/>
        </p:nvSpPr>
        <p:spPr>
          <a:xfrm>
            <a:off x="511914" y="1802804"/>
            <a:ext cx="10058400" cy="707886"/>
          </a:xfrm>
          <a:prstGeom prst="rect">
            <a:avLst/>
          </a:prstGeom>
          <a:noFill/>
        </p:spPr>
        <p:txBody>
          <a:bodyPr wrap="square">
            <a:spAutoFit/>
          </a:bodyPr>
          <a:lstStyle/>
          <a:p>
            <a:r>
              <a:rPr lang="en-GB" sz="4000" b="1" i="0" u="none" strike="noStrike" baseline="0" dirty="0">
                <a:solidFill>
                  <a:srgbClr val="0070C0"/>
                </a:solidFill>
                <a:latin typeface="+mj-lt"/>
              </a:rPr>
              <a:t>DOSSIER</a:t>
            </a:r>
            <a:endParaRPr lang="en-GB" sz="4000" dirty="0">
              <a:solidFill>
                <a:srgbClr val="0070C0"/>
              </a:solidFill>
              <a:latin typeface="+mj-lt"/>
            </a:endParaRPr>
          </a:p>
        </p:txBody>
      </p:sp>
      <p:sp>
        <p:nvSpPr>
          <p:cNvPr id="13" name="CasellaDiTesto 12">
            <a:extLst>
              <a:ext uri="{FF2B5EF4-FFF2-40B4-BE49-F238E27FC236}">
                <a16:creationId xmlns:a16="http://schemas.microsoft.com/office/drawing/2014/main" id="{8C2177B8-F19C-CF89-73EB-5A96306082E0}"/>
              </a:ext>
            </a:extLst>
          </p:cNvPr>
          <p:cNvSpPr txBox="1"/>
          <p:nvPr/>
        </p:nvSpPr>
        <p:spPr>
          <a:xfrm>
            <a:off x="374650" y="2606675"/>
            <a:ext cx="14271181" cy="6309420"/>
          </a:xfrm>
          <a:prstGeom prst="rect">
            <a:avLst/>
          </a:prstGeom>
          <a:noFill/>
        </p:spPr>
        <p:txBody>
          <a:bodyPr wrap="square">
            <a:spAutoFit/>
          </a:bodyPr>
          <a:lstStyle/>
          <a:p>
            <a:pPr algn="l"/>
            <a:endParaRPr lang="en-GB" sz="2000" b="0" i="0" u="none" strike="noStrike" baseline="0" dirty="0">
              <a:solidFill>
                <a:srgbClr val="000000"/>
              </a:solidFill>
              <a:latin typeface="AvantGarde Bk BT"/>
            </a:endParaRPr>
          </a:p>
          <a:p>
            <a:r>
              <a:rPr lang="en-GB" sz="2400" dirty="0">
                <a:solidFill>
                  <a:srgbClr val="000000"/>
                </a:solidFill>
                <a:latin typeface="+mj-lt"/>
              </a:rPr>
              <a:t>Dokumentace pro </a:t>
            </a:r>
            <a:r>
              <a:rPr lang="en-GB" sz="2400" dirty="0" err="1">
                <a:solidFill>
                  <a:srgbClr val="000000"/>
                </a:solidFill>
                <a:latin typeface="+mj-lt"/>
              </a:rPr>
              <a:t>kosme</a:t>
            </a:r>
            <a:r>
              <a:rPr lang="cs-CZ" sz="2400" dirty="0" err="1">
                <a:solidFill>
                  <a:srgbClr val="000000"/>
                </a:solidFill>
                <a:latin typeface="+mj-lt"/>
              </a:rPr>
              <a:t>ceutika</a:t>
            </a:r>
            <a:r>
              <a:rPr lang="en-GB" sz="2400" dirty="0">
                <a:solidFill>
                  <a:srgbClr val="000000"/>
                </a:solidFill>
                <a:latin typeface="+mj-lt"/>
              </a:rPr>
              <a:t> je </a:t>
            </a:r>
            <a:r>
              <a:rPr lang="en-GB" sz="2400" dirty="0" err="1">
                <a:solidFill>
                  <a:srgbClr val="000000"/>
                </a:solidFill>
                <a:latin typeface="+mj-lt"/>
              </a:rPr>
              <a:t>vypracována</a:t>
            </a:r>
            <a:r>
              <a:rPr lang="en-GB" sz="2400" dirty="0">
                <a:solidFill>
                  <a:srgbClr val="000000"/>
                </a:solidFill>
                <a:latin typeface="+mj-lt"/>
              </a:rPr>
              <a:t> v </a:t>
            </a:r>
            <a:r>
              <a:rPr lang="en-GB" sz="2400" dirty="0" err="1">
                <a:solidFill>
                  <a:srgbClr val="000000"/>
                </a:solidFill>
                <a:latin typeface="+mj-lt"/>
              </a:rPr>
              <a:t>souladu</a:t>
            </a:r>
            <a:r>
              <a:rPr lang="en-GB" sz="2400" dirty="0">
                <a:solidFill>
                  <a:srgbClr val="000000"/>
                </a:solidFill>
                <a:latin typeface="+mj-lt"/>
              </a:rPr>
              <a:t> s </a:t>
            </a:r>
            <a:r>
              <a:rPr lang="en-GB" sz="2400" dirty="0" err="1">
                <a:solidFill>
                  <a:srgbClr val="000000"/>
                </a:solidFill>
                <a:latin typeface="+mj-lt"/>
              </a:rPr>
              <a:t>ustanoveními</a:t>
            </a:r>
            <a:r>
              <a:rPr lang="en-GB" sz="2400" dirty="0">
                <a:solidFill>
                  <a:srgbClr val="000000"/>
                </a:solidFill>
                <a:latin typeface="+mj-lt"/>
              </a:rPr>
              <a:t> </a:t>
            </a:r>
            <a:r>
              <a:rPr lang="en-GB" sz="2400" dirty="0" err="1">
                <a:solidFill>
                  <a:srgbClr val="000000"/>
                </a:solidFill>
                <a:latin typeface="+mj-lt"/>
              </a:rPr>
              <a:t>legislativního</a:t>
            </a:r>
            <a:r>
              <a:rPr lang="en-GB" sz="2400" dirty="0">
                <a:solidFill>
                  <a:srgbClr val="000000"/>
                </a:solidFill>
                <a:latin typeface="+mj-lt"/>
              </a:rPr>
              <a:t> </a:t>
            </a:r>
            <a:r>
              <a:rPr lang="en-GB" sz="2400" dirty="0" err="1">
                <a:solidFill>
                  <a:srgbClr val="000000"/>
                </a:solidFill>
                <a:latin typeface="+mj-lt"/>
              </a:rPr>
              <a:t>nařízení</a:t>
            </a:r>
            <a:r>
              <a:rPr lang="en-GB" sz="2400" dirty="0">
                <a:solidFill>
                  <a:srgbClr val="000000"/>
                </a:solidFill>
                <a:latin typeface="+mj-lt"/>
              </a:rPr>
              <a:t> č. 126 ze </a:t>
            </a:r>
            <a:r>
              <a:rPr lang="en-GB" sz="2400" dirty="0" err="1">
                <a:solidFill>
                  <a:srgbClr val="000000"/>
                </a:solidFill>
                <a:latin typeface="+mj-lt"/>
              </a:rPr>
              <a:t>dne</a:t>
            </a:r>
            <a:r>
              <a:rPr lang="en-GB" sz="2400" dirty="0">
                <a:solidFill>
                  <a:srgbClr val="000000"/>
                </a:solidFill>
                <a:latin typeface="+mj-lt"/>
              </a:rPr>
              <a:t> 24. </a:t>
            </a:r>
            <a:r>
              <a:rPr lang="en-GB" sz="2400" dirty="0" err="1">
                <a:solidFill>
                  <a:srgbClr val="000000"/>
                </a:solidFill>
                <a:latin typeface="+mj-lt"/>
              </a:rPr>
              <a:t>dubna</a:t>
            </a:r>
            <a:r>
              <a:rPr lang="en-GB" sz="2400" dirty="0">
                <a:solidFill>
                  <a:srgbClr val="000000"/>
                </a:solidFill>
                <a:latin typeface="+mj-lt"/>
              </a:rPr>
              <a:t> 1997. 
Dokumentace pro </a:t>
            </a:r>
            <a:r>
              <a:rPr lang="en-GB" sz="2400" dirty="0" err="1">
                <a:solidFill>
                  <a:srgbClr val="000000"/>
                </a:solidFill>
                <a:latin typeface="+mj-lt"/>
              </a:rPr>
              <a:t>kosmetickou</a:t>
            </a:r>
            <a:r>
              <a:rPr lang="en-GB" sz="2400" dirty="0">
                <a:solidFill>
                  <a:srgbClr val="000000"/>
                </a:solidFill>
                <a:latin typeface="+mj-lt"/>
              </a:rPr>
              <a:t> </a:t>
            </a:r>
            <a:r>
              <a:rPr lang="en-GB" sz="2400" dirty="0" err="1">
                <a:solidFill>
                  <a:srgbClr val="000000"/>
                </a:solidFill>
                <a:latin typeface="+mj-lt"/>
              </a:rPr>
              <a:t>péči</a:t>
            </a:r>
            <a:r>
              <a:rPr lang="en-GB" sz="2400" dirty="0">
                <a:solidFill>
                  <a:srgbClr val="000000"/>
                </a:solidFill>
                <a:latin typeface="+mj-lt"/>
              </a:rPr>
              <a:t> se </a:t>
            </a:r>
            <a:r>
              <a:rPr lang="en-GB" sz="2400" dirty="0" err="1">
                <a:solidFill>
                  <a:srgbClr val="000000"/>
                </a:solidFill>
                <a:latin typeface="+mj-lt"/>
              </a:rPr>
              <a:t>připravuje</a:t>
            </a:r>
            <a:r>
              <a:rPr lang="en-GB" sz="2400" dirty="0">
                <a:solidFill>
                  <a:srgbClr val="000000"/>
                </a:solidFill>
                <a:latin typeface="+mj-lt"/>
              </a:rPr>
              <a:t> </a:t>
            </a:r>
            <a:r>
              <a:rPr lang="en-GB" sz="2400" dirty="0" err="1">
                <a:solidFill>
                  <a:srgbClr val="000000"/>
                </a:solidFill>
                <a:latin typeface="+mj-lt"/>
              </a:rPr>
              <a:t>společně</a:t>
            </a:r>
            <a:r>
              <a:rPr lang="en-GB" sz="2400" dirty="0">
                <a:solidFill>
                  <a:srgbClr val="000000"/>
                </a:solidFill>
                <a:latin typeface="+mj-lt"/>
              </a:rPr>
              <a:t> s </a:t>
            </a:r>
            <a:r>
              <a:rPr lang="en-GB" sz="2400" dirty="0" err="1">
                <a:solidFill>
                  <a:srgbClr val="000000"/>
                </a:solidFill>
                <a:latin typeface="+mj-lt"/>
              </a:rPr>
              <a:t>toxikologickým</a:t>
            </a:r>
            <a:r>
              <a:rPr lang="en-GB" sz="2400" dirty="0">
                <a:solidFill>
                  <a:srgbClr val="000000"/>
                </a:solidFill>
                <a:latin typeface="+mj-lt"/>
              </a:rPr>
              <a:t> </a:t>
            </a:r>
            <a:r>
              <a:rPr lang="en-GB" sz="2400" dirty="0" err="1">
                <a:solidFill>
                  <a:srgbClr val="000000"/>
                </a:solidFill>
                <a:latin typeface="+mj-lt"/>
              </a:rPr>
              <a:t>hodnocením</a:t>
            </a:r>
            <a:r>
              <a:rPr lang="en-GB" sz="2400" dirty="0">
                <a:solidFill>
                  <a:srgbClr val="000000"/>
                </a:solidFill>
                <a:latin typeface="+mj-lt"/>
              </a:rPr>
              <a:t> </a:t>
            </a:r>
            <a:r>
              <a:rPr lang="en-GB" sz="2400" dirty="0" err="1">
                <a:solidFill>
                  <a:srgbClr val="000000"/>
                </a:solidFill>
                <a:latin typeface="+mj-lt"/>
              </a:rPr>
              <a:t>na</a:t>
            </a:r>
            <a:r>
              <a:rPr lang="en-GB" sz="2400" dirty="0">
                <a:solidFill>
                  <a:srgbClr val="000000"/>
                </a:solidFill>
                <a:latin typeface="+mj-lt"/>
              </a:rPr>
              <a:t> </a:t>
            </a:r>
            <a:r>
              <a:rPr lang="en-GB" sz="2400" dirty="0" err="1">
                <a:solidFill>
                  <a:srgbClr val="000000"/>
                </a:solidFill>
                <a:latin typeface="+mj-lt"/>
              </a:rPr>
              <a:t>základě</a:t>
            </a:r>
            <a:r>
              <a:rPr lang="en-GB" sz="2400" dirty="0">
                <a:solidFill>
                  <a:srgbClr val="000000"/>
                </a:solidFill>
                <a:latin typeface="+mj-lt"/>
              </a:rPr>
              <a:t> </a:t>
            </a:r>
            <a:r>
              <a:rPr lang="en-GB" sz="2400" dirty="0" err="1">
                <a:solidFill>
                  <a:srgbClr val="000000"/>
                </a:solidFill>
                <a:latin typeface="+mj-lt"/>
              </a:rPr>
              <a:t>výpočtu</a:t>
            </a:r>
            <a:r>
              <a:rPr lang="en-GB" sz="2400" dirty="0">
                <a:solidFill>
                  <a:srgbClr val="000000"/>
                </a:solidFill>
                <a:latin typeface="+mj-lt"/>
              </a:rPr>
              <a:t> </a:t>
            </a:r>
            <a:r>
              <a:rPr lang="en-GB" sz="2400" dirty="0" err="1">
                <a:solidFill>
                  <a:srgbClr val="000000"/>
                </a:solidFill>
                <a:latin typeface="+mj-lt"/>
              </a:rPr>
              <a:t>úrovní</a:t>
            </a:r>
            <a:r>
              <a:rPr lang="en-GB" sz="2400" dirty="0">
                <a:solidFill>
                  <a:srgbClr val="000000"/>
                </a:solidFill>
                <a:latin typeface="+mj-lt"/>
              </a:rPr>
              <a:t> </a:t>
            </a:r>
            <a:r>
              <a:rPr lang="en-GB" sz="2400" dirty="0" err="1">
                <a:solidFill>
                  <a:srgbClr val="000000"/>
                </a:solidFill>
                <a:latin typeface="+mj-lt"/>
              </a:rPr>
              <a:t>expozice</a:t>
            </a:r>
            <a:r>
              <a:rPr lang="en-GB" sz="2400" dirty="0">
                <a:solidFill>
                  <a:srgbClr val="000000"/>
                </a:solidFill>
                <a:latin typeface="+mj-lt"/>
              </a:rPr>
              <a:t> </a:t>
            </a:r>
            <a:r>
              <a:rPr lang="en-GB" sz="2400" dirty="0" err="1">
                <a:solidFill>
                  <a:srgbClr val="000000"/>
                </a:solidFill>
                <a:latin typeface="+mj-lt"/>
              </a:rPr>
              <a:t>jednotlivých</a:t>
            </a:r>
            <a:r>
              <a:rPr lang="en-GB" sz="2400" dirty="0">
                <a:solidFill>
                  <a:srgbClr val="000000"/>
                </a:solidFill>
                <a:latin typeface="+mj-lt"/>
              </a:rPr>
              <a:t> </a:t>
            </a:r>
            <a:r>
              <a:rPr lang="en-GB" sz="2400" dirty="0" err="1">
                <a:solidFill>
                  <a:srgbClr val="000000"/>
                </a:solidFill>
                <a:latin typeface="+mj-lt"/>
              </a:rPr>
              <a:t>surovin</a:t>
            </a:r>
            <a:r>
              <a:rPr lang="en-GB" sz="2400" dirty="0">
                <a:solidFill>
                  <a:srgbClr val="000000"/>
                </a:solidFill>
                <a:latin typeface="+mj-lt"/>
              </a:rPr>
              <a:t> a </a:t>
            </a:r>
            <a:r>
              <a:rPr lang="en-GB" sz="2400" dirty="0" err="1">
                <a:solidFill>
                  <a:srgbClr val="000000"/>
                </a:solidFill>
                <a:latin typeface="+mj-lt"/>
              </a:rPr>
              <a:t>prohlášení</a:t>
            </a:r>
            <a:r>
              <a:rPr lang="en-GB" sz="2400" dirty="0">
                <a:solidFill>
                  <a:srgbClr val="000000"/>
                </a:solidFill>
                <a:latin typeface="+mj-lt"/>
              </a:rPr>
              <a:t> o </a:t>
            </a:r>
            <a:r>
              <a:rPr lang="en-GB" sz="2400" dirty="0" err="1">
                <a:solidFill>
                  <a:srgbClr val="000000"/>
                </a:solidFill>
                <a:latin typeface="+mj-lt"/>
              </a:rPr>
              <a:t>relativní</a:t>
            </a:r>
            <a:r>
              <a:rPr lang="en-GB" sz="2400" dirty="0">
                <a:solidFill>
                  <a:srgbClr val="000000"/>
                </a:solidFill>
                <a:latin typeface="+mj-lt"/>
              </a:rPr>
              <a:t> </a:t>
            </a:r>
            <a:r>
              <a:rPr lang="en-GB" sz="2400" dirty="0" err="1">
                <a:solidFill>
                  <a:srgbClr val="000000"/>
                </a:solidFill>
                <a:latin typeface="+mj-lt"/>
              </a:rPr>
              <a:t>bezpečnosti</a:t>
            </a:r>
            <a:r>
              <a:rPr lang="en-GB" sz="2400" dirty="0">
                <a:solidFill>
                  <a:srgbClr val="000000"/>
                </a:solidFill>
                <a:latin typeface="+mj-lt"/>
              </a:rPr>
              <a:t> </a:t>
            </a:r>
            <a:r>
              <a:rPr lang="en-GB" sz="2400" dirty="0" err="1">
                <a:solidFill>
                  <a:srgbClr val="000000"/>
                </a:solidFill>
                <a:latin typeface="+mj-lt"/>
              </a:rPr>
              <a:t>kosmetického</a:t>
            </a:r>
            <a:r>
              <a:rPr lang="en-GB" sz="2400" dirty="0">
                <a:solidFill>
                  <a:srgbClr val="000000"/>
                </a:solidFill>
                <a:latin typeface="+mj-lt"/>
              </a:rPr>
              <a:t> </a:t>
            </a:r>
            <a:r>
              <a:rPr lang="en-GB" sz="2400" dirty="0" err="1">
                <a:solidFill>
                  <a:srgbClr val="000000"/>
                </a:solidFill>
                <a:latin typeface="+mj-lt"/>
              </a:rPr>
              <a:t>přípravku</a:t>
            </a:r>
            <a:r>
              <a:rPr lang="en-GB" sz="2400" dirty="0">
                <a:solidFill>
                  <a:srgbClr val="000000"/>
                </a:solidFill>
                <a:latin typeface="+mj-lt"/>
              </a:rPr>
              <a:t> </a:t>
            </a:r>
            <a:r>
              <a:rPr lang="en-GB" sz="2400" dirty="0" err="1">
                <a:solidFill>
                  <a:srgbClr val="000000"/>
                </a:solidFill>
                <a:latin typeface="+mj-lt"/>
              </a:rPr>
              <a:t>podepsaného</a:t>
            </a:r>
            <a:r>
              <a:rPr lang="en-GB" sz="2400" dirty="0">
                <a:solidFill>
                  <a:srgbClr val="000000"/>
                </a:solidFill>
                <a:latin typeface="+mj-lt"/>
              </a:rPr>
              <a:t> </a:t>
            </a:r>
            <a:r>
              <a:rPr lang="en-GB" sz="2400" dirty="0" err="1">
                <a:solidFill>
                  <a:srgbClr val="000000"/>
                </a:solidFill>
                <a:latin typeface="+mj-lt"/>
              </a:rPr>
              <a:t>kvalifikovanou</a:t>
            </a:r>
            <a:r>
              <a:rPr lang="en-GB" sz="2400" dirty="0">
                <a:solidFill>
                  <a:srgbClr val="000000"/>
                </a:solidFill>
                <a:latin typeface="+mj-lt"/>
              </a:rPr>
              <a:t> </a:t>
            </a:r>
            <a:r>
              <a:rPr lang="en-GB" sz="2400" dirty="0" err="1">
                <a:solidFill>
                  <a:srgbClr val="000000"/>
                </a:solidFill>
                <a:latin typeface="+mj-lt"/>
              </a:rPr>
              <a:t>osobou</a:t>
            </a:r>
            <a:r>
              <a:rPr lang="en-GB" sz="2400" dirty="0">
                <a:solidFill>
                  <a:srgbClr val="000000"/>
                </a:solidFill>
                <a:latin typeface="+mj-lt"/>
              </a:rPr>
              <a:t>. 
</a:t>
            </a:r>
            <a:r>
              <a:rPr lang="en-GB" sz="2400" dirty="0" err="1">
                <a:solidFill>
                  <a:srgbClr val="000000"/>
                </a:solidFill>
                <a:latin typeface="+mj-lt"/>
              </a:rPr>
              <a:t>Informace</a:t>
            </a:r>
            <a:r>
              <a:rPr lang="en-GB" sz="2400" dirty="0">
                <a:solidFill>
                  <a:srgbClr val="000000"/>
                </a:solidFill>
                <a:latin typeface="+mj-lt"/>
              </a:rPr>
              <a:t> pro </a:t>
            </a:r>
            <a:r>
              <a:rPr lang="en-GB" sz="2400" dirty="0" err="1">
                <a:solidFill>
                  <a:srgbClr val="000000"/>
                </a:solidFill>
                <a:latin typeface="+mj-lt"/>
              </a:rPr>
              <a:t>správné</a:t>
            </a:r>
            <a:r>
              <a:rPr lang="en-GB" sz="2400" dirty="0">
                <a:solidFill>
                  <a:srgbClr val="000000"/>
                </a:solidFill>
                <a:latin typeface="+mj-lt"/>
              </a:rPr>
              <a:t> </a:t>
            </a:r>
            <a:r>
              <a:rPr lang="en-GB" sz="2400" dirty="0" err="1">
                <a:solidFill>
                  <a:srgbClr val="000000"/>
                </a:solidFill>
                <a:latin typeface="+mj-lt"/>
              </a:rPr>
              <a:t>posouzení</a:t>
            </a:r>
            <a:r>
              <a:rPr lang="en-GB" sz="2400" dirty="0">
                <a:solidFill>
                  <a:srgbClr val="000000"/>
                </a:solidFill>
                <a:latin typeface="+mj-lt"/>
              </a:rPr>
              <a:t> </a:t>
            </a:r>
            <a:r>
              <a:rPr lang="en-GB" sz="2400" dirty="0" err="1">
                <a:solidFill>
                  <a:srgbClr val="000000"/>
                </a:solidFill>
                <a:latin typeface="+mj-lt"/>
              </a:rPr>
              <a:t>bezpečnosti</a:t>
            </a:r>
            <a:r>
              <a:rPr lang="en-GB" sz="2400" dirty="0">
                <a:solidFill>
                  <a:srgbClr val="000000"/>
                </a:solidFill>
                <a:latin typeface="+mj-lt"/>
              </a:rPr>
              <a:t> </a:t>
            </a:r>
            <a:r>
              <a:rPr lang="en-GB" sz="2400" dirty="0" err="1">
                <a:solidFill>
                  <a:srgbClr val="000000"/>
                </a:solidFill>
                <a:latin typeface="+mj-lt"/>
              </a:rPr>
              <a:t>poskytují</a:t>
            </a:r>
            <a:r>
              <a:rPr lang="en-GB" sz="2400" dirty="0">
                <a:solidFill>
                  <a:srgbClr val="000000"/>
                </a:solidFill>
                <a:latin typeface="+mj-lt"/>
              </a:rPr>
              <a:t> </a:t>
            </a:r>
            <a:r>
              <a:rPr lang="en-GB" sz="2400" dirty="0" err="1">
                <a:solidFill>
                  <a:srgbClr val="000000"/>
                </a:solidFill>
                <a:latin typeface="+mj-lt"/>
              </a:rPr>
              <a:t>analýzy</a:t>
            </a:r>
            <a:r>
              <a:rPr lang="en-GB" sz="2400" dirty="0">
                <a:solidFill>
                  <a:srgbClr val="000000"/>
                </a:solidFill>
                <a:latin typeface="+mj-lt"/>
              </a:rPr>
              <a:t> a testy (</a:t>
            </a:r>
            <a:r>
              <a:rPr lang="en-GB" sz="2400" dirty="0" err="1">
                <a:solidFill>
                  <a:srgbClr val="000000"/>
                </a:solidFill>
                <a:latin typeface="+mj-lt"/>
              </a:rPr>
              <a:t>chemicko-fyzikální</a:t>
            </a:r>
            <a:r>
              <a:rPr lang="en-GB" sz="2400" dirty="0">
                <a:solidFill>
                  <a:srgbClr val="000000"/>
                </a:solidFill>
                <a:latin typeface="+mj-lt"/>
              </a:rPr>
              <a:t>, </a:t>
            </a:r>
            <a:r>
              <a:rPr lang="en-GB" sz="2400" dirty="0" err="1">
                <a:solidFill>
                  <a:srgbClr val="000000"/>
                </a:solidFill>
                <a:latin typeface="+mj-lt"/>
              </a:rPr>
              <a:t>mikrobiologické</a:t>
            </a:r>
            <a:r>
              <a:rPr lang="en-GB" sz="2400" dirty="0">
                <a:solidFill>
                  <a:srgbClr val="000000"/>
                </a:solidFill>
                <a:latin typeface="+mj-lt"/>
              </a:rPr>
              <a:t>, </a:t>
            </a:r>
            <a:r>
              <a:rPr lang="en-GB" sz="2400" dirty="0" err="1">
                <a:solidFill>
                  <a:srgbClr val="000000"/>
                </a:solidFill>
                <a:latin typeface="+mj-lt"/>
              </a:rPr>
              <a:t>toxikologické</a:t>
            </a:r>
            <a:r>
              <a:rPr lang="en-GB" sz="2400" dirty="0">
                <a:solidFill>
                  <a:srgbClr val="000000"/>
                </a:solidFill>
                <a:latin typeface="+mj-lt"/>
              </a:rPr>
              <a:t>). 
</a:t>
            </a:r>
            <a:r>
              <a:rPr lang="en-GB" sz="2400" dirty="0" err="1">
                <a:solidFill>
                  <a:srgbClr val="000000"/>
                </a:solidFill>
                <a:latin typeface="+mj-lt"/>
              </a:rPr>
              <a:t>Další</a:t>
            </a:r>
            <a:r>
              <a:rPr lang="en-GB" sz="2400" dirty="0">
                <a:solidFill>
                  <a:srgbClr val="000000"/>
                </a:solidFill>
                <a:latin typeface="+mj-lt"/>
              </a:rPr>
              <a:t> </a:t>
            </a:r>
            <a:r>
              <a:rPr lang="en-GB" sz="2400" dirty="0" err="1">
                <a:solidFill>
                  <a:srgbClr val="000000"/>
                </a:solidFill>
                <a:latin typeface="+mj-lt"/>
              </a:rPr>
              <a:t>informace</a:t>
            </a:r>
            <a:r>
              <a:rPr lang="en-GB" sz="2400" dirty="0">
                <a:solidFill>
                  <a:srgbClr val="000000"/>
                </a:solidFill>
                <a:latin typeface="+mj-lt"/>
              </a:rPr>
              <a:t> </a:t>
            </a:r>
            <a:r>
              <a:rPr lang="en-GB" sz="2400" dirty="0" err="1">
                <a:solidFill>
                  <a:srgbClr val="000000"/>
                </a:solidFill>
                <a:latin typeface="+mj-lt"/>
              </a:rPr>
              <a:t>jsou</a:t>
            </a:r>
            <a:r>
              <a:rPr lang="en-GB" sz="2400" dirty="0">
                <a:solidFill>
                  <a:srgbClr val="000000"/>
                </a:solidFill>
                <a:latin typeface="+mj-lt"/>
              </a:rPr>
              <a:t> </a:t>
            </a:r>
            <a:r>
              <a:rPr lang="en-GB" sz="2400" dirty="0" err="1">
                <a:solidFill>
                  <a:srgbClr val="000000"/>
                </a:solidFill>
                <a:latin typeface="+mj-lt"/>
              </a:rPr>
              <a:t>shromažďovány</a:t>
            </a:r>
            <a:r>
              <a:rPr lang="en-GB" sz="2400" dirty="0">
                <a:solidFill>
                  <a:srgbClr val="000000"/>
                </a:solidFill>
                <a:latin typeface="+mj-lt"/>
              </a:rPr>
              <a:t> </a:t>
            </a:r>
            <a:r>
              <a:rPr lang="en-GB" sz="2400" dirty="0" err="1">
                <a:solidFill>
                  <a:srgbClr val="000000"/>
                </a:solidFill>
                <a:latin typeface="+mj-lt"/>
              </a:rPr>
              <a:t>vyhledáváním</a:t>
            </a:r>
            <a:r>
              <a:rPr lang="en-GB" sz="2400" dirty="0">
                <a:solidFill>
                  <a:srgbClr val="000000"/>
                </a:solidFill>
                <a:latin typeface="+mj-lt"/>
              </a:rPr>
              <a:t> </a:t>
            </a:r>
            <a:r>
              <a:rPr lang="en-GB" sz="2400" dirty="0" err="1">
                <a:solidFill>
                  <a:srgbClr val="000000"/>
                </a:solidFill>
                <a:latin typeface="+mj-lt"/>
              </a:rPr>
              <a:t>konkrétních</a:t>
            </a:r>
            <a:r>
              <a:rPr lang="en-GB" sz="2400" dirty="0">
                <a:solidFill>
                  <a:srgbClr val="000000"/>
                </a:solidFill>
                <a:latin typeface="+mj-lt"/>
              </a:rPr>
              <a:t> </a:t>
            </a:r>
            <a:r>
              <a:rPr lang="en-GB" sz="2400" dirty="0" err="1">
                <a:solidFill>
                  <a:srgbClr val="000000"/>
                </a:solidFill>
                <a:latin typeface="+mj-lt"/>
              </a:rPr>
              <a:t>bibliografických</a:t>
            </a:r>
            <a:r>
              <a:rPr lang="en-GB" sz="2400" dirty="0">
                <a:solidFill>
                  <a:srgbClr val="000000"/>
                </a:solidFill>
                <a:latin typeface="+mj-lt"/>
              </a:rPr>
              <a:t> </a:t>
            </a:r>
            <a:r>
              <a:rPr lang="en-GB" sz="2400" dirty="0" err="1">
                <a:solidFill>
                  <a:srgbClr val="000000"/>
                </a:solidFill>
                <a:latin typeface="+mj-lt"/>
              </a:rPr>
              <a:t>zdrojů</a:t>
            </a:r>
            <a:r>
              <a:rPr lang="en-GB" sz="2400" dirty="0">
                <a:solidFill>
                  <a:srgbClr val="000000"/>
                </a:solidFill>
                <a:latin typeface="+mj-lt"/>
              </a:rPr>
              <a:t> a </a:t>
            </a:r>
            <a:r>
              <a:rPr lang="en-GB" sz="2400" dirty="0" err="1">
                <a:solidFill>
                  <a:srgbClr val="000000"/>
                </a:solidFill>
                <a:latin typeface="+mj-lt"/>
              </a:rPr>
              <a:t>databází</a:t>
            </a:r>
            <a:r>
              <a:rPr lang="en-GB" sz="2400" dirty="0">
                <a:solidFill>
                  <a:srgbClr val="000000"/>
                </a:solidFill>
                <a:latin typeface="+mj-lt"/>
              </a:rPr>
              <a:t>. 
Data a </a:t>
            </a:r>
            <a:r>
              <a:rPr lang="en-GB" sz="2400" dirty="0" err="1">
                <a:solidFill>
                  <a:srgbClr val="000000"/>
                </a:solidFill>
                <a:latin typeface="+mj-lt"/>
              </a:rPr>
              <a:t>potřebný</a:t>
            </a:r>
            <a:r>
              <a:rPr lang="en-GB" sz="2400" dirty="0">
                <a:solidFill>
                  <a:srgbClr val="000000"/>
                </a:solidFill>
                <a:latin typeface="+mj-lt"/>
              </a:rPr>
              <a:t> </a:t>
            </a:r>
            <a:r>
              <a:rPr lang="en-GB" sz="2400" dirty="0" err="1">
                <a:solidFill>
                  <a:srgbClr val="000000"/>
                </a:solidFill>
                <a:latin typeface="+mj-lt"/>
              </a:rPr>
              <a:t>materiál</a:t>
            </a:r>
            <a:r>
              <a:rPr lang="en-GB" sz="2400" dirty="0">
                <a:solidFill>
                  <a:srgbClr val="000000"/>
                </a:solidFill>
                <a:latin typeface="+mj-lt"/>
              </a:rPr>
              <a:t> (</a:t>
            </a:r>
            <a:r>
              <a:rPr lang="en-GB" sz="2400" dirty="0" err="1">
                <a:solidFill>
                  <a:srgbClr val="000000"/>
                </a:solidFill>
                <a:latin typeface="+mj-lt"/>
              </a:rPr>
              <a:t>datové</a:t>
            </a:r>
            <a:r>
              <a:rPr lang="en-GB" sz="2400" dirty="0">
                <a:solidFill>
                  <a:srgbClr val="000000"/>
                </a:solidFill>
                <a:latin typeface="+mj-lt"/>
              </a:rPr>
              <a:t> </a:t>
            </a:r>
            <a:r>
              <a:rPr lang="en-GB" sz="2400" dirty="0" err="1">
                <a:solidFill>
                  <a:srgbClr val="000000"/>
                </a:solidFill>
                <a:latin typeface="+mj-lt"/>
              </a:rPr>
              <a:t>listy</a:t>
            </a:r>
            <a:r>
              <a:rPr lang="en-GB" sz="2400" dirty="0">
                <a:solidFill>
                  <a:srgbClr val="000000"/>
                </a:solidFill>
                <a:latin typeface="+mj-lt"/>
              </a:rPr>
              <a:t>, </a:t>
            </a:r>
            <a:r>
              <a:rPr lang="en-GB" sz="2400" dirty="0" err="1">
                <a:solidFill>
                  <a:srgbClr val="000000"/>
                </a:solidFill>
                <a:latin typeface="+mj-lt"/>
              </a:rPr>
              <a:t>toxikologické</a:t>
            </a:r>
            <a:r>
              <a:rPr lang="en-GB" sz="2400" dirty="0">
                <a:solidFill>
                  <a:srgbClr val="000000"/>
                </a:solidFill>
                <a:latin typeface="+mj-lt"/>
              </a:rPr>
              <a:t> </a:t>
            </a:r>
            <a:r>
              <a:rPr lang="en-GB" sz="2400" dirty="0" err="1">
                <a:solidFill>
                  <a:srgbClr val="000000"/>
                </a:solidFill>
                <a:latin typeface="+mj-lt"/>
              </a:rPr>
              <a:t>informace</a:t>
            </a:r>
            <a:r>
              <a:rPr lang="en-GB" sz="2400" dirty="0">
                <a:solidFill>
                  <a:srgbClr val="000000"/>
                </a:solidFill>
                <a:latin typeface="+mj-lt"/>
              </a:rPr>
              <a:t> </a:t>
            </a:r>
            <a:r>
              <a:rPr lang="en-GB" sz="2400" dirty="0" err="1">
                <a:solidFill>
                  <a:srgbClr val="000000"/>
                </a:solidFill>
                <a:latin typeface="+mj-lt"/>
              </a:rPr>
              <a:t>atd</a:t>
            </a:r>
            <a:r>
              <a:rPr lang="en-GB" sz="2400" dirty="0">
                <a:solidFill>
                  <a:srgbClr val="000000"/>
                </a:solidFill>
                <a:latin typeface="+mj-lt"/>
              </a:rPr>
              <a:t>.) </a:t>
            </a:r>
            <a:r>
              <a:rPr lang="en-GB" sz="2400" dirty="0" err="1">
                <a:solidFill>
                  <a:srgbClr val="000000"/>
                </a:solidFill>
                <a:latin typeface="+mj-lt"/>
              </a:rPr>
              <a:t>jsou</a:t>
            </a:r>
            <a:r>
              <a:rPr lang="en-GB" sz="2400" dirty="0">
                <a:solidFill>
                  <a:srgbClr val="000000"/>
                </a:solidFill>
                <a:latin typeface="+mj-lt"/>
              </a:rPr>
              <a:t> </a:t>
            </a:r>
            <a:r>
              <a:rPr lang="en-GB" sz="2400" dirty="0" err="1">
                <a:solidFill>
                  <a:srgbClr val="000000"/>
                </a:solidFill>
                <a:latin typeface="+mj-lt"/>
              </a:rPr>
              <a:t>shromažďovány</a:t>
            </a:r>
            <a:r>
              <a:rPr lang="en-GB" sz="2400" dirty="0">
                <a:solidFill>
                  <a:srgbClr val="000000"/>
                </a:solidFill>
                <a:latin typeface="+mj-lt"/>
              </a:rPr>
              <a:t> a </a:t>
            </a:r>
            <a:r>
              <a:rPr lang="en-GB" sz="2400" dirty="0" err="1">
                <a:solidFill>
                  <a:srgbClr val="000000"/>
                </a:solidFill>
                <a:latin typeface="+mj-lt"/>
              </a:rPr>
              <a:t>zpracovávány</a:t>
            </a:r>
            <a:r>
              <a:rPr lang="en-GB" sz="2400" dirty="0">
                <a:solidFill>
                  <a:srgbClr val="000000"/>
                </a:solidFill>
                <a:latin typeface="+mj-lt"/>
              </a:rPr>
              <a:t> </a:t>
            </a:r>
            <a:r>
              <a:rPr lang="en-GB" sz="2400" dirty="0" err="1">
                <a:solidFill>
                  <a:srgbClr val="000000"/>
                </a:solidFill>
                <a:latin typeface="+mj-lt"/>
              </a:rPr>
              <a:t>na</a:t>
            </a:r>
            <a:r>
              <a:rPr lang="en-GB" sz="2400" dirty="0">
                <a:solidFill>
                  <a:srgbClr val="000000"/>
                </a:solidFill>
                <a:latin typeface="+mj-lt"/>
              </a:rPr>
              <a:t> </a:t>
            </a:r>
            <a:r>
              <a:rPr lang="en-GB" sz="2400" dirty="0" err="1">
                <a:solidFill>
                  <a:srgbClr val="000000"/>
                </a:solidFill>
                <a:latin typeface="+mj-lt"/>
              </a:rPr>
              <a:t>specifickém</a:t>
            </a:r>
            <a:r>
              <a:rPr lang="en-GB" sz="2400" dirty="0">
                <a:solidFill>
                  <a:srgbClr val="000000"/>
                </a:solidFill>
                <a:latin typeface="+mj-lt"/>
              </a:rPr>
              <a:t> </a:t>
            </a:r>
            <a:r>
              <a:rPr lang="en-GB" sz="2400" dirty="0" err="1">
                <a:solidFill>
                  <a:srgbClr val="000000"/>
                </a:solidFill>
                <a:latin typeface="+mj-lt"/>
              </a:rPr>
              <a:t>softwaru</a:t>
            </a:r>
            <a:r>
              <a:rPr lang="en-GB" sz="2400" dirty="0">
                <a:solidFill>
                  <a:srgbClr val="000000"/>
                </a:solidFill>
                <a:latin typeface="+mj-lt"/>
              </a:rPr>
              <a:t> </a:t>
            </a:r>
            <a:r>
              <a:rPr lang="en-GB" sz="2400" dirty="0" err="1">
                <a:solidFill>
                  <a:srgbClr val="000000"/>
                </a:solidFill>
                <a:latin typeface="+mj-lt"/>
              </a:rPr>
              <a:t>navrženém</a:t>
            </a:r>
            <a:r>
              <a:rPr lang="en-GB" sz="2400" dirty="0">
                <a:solidFill>
                  <a:srgbClr val="000000"/>
                </a:solidFill>
                <a:latin typeface="+mj-lt"/>
              </a:rPr>
              <a:t> a </a:t>
            </a:r>
            <a:r>
              <a:rPr lang="en-GB" sz="2400" dirty="0" err="1">
                <a:solidFill>
                  <a:srgbClr val="000000"/>
                </a:solidFill>
                <a:latin typeface="+mj-lt"/>
              </a:rPr>
              <a:t>vytvořeném</a:t>
            </a:r>
            <a:r>
              <a:rPr lang="en-GB" sz="2400" dirty="0">
                <a:solidFill>
                  <a:srgbClr val="000000"/>
                </a:solidFill>
                <a:latin typeface="+mj-lt"/>
              </a:rPr>
              <a:t> </a:t>
            </a:r>
            <a:r>
              <a:rPr lang="en-GB" sz="2400" dirty="0" err="1">
                <a:solidFill>
                  <a:srgbClr val="000000"/>
                </a:solidFill>
                <a:latin typeface="+mj-lt"/>
              </a:rPr>
              <a:t>speciálně</a:t>
            </a:r>
            <a:r>
              <a:rPr lang="en-GB" sz="2400" dirty="0">
                <a:solidFill>
                  <a:srgbClr val="000000"/>
                </a:solidFill>
                <a:latin typeface="+mj-lt"/>
              </a:rPr>
              <a:t> pro </a:t>
            </a:r>
            <a:r>
              <a:rPr lang="en-GB" sz="2400" dirty="0" err="1">
                <a:solidFill>
                  <a:srgbClr val="000000"/>
                </a:solidFill>
                <a:latin typeface="+mj-lt"/>
              </a:rPr>
              <a:t>tento</a:t>
            </a:r>
            <a:r>
              <a:rPr lang="en-GB" sz="2400" dirty="0">
                <a:solidFill>
                  <a:srgbClr val="000000"/>
                </a:solidFill>
                <a:latin typeface="+mj-lt"/>
              </a:rPr>
              <a:t> </a:t>
            </a:r>
            <a:r>
              <a:rPr lang="en-GB" sz="2400" dirty="0" err="1">
                <a:solidFill>
                  <a:srgbClr val="000000"/>
                </a:solidFill>
                <a:latin typeface="+mj-lt"/>
              </a:rPr>
              <a:t>postup</a:t>
            </a:r>
            <a:r>
              <a:rPr lang="en-GB" sz="2400" dirty="0">
                <a:solidFill>
                  <a:srgbClr val="000000"/>
                </a:solidFill>
                <a:latin typeface="+mj-lt"/>
              </a:rPr>
              <a:t>. 
Dokumentace je </a:t>
            </a:r>
            <a:r>
              <a:rPr lang="en-GB" sz="2400" dirty="0" err="1">
                <a:solidFill>
                  <a:srgbClr val="000000"/>
                </a:solidFill>
                <a:latin typeface="+mj-lt"/>
              </a:rPr>
              <a:t>doplněna</a:t>
            </a:r>
            <a:r>
              <a:rPr lang="en-GB" sz="2400" dirty="0">
                <a:solidFill>
                  <a:srgbClr val="000000"/>
                </a:solidFill>
                <a:latin typeface="+mj-lt"/>
              </a:rPr>
              <a:t> o </a:t>
            </a:r>
            <a:r>
              <a:rPr lang="en-GB" sz="2400" dirty="0" err="1">
                <a:solidFill>
                  <a:srgbClr val="000000"/>
                </a:solidFill>
                <a:latin typeface="+mj-lt"/>
              </a:rPr>
              <a:t>hodnocení</a:t>
            </a:r>
            <a:r>
              <a:rPr lang="en-GB" sz="2400" dirty="0">
                <a:solidFill>
                  <a:srgbClr val="000000"/>
                </a:solidFill>
                <a:latin typeface="+mj-lt"/>
              </a:rPr>
              <a:t> </a:t>
            </a:r>
            <a:r>
              <a:rPr lang="en-GB" sz="2400" dirty="0" err="1">
                <a:solidFill>
                  <a:srgbClr val="000000"/>
                </a:solidFill>
                <a:latin typeface="+mj-lt"/>
              </a:rPr>
              <a:t>účinnosti</a:t>
            </a:r>
            <a:r>
              <a:rPr lang="en-GB" sz="2400" dirty="0">
                <a:solidFill>
                  <a:srgbClr val="000000"/>
                </a:solidFill>
                <a:latin typeface="+mj-lt"/>
              </a:rPr>
              <a:t> </a:t>
            </a:r>
            <a:r>
              <a:rPr lang="en-GB" sz="2400" dirty="0" err="1">
                <a:solidFill>
                  <a:srgbClr val="000000"/>
                </a:solidFill>
                <a:latin typeface="+mj-lt"/>
              </a:rPr>
              <a:t>kosmetického</a:t>
            </a:r>
            <a:r>
              <a:rPr lang="en-GB" sz="2400" dirty="0">
                <a:solidFill>
                  <a:srgbClr val="000000"/>
                </a:solidFill>
                <a:latin typeface="+mj-lt"/>
              </a:rPr>
              <a:t> </a:t>
            </a:r>
            <a:r>
              <a:rPr lang="en-GB" sz="2400" dirty="0" err="1">
                <a:solidFill>
                  <a:srgbClr val="000000"/>
                </a:solidFill>
                <a:latin typeface="+mj-lt"/>
              </a:rPr>
              <a:t>přípravku</a:t>
            </a:r>
            <a:r>
              <a:rPr lang="en-GB" sz="2400" dirty="0">
                <a:solidFill>
                  <a:srgbClr val="000000"/>
                </a:solidFill>
                <a:latin typeface="+mj-lt"/>
              </a:rPr>
              <a:t> </a:t>
            </a:r>
            <a:r>
              <a:rPr lang="en-GB" sz="2400" dirty="0" err="1">
                <a:solidFill>
                  <a:srgbClr val="000000"/>
                </a:solidFill>
                <a:latin typeface="+mj-lt"/>
              </a:rPr>
              <a:t>prostřednictvím</a:t>
            </a:r>
            <a:r>
              <a:rPr lang="en-GB" sz="2400" dirty="0">
                <a:solidFill>
                  <a:srgbClr val="000000"/>
                </a:solidFill>
                <a:latin typeface="+mj-lt"/>
              </a:rPr>
              <a:t> </a:t>
            </a:r>
            <a:r>
              <a:rPr lang="en-GB" sz="2400" dirty="0" err="1">
                <a:solidFill>
                  <a:srgbClr val="000000"/>
                </a:solidFill>
                <a:latin typeface="+mj-lt"/>
              </a:rPr>
              <a:t>studie</a:t>
            </a:r>
            <a:r>
              <a:rPr lang="en-GB" sz="2400" dirty="0">
                <a:solidFill>
                  <a:srgbClr val="000000"/>
                </a:solidFill>
                <a:latin typeface="+mj-lt"/>
              </a:rPr>
              <a:t> </a:t>
            </a:r>
            <a:r>
              <a:rPr lang="en-GB" sz="2400" dirty="0" err="1">
                <a:solidFill>
                  <a:srgbClr val="000000"/>
                </a:solidFill>
                <a:latin typeface="+mj-lt"/>
              </a:rPr>
              <a:t>účinku</a:t>
            </a:r>
            <a:r>
              <a:rPr lang="en-GB" sz="2400" dirty="0">
                <a:solidFill>
                  <a:srgbClr val="000000"/>
                </a:solidFill>
                <a:latin typeface="+mj-lt"/>
              </a:rPr>
              <a:t> </a:t>
            </a:r>
            <a:r>
              <a:rPr lang="en-GB" sz="2400" dirty="0" err="1">
                <a:solidFill>
                  <a:srgbClr val="000000"/>
                </a:solidFill>
                <a:latin typeface="+mj-lt"/>
              </a:rPr>
              <a:t>kosmetického</a:t>
            </a:r>
            <a:r>
              <a:rPr lang="en-GB" sz="2400" dirty="0">
                <a:solidFill>
                  <a:srgbClr val="000000"/>
                </a:solidFill>
                <a:latin typeface="+mj-lt"/>
              </a:rPr>
              <a:t> </a:t>
            </a:r>
            <a:r>
              <a:rPr lang="en-GB" sz="2400" dirty="0" err="1">
                <a:solidFill>
                  <a:srgbClr val="000000"/>
                </a:solidFill>
                <a:latin typeface="+mj-lt"/>
              </a:rPr>
              <a:t>přípravku</a:t>
            </a:r>
            <a:r>
              <a:rPr lang="en-GB" sz="2400" dirty="0">
                <a:solidFill>
                  <a:srgbClr val="000000"/>
                </a:solidFill>
                <a:latin typeface="+mj-lt"/>
              </a:rPr>
              <a:t>. 
</a:t>
            </a:r>
            <a:r>
              <a:rPr lang="en-GB" sz="2400" dirty="0" err="1">
                <a:solidFill>
                  <a:srgbClr val="000000"/>
                </a:solidFill>
                <a:latin typeface="+mj-lt"/>
              </a:rPr>
              <a:t>Receptury</a:t>
            </a:r>
            <a:r>
              <a:rPr lang="en-GB" sz="2400" dirty="0">
                <a:solidFill>
                  <a:srgbClr val="000000"/>
                </a:solidFill>
                <a:latin typeface="+mj-lt"/>
              </a:rPr>
              <a:t> </a:t>
            </a:r>
            <a:r>
              <a:rPr lang="en-GB" sz="2400" dirty="0" err="1">
                <a:solidFill>
                  <a:srgbClr val="000000"/>
                </a:solidFill>
                <a:latin typeface="+mj-lt"/>
              </a:rPr>
              <a:t>použité</a:t>
            </a:r>
            <a:r>
              <a:rPr lang="en-GB" sz="2400" dirty="0">
                <a:solidFill>
                  <a:srgbClr val="000000"/>
                </a:solidFill>
                <a:latin typeface="+mj-lt"/>
              </a:rPr>
              <a:t> v </a:t>
            </a:r>
            <a:r>
              <a:rPr lang="en-GB" sz="2400" dirty="0" err="1">
                <a:solidFill>
                  <a:srgbClr val="000000"/>
                </a:solidFill>
                <a:latin typeface="+mj-lt"/>
              </a:rPr>
              <a:t>řadě</a:t>
            </a:r>
            <a:r>
              <a:rPr lang="en-GB" sz="2400" dirty="0">
                <a:solidFill>
                  <a:srgbClr val="000000"/>
                </a:solidFill>
                <a:latin typeface="+mj-lt"/>
              </a:rPr>
              <a:t> </a:t>
            </a:r>
            <a:r>
              <a:rPr lang="en-GB" sz="2400" dirty="0" err="1">
                <a:solidFill>
                  <a:srgbClr val="000000"/>
                </a:solidFill>
                <a:latin typeface="+mj-lt"/>
              </a:rPr>
              <a:t>Renlive</a:t>
            </a:r>
            <a:r>
              <a:rPr lang="en-GB" sz="2400" dirty="0">
                <a:solidFill>
                  <a:srgbClr val="000000"/>
                </a:solidFill>
                <a:latin typeface="+mj-lt"/>
              </a:rPr>
              <a:t> F&amp;F Cosmeceuticals </a:t>
            </a:r>
            <a:r>
              <a:rPr lang="en-GB" sz="2400" dirty="0" err="1">
                <a:solidFill>
                  <a:srgbClr val="000000"/>
                </a:solidFill>
                <a:latin typeface="+mj-lt"/>
              </a:rPr>
              <a:t>jsou</a:t>
            </a:r>
            <a:r>
              <a:rPr lang="en-GB" sz="2400" dirty="0">
                <a:solidFill>
                  <a:srgbClr val="000000"/>
                </a:solidFill>
                <a:latin typeface="+mj-lt"/>
              </a:rPr>
              <a:t> v </a:t>
            </a:r>
            <a:r>
              <a:rPr lang="en-GB" sz="2400" dirty="0" err="1">
                <a:solidFill>
                  <a:srgbClr val="000000"/>
                </a:solidFill>
                <a:latin typeface="+mj-lt"/>
              </a:rPr>
              <a:t>souladu</a:t>
            </a:r>
            <a:r>
              <a:rPr lang="en-GB" sz="2400" dirty="0">
                <a:solidFill>
                  <a:srgbClr val="000000"/>
                </a:solidFill>
                <a:latin typeface="+mj-lt"/>
              </a:rPr>
              <a:t> s </a:t>
            </a:r>
            <a:r>
              <a:rPr lang="en-GB" sz="2400" dirty="0" err="1">
                <a:solidFill>
                  <a:srgbClr val="000000"/>
                </a:solidFill>
                <a:latin typeface="+mj-lt"/>
              </a:rPr>
              <a:t>předpisy</a:t>
            </a:r>
            <a:r>
              <a:rPr lang="en-GB" sz="2400" dirty="0">
                <a:solidFill>
                  <a:srgbClr val="000000"/>
                </a:solidFill>
                <a:latin typeface="+mj-lt"/>
              </a:rPr>
              <a:t> </a:t>
            </a:r>
            <a:r>
              <a:rPr lang="en-GB" sz="2400" dirty="0" err="1">
                <a:solidFill>
                  <a:srgbClr val="000000"/>
                </a:solidFill>
                <a:latin typeface="+mj-lt"/>
              </a:rPr>
              <a:t>stanovenými</a:t>
            </a:r>
            <a:r>
              <a:rPr lang="en-GB" sz="2400" dirty="0">
                <a:solidFill>
                  <a:srgbClr val="000000"/>
                </a:solidFill>
                <a:latin typeface="+mj-lt"/>
              </a:rPr>
              <a:t> </a:t>
            </a:r>
            <a:r>
              <a:rPr lang="en-GB" sz="2400" dirty="0" err="1">
                <a:solidFill>
                  <a:srgbClr val="000000"/>
                </a:solidFill>
                <a:latin typeface="+mj-lt"/>
              </a:rPr>
              <a:t>evropskou</a:t>
            </a:r>
            <a:r>
              <a:rPr lang="en-GB" sz="2400" dirty="0">
                <a:solidFill>
                  <a:srgbClr val="000000"/>
                </a:solidFill>
                <a:latin typeface="+mj-lt"/>
              </a:rPr>
              <a:t> </a:t>
            </a:r>
            <a:r>
              <a:rPr lang="en-GB" sz="2400" dirty="0" err="1">
                <a:solidFill>
                  <a:srgbClr val="000000"/>
                </a:solidFill>
                <a:latin typeface="+mj-lt"/>
              </a:rPr>
              <a:t>legislativou</a:t>
            </a:r>
            <a:r>
              <a:rPr lang="en-GB" sz="2400" dirty="0">
                <a:solidFill>
                  <a:srgbClr val="000000"/>
                </a:solidFill>
                <a:latin typeface="+mj-lt"/>
              </a:rPr>
              <a:t> pro </a:t>
            </a:r>
            <a:r>
              <a:rPr lang="en-GB" sz="2400" dirty="0" err="1">
                <a:solidFill>
                  <a:srgbClr val="000000"/>
                </a:solidFill>
                <a:latin typeface="+mj-lt"/>
              </a:rPr>
              <a:t>výrobu</a:t>
            </a:r>
            <a:r>
              <a:rPr lang="en-GB" sz="2400" dirty="0">
                <a:solidFill>
                  <a:srgbClr val="000000"/>
                </a:solidFill>
                <a:latin typeface="+mj-lt"/>
              </a:rPr>
              <a:t> </a:t>
            </a:r>
            <a:r>
              <a:rPr lang="en-GB" sz="2400" dirty="0" err="1">
                <a:solidFill>
                  <a:srgbClr val="000000"/>
                </a:solidFill>
                <a:latin typeface="+mj-lt"/>
              </a:rPr>
              <a:t>kosmetiky</a:t>
            </a:r>
            <a:r>
              <a:rPr lang="en-GB" sz="2400" dirty="0">
                <a:solidFill>
                  <a:srgbClr val="000000"/>
                </a:solidFill>
                <a:latin typeface="+mj-lt"/>
              </a:rPr>
              <a:t>: NAŘÍZENÍ EVROPSKÉHO PARLAMENTU A RADY (ES) č. 1223/2009 ze </a:t>
            </a:r>
            <a:r>
              <a:rPr lang="en-GB" sz="2400" dirty="0" err="1">
                <a:solidFill>
                  <a:srgbClr val="000000"/>
                </a:solidFill>
                <a:latin typeface="+mj-lt"/>
              </a:rPr>
              <a:t>dne</a:t>
            </a:r>
            <a:r>
              <a:rPr lang="en-GB" sz="2400" dirty="0">
                <a:solidFill>
                  <a:srgbClr val="000000"/>
                </a:solidFill>
                <a:latin typeface="+mj-lt"/>
              </a:rPr>
              <a:t> 30. </a:t>
            </a:r>
            <a:r>
              <a:rPr lang="en-GB" sz="2400" dirty="0" err="1">
                <a:solidFill>
                  <a:srgbClr val="000000"/>
                </a:solidFill>
                <a:latin typeface="+mj-lt"/>
              </a:rPr>
              <a:t>listopadu</a:t>
            </a:r>
            <a:r>
              <a:rPr lang="en-GB" sz="2400" dirty="0">
                <a:solidFill>
                  <a:srgbClr val="000000"/>
                </a:solidFill>
                <a:latin typeface="+mj-lt"/>
              </a:rPr>
              <a:t> 2009. 
</a:t>
            </a:r>
            <a:r>
              <a:rPr lang="en-GB" sz="2400" dirty="0" err="1">
                <a:solidFill>
                  <a:srgbClr val="000000"/>
                </a:solidFill>
                <a:latin typeface="+mj-lt"/>
              </a:rPr>
              <a:t>Výzkum</a:t>
            </a:r>
            <a:r>
              <a:rPr lang="en-GB" sz="2400" dirty="0">
                <a:solidFill>
                  <a:srgbClr val="000000"/>
                </a:solidFill>
                <a:latin typeface="+mj-lt"/>
              </a:rPr>
              <a:t>, </a:t>
            </a:r>
            <a:r>
              <a:rPr lang="en-GB" sz="2400" dirty="0" err="1">
                <a:solidFill>
                  <a:srgbClr val="000000"/>
                </a:solidFill>
                <a:latin typeface="+mj-lt"/>
              </a:rPr>
              <a:t>vývoj</a:t>
            </a:r>
            <a:r>
              <a:rPr lang="en-GB" sz="2400" dirty="0">
                <a:solidFill>
                  <a:srgbClr val="000000"/>
                </a:solidFill>
                <a:latin typeface="+mj-lt"/>
              </a:rPr>
              <a:t> a </a:t>
            </a:r>
            <a:r>
              <a:rPr lang="en-GB" sz="2400" dirty="0" err="1">
                <a:solidFill>
                  <a:srgbClr val="000000"/>
                </a:solidFill>
                <a:latin typeface="+mj-lt"/>
              </a:rPr>
              <a:t>výroba</a:t>
            </a:r>
            <a:r>
              <a:rPr lang="en-GB" sz="2400" dirty="0">
                <a:solidFill>
                  <a:srgbClr val="000000"/>
                </a:solidFill>
                <a:latin typeface="+mj-lt"/>
              </a:rPr>
              <a:t> </a:t>
            </a:r>
            <a:r>
              <a:rPr lang="en-GB" sz="2400" dirty="0" err="1">
                <a:solidFill>
                  <a:srgbClr val="000000"/>
                </a:solidFill>
                <a:latin typeface="+mj-lt"/>
              </a:rPr>
              <a:t>řady</a:t>
            </a:r>
            <a:r>
              <a:rPr lang="en-GB" sz="2400" dirty="0">
                <a:solidFill>
                  <a:srgbClr val="000000"/>
                </a:solidFill>
                <a:latin typeface="+mj-lt"/>
              </a:rPr>
              <a:t> </a:t>
            </a:r>
            <a:r>
              <a:rPr lang="en-GB" sz="2400" dirty="0" err="1">
                <a:solidFill>
                  <a:srgbClr val="000000"/>
                </a:solidFill>
                <a:latin typeface="+mj-lt"/>
              </a:rPr>
              <a:t>Renlive</a:t>
            </a:r>
            <a:r>
              <a:rPr lang="en-GB" sz="2400" dirty="0">
                <a:solidFill>
                  <a:srgbClr val="000000"/>
                </a:solidFill>
                <a:latin typeface="+mj-lt"/>
              </a:rPr>
              <a:t> F&amp;F Cosmeceuticals se </a:t>
            </a:r>
            <a:r>
              <a:rPr lang="en-GB" sz="2400" dirty="0" err="1">
                <a:solidFill>
                  <a:srgbClr val="000000"/>
                </a:solidFill>
                <a:latin typeface="+mj-lt"/>
              </a:rPr>
              <a:t>provádí</a:t>
            </a:r>
            <a:r>
              <a:rPr lang="en-GB" sz="2400" dirty="0">
                <a:solidFill>
                  <a:srgbClr val="000000"/>
                </a:solidFill>
                <a:latin typeface="+mj-lt"/>
              </a:rPr>
              <a:t> v </a:t>
            </a:r>
            <a:r>
              <a:rPr lang="en-GB" sz="2400" dirty="0" err="1">
                <a:solidFill>
                  <a:srgbClr val="000000"/>
                </a:solidFill>
                <a:latin typeface="+mj-lt"/>
              </a:rPr>
              <a:t>souladu</a:t>
            </a:r>
            <a:r>
              <a:rPr lang="en-GB" sz="2400" dirty="0">
                <a:solidFill>
                  <a:srgbClr val="000000"/>
                </a:solidFill>
                <a:latin typeface="+mj-lt"/>
              </a:rPr>
              <a:t> s </a:t>
            </a:r>
            <a:r>
              <a:rPr lang="en-GB" sz="2400" dirty="0" err="1">
                <a:solidFill>
                  <a:srgbClr val="000000"/>
                </a:solidFill>
                <a:latin typeface="+mj-lt"/>
              </a:rPr>
              <a:t>normou</a:t>
            </a:r>
            <a:r>
              <a:rPr lang="en-GB" sz="2400" dirty="0">
                <a:solidFill>
                  <a:srgbClr val="000000"/>
                </a:solidFill>
                <a:latin typeface="+mj-lt"/>
              </a:rPr>
              <a:t> UNI EN ISO 9001:2005 a je </a:t>
            </a:r>
            <a:r>
              <a:rPr lang="en-GB" sz="2400" dirty="0" err="1">
                <a:solidFill>
                  <a:srgbClr val="000000"/>
                </a:solidFill>
                <a:latin typeface="+mj-lt"/>
              </a:rPr>
              <a:t>certifikována</a:t>
            </a:r>
            <a:r>
              <a:rPr lang="en-GB" sz="2400" dirty="0">
                <a:solidFill>
                  <a:srgbClr val="000000"/>
                </a:solidFill>
                <a:latin typeface="+mj-lt"/>
              </a:rPr>
              <a:t> GMP </a:t>
            </a:r>
            <a:r>
              <a:rPr lang="en-GB" sz="2400" dirty="0" err="1">
                <a:solidFill>
                  <a:srgbClr val="000000"/>
                </a:solidFill>
                <a:latin typeface="+mj-lt"/>
              </a:rPr>
              <a:t>podle</a:t>
            </a:r>
            <a:r>
              <a:rPr lang="en-GB" sz="2400" dirty="0">
                <a:solidFill>
                  <a:srgbClr val="000000"/>
                </a:solidFill>
                <a:latin typeface="+mj-lt"/>
              </a:rPr>
              <a:t> UNI EN ISO 22716:2008 (ISO 22716:2007).</a:t>
            </a:r>
            <a:endParaRPr lang="en-GB" sz="2400" dirty="0">
              <a:latin typeface="+mj-lt"/>
            </a:endParaRPr>
          </a:p>
        </p:txBody>
      </p:sp>
      <p:pic>
        <p:nvPicPr>
          <p:cNvPr id="14" name="Picture 2" descr="Downloadable dental form: Weekly hygiene tracker | DentistryIQ">
            <a:extLst>
              <a:ext uri="{FF2B5EF4-FFF2-40B4-BE49-F238E27FC236}">
                <a16:creationId xmlns:a16="http://schemas.microsoft.com/office/drawing/2014/main" id="{2C4797EF-B29F-CD02-94DC-5DE5D872DC6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445" r="15555"/>
          <a:stretch/>
        </p:blipFill>
        <p:spPr bwMode="auto">
          <a:xfrm>
            <a:off x="15843250" y="3007268"/>
            <a:ext cx="3476302" cy="496614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Risultato immagine per DOSSIER APPROVED">
            <a:extLst>
              <a:ext uri="{FF2B5EF4-FFF2-40B4-BE49-F238E27FC236}">
                <a16:creationId xmlns:a16="http://schemas.microsoft.com/office/drawing/2014/main" id="{D52AD779-F5DE-CECA-5544-98BC00C1095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6709" b="32017"/>
          <a:stretch/>
        </p:blipFill>
        <p:spPr bwMode="auto">
          <a:xfrm>
            <a:off x="16681450" y="6950075"/>
            <a:ext cx="1300767" cy="352692"/>
          </a:xfrm>
          <a:prstGeom prst="rect">
            <a:avLst/>
          </a:prstGeom>
          <a:noFill/>
          <a:extLst>
            <a:ext uri="{909E8E84-426E-40DD-AFC4-6F175D3DCCD1}">
              <a14:hiddenFill xmlns:a14="http://schemas.microsoft.com/office/drawing/2010/main">
                <a:solidFill>
                  <a:srgbClr val="FFFFFF"/>
                </a:solidFill>
              </a14:hiddenFill>
            </a:ext>
          </a:extLst>
        </p:spPr>
      </p:pic>
      <p:pic>
        <p:nvPicPr>
          <p:cNvPr id="2" name="Immagine 1">
            <a:extLst>
              <a:ext uri="{FF2B5EF4-FFF2-40B4-BE49-F238E27FC236}">
                <a16:creationId xmlns:a16="http://schemas.microsoft.com/office/drawing/2014/main" id="{7FB55597-E930-722E-1CF3-E91A3AAECFA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15483780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DERMATOLOGICKY TESTOVÁNO</a:t>
            </a:r>
          </a:p>
        </p:txBody>
      </p:sp>
      <p:sp>
        <p:nvSpPr>
          <p:cNvPr id="12" name="CasellaDiTesto 11">
            <a:extLst>
              <a:ext uri="{FF2B5EF4-FFF2-40B4-BE49-F238E27FC236}">
                <a16:creationId xmlns:a16="http://schemas.microsoft.com/office/drawing/2014/main" id="{EA58A226-82A3-D6C7-006A-BE4833A2ECE0}"/>
              </a:ext>
            </a:extLst>
          </p:cNvPr>
          <p:cNvSpPr txBox="1"/>
          <p:nvPr/>
        </p:nvSpPr>
        <p:spPr>
          <a:xfrm>
            <a:off x="298450" y="1508757"/>
            <a:ext cx="8959850" cy="8371523"/>
          </a:xfrm>
          <a:prstGeom prst="rect">
            <a:avLst/>
          </a:prstGeom>
          <a:noFill/>
        </p:spPr>
        <p:txBody>
          <a:bodyPr wrap="square" rtlCol="0">
            <a:spAutoFit/>
          </a:bodyPr>
          <a:lstStyle/>
          <a:p>
            <a:pPr marL="12065">
              <a:lnSpc>
                <a:spcPct val="100000"/>
              </a:lnSpc>
              <a:spcBef>
                <a:spcPts val="1505"/>
              </a:spcBef>
              <a:tabLst>
                <a:tab pos="389890" algn="l"/>
              </a:tabLst>
            </a:pPr>
            <a:r>
              <a:rPr lang="en-US" sz="3600" b="1" spc="40" dirty="0">
                <a:solidFill>
                  <a:srgbClr val="0070C0"/>
                </a:solidFill>
                <a:cs typeface="Arial"/>
              </a:rPr>
              <a:t>CHALLENGE TESTS</a:t>
            </a:r>
          </a:p>
          <a:p>
            <a:pPr marL="12065">
              <a:lnSpc>
                <a:spcPct val="100000"/>
              </a:lnSpc>
              <a:spcBef>
                <a:spcPts val="1505"/>
              </a:spcBef>
              <a:tabLst>
                <a:tab pos="389890" algn="l"/>
              </a:tabLst>
            </a:pPr>
            <a:endParaRPr lang="en-US" sz="3600" b="1" spc="40" dirty="0">
              <a:solidFill>
                <a:srgbClr val="0070C0"/>
              </a:solidFill>
              <a:cs typeface="Arial"/>
            </a:endParaRPr>
          </a:p>
          <a:p>
            <a:pPr marL="469265" indent="-457200">
              <a:lnSpc>
                <a:spcPct val="100000"/>
              </a:lnSpc>
              <a:spcBef>
                <a:spcPts val="1505"/>
              </a:spcBef>
              <a:buClr>
                <a:srgbClr val="0070C0"/>
              </a:buClr>
              <a:buFont typeface="Wingdings" panose="05000000000000000000" pitchFamily="2" charset="2"/>
              <a:buChar char="q"/>
              <a:tabLst>
                <a:tab pos="389890" algn="l"/>
              </a:tabLst>
            </a:pPr>
            <a:r>
              <a:rPr lang="en-US" sz="2800" b="1" spc="40" dirty="0">
                <a:solidFill>
                  <a:srgbClr val="0070C0"/>
                </a:solidFill>
                <a:cs typeface="Arial"/>
              </a:rPr>
              <a:t>BAKTERIE </a:t>
            </a:r>
          </a:p>
          <a:p>
            <a:pPr marL="12065">
              <a:lnSpc>
                <a:spcPct val="100000"/>
              </a:lnSpc>
              <a:spcBef>
                <a:spcPts val="1505"/>
              </a:spcBef>
              <a:buClr>
                <a:srgbClr val="0070C0"/>
              </a:buClr>
              <a:tabLst>
                <a:tab pos="389890" algn="l"/>
              </a:tabLst>
            </a:pPr>
            <a:r>
              <a:rPr lang="en-US" sz="2400" spc="40" dirty="0" err="1">
                <a:cs typeface="Arial"/>
              </a:rPr>
              <a:t>Šarže</a:t>
            </a:r>
            <a:r>
              <a:rPr lang="en-US" sz="2400" spc="40" dirty="0">
                <a:cs typeface="Arial"/>
              </a:rPr>
              <a:t> BAKTERIÍ </a:t>
            </a:r>
            <a:r>
              <a:rPr lang="en-US" sz="2400" spc="40" dirty="0" err="1">
                <a:cs typeface="Arial"/>
              </a:rPr>
              <a:t>jsou</a:t>
            </a:r>
            <a:r>
              <a:rPr lang="en-US" sz="2400" spc="40" dirty="0">
                <a:cs typeface="Arial"/>
              </a:rPr>
              <a:t> </a:t>
            </a:r>
            <a:r>
              <a:rPr lang="en-US" sz="2400" spc="40" dirty="0" err="1">
                <a:cs typeface="Arial"/>
              </a:rPr>
              <a:t>zavedeny</a:t>
            </a:r>
            <a:r>
              <a:rPr lang="en-US" sz="2400" spc="40" dirty="0">
                <a:cs typeface="Arial"/>
              </a:rPr>
              <a:t> do </a:t>
            </a:r>
            <a:r>
              <a:rPr lang="en-US" sz="2400" spc="40" dirty="0" err="1">
                <a:cs typeface="Arial"/>
              </a:rPr>
              <a:t>hotového</a:t>
            </a:r>
            <a:r>
              <a:rPr lang="en-US" sz="2400" spc="40" dirty="0">
                <a:cs typeface="Arial"/>
              </a:rPr>
              <a:t> </a:t>
            </a:r>
            <a:r>
              <a:rPr lang="en-US" sz="2400" spc="40" dirty="0" err="1">
                <a:cs typeface="Arial"/>
              </a:rPr>
              <a:t>výrobku</a:t>
            </a:r>
            <a:r>
              <a:rPr lang="en-US" sz="2400" spc="40" dirty="0">
                <a:cs typeface="Arial"/>
              </a:rPr>
              <a:t> a </a:t>
            </a:r>
            <a:r>
              <a:rPr lang="en-US" sz="2400" spc="40" dirty="0" err="1">
                <a:cs typeface="Arial"/>
              </a:rPr>
              <a:t>jsou</a:t>
            </a:r>
            <a:r>
              <a:rPr lang="en-US" sz="2400" spc="40" dirty="0">
                <a:cs typeface="Arial"/>
              </a:rPr>
              <a:t> </a:t>
            </a:r>
            <a:r>
              <a:rPr lang="en-US" sz="2400" spc="40" dirty="0" err="1">
                <a:cs typeface="Arial"/>
              </a:rPr>
              <a:t>pozorovány</a:t>
            </a:r>
            <a:r>
              <a:rPr lang="en-US" sz="2400" spc="40" dirty="0">
                <a:cs typeface="Arial"/>
              </a:rPr>
              <a:t> v </a:t>
            </a:r>
            <a:r>
              <a:rPr lang="en-US" sz="2400" spc="40" dirty="0" err="1">
                <a:cs typeface="Arial"/>
              </a:rPr>
              <a:t>průběhu</a:t>
            </a:r>
            <a:r>
              <a:rPr lang="en-US" sz="2400" spc="40" dirty="0">
                <a:cs typeface="Arial"/>
              </a:rPr>
              <a:t> </a:t>
            </a:r>
            <a:r>
              <a:rPr lang="en-US" sz="2400" spc="40" dirty="0" err="1">
                <a:cs typeface="Arial"/>
              </a:rPr>
              <a:t>času</a:t>
            </a:r>
            <a:r>
              <a:rPr lang="en-US" sz="2400" spc="40" dirty="0">
                <a:cs typeface="Arial"/>
              </a:rPr>
              <a:t> a </a:t>
            </a:r>
            <a:r>
              <a:rPr lang="en-US" sz="2400" spc="40" dirty="0" err="1">
                <a:cs typeface="Arial"/>
              </a:rPr>
              <a:t>při</a:t>
            </a:r>
            <a:r>
              <a:rPr lang="en-US" sz="2400" spc="40" dirty="0">
                <a:cs typeface="Arial"/>
              </a:rPr>
              <a:t> </a:t>
            </a:r>
            <a:r>
              <a:rPr lang="en-US" sz="2400" spc="40" dirty="0" err="1">
                <a:cs typeface="Arial"/>
              </a:rPr>
              <a:t>různých</a:t>
            </a:r>
            <a:r>
              <a:rPr lang="en-US" sz="2400" spc="40" dirty="0">
                <a:cs typeface="Arial"/>
              </a:rPr>
              <a:t> </a:t>
            </a:r>
            <a:r>
              <a:rPr lang="en-US" sz="2400" spc="40" dirty="0" err="1">
                <a:cs typeface="Arial"/>
              </a:rPr>
              <a:t>teplotách</a:t>
            </a:r>
            <a:r>
              <a:rPr lang="en-US" sz="2400" spc="40" dirty="0">
                <a:cs typeface="Arial"/>
              </a:rPr>
              <a:t>. </a:t>
            </a:r>
            <a:r>
              <a:rPr lang="en-US" sz="2400" spc="40" dirty="0" err="1">
                <a:cs typeface="Arial"/>
              </a:rPr>
              <a:t>Pokud</a:t>
            </a:r>
            <a:r>
              <a:rPr lang="en-US" sz="2400" spc="40" dirty="0">
                <a:cs typeface="Arial"/>
              </a:rPr>
              <a:t> </a:t>
            </a:r>
            <a:r>
              <a:rPr lang="en-US" sz="2400" spc="40" dirty="0" err="1">
                <a:cs typeface="Arial"/>
              </a:rPr>
              <a:t>bakterie</a:t>
            </a:r>
            <a:r>
              <a:rPr lang="en-US" sz="2400" spc="40" dirty="0">
                <a:cs typeface="Arial"/>
              </a:rPr>
              <a:t> </a:t>
            </a:r>
            <a:r>
              <a:rPr lang="en-US" sz="2400" spc="40" dirty="0" err="1">
                <a:cs typeface="Arial"/>
              </a:rPr>
              <a:t>rostou</a:t>
            </a:r>
            <a:r>
              <a:rPr lang="en-US" sz="2400" spc="40" dirty="0">
                <a:cs typeface="Arial"/>
              </a:rPr>
              <a:t>, </a:t>
            </a:r>
            <a:r>
              <a:rPr lang="en-US" sz="2400" spc="40" dirty="0" err="1">
                <a:cs typeface="Arial"/>
              </a:rPr>
              <a:t>znamená</a:t>
            </a:r>
            <a:r>
              <a:rPr lang="en-US" sz="2400" spc="40" dirty="0">
                <a:cs typeface="Arial"/>
              </a:rPr>
              <a:t> to, </a:t>
            </a:r>
            <a:r>
              <a:rPr lang="en-US" sz="2400" spc="40" dirty="0" err="1">
                <a:cs typeface="Arial"/>
              </a:rPr>
              <a:t>že</a:t>
            </a:r>
            <a:r>
              <a:rPr lang="en-US" sz="2400" spc="40" dirty="0">
                <a:cs typeface="Arial"/>
              </a:rPr>
              <a:t> </a:t>
            </a:r>
            <a:r>
              <a:rPr lang="en-US" sz="2400" spc="40" dirty="0" err="1">
                <a:cs typeface="Arial"/>
              </a:rPr>
              <a:t>musíme</a:t>
            </a:r>
            <a:r>
              <a:rPr lang="en-US" sz="2400" spc="40" dirty="0">
                <a:cs typeface="Arial"/>
              </a:rPr>
              <a:t> </a:t>
            </a:r>
            <a:r>
              <a:rPr lang="en-US" sz="2400" spc="40" dirty="0" err="1">
                <a:cs typeface="Arial"/>
              </a:rPr>
              <a:t>zvýšit</a:t>
            </a:r>
            <a:r>
              <a:rPr lang="en-US" sz="2400" spc="40" dirty="0">
                <a:cs typeface="Arial"/>
              </a:rPr>
              <a:t> </a:t>
            </a:r>
            <a:r>
              <a:rPr lang="en-US" sz="2400" spc="40" dirty="0" err="1">
                <a:cs typeface="Arial"/>
              </a:rPr>
              <a:t>množství</a:t>
            </a:r>
            <a:r>
              <a:rPr lang="en-US" sz="2400" spc="40" dirty="0">
                <a:cs typeface="Arial"/>
              </a:rPr>
              <a:t> </a:t>
            </a:r>
            <a:r>
              <a:rPr lang="en-US" sz="2400" spc="40" dirty="0" err="1">
                <a:cs typeface="Arial"/>
              </a:rPr>
              <a:t>konzervačního</a:t>
            </a:r>
            <a:r>
              <a:rPr lang="en-US" sz="2400" spc="40" dirty="0">
                <a:cs typeface="Arial"/>
              </a:rPr>
              <a:t> </a:t>
            </a:r>
            <a:r>
              <a:rPr lang="en-US" sz="2400" spc="40" dirty="0" err="1">
                <a:cs typeface="Arial"/>
              </a:rPr>
              <a:t>systému</a:t>
            </a:r>
            <a:r>
              <a:rPr lang="en-US" sz="2400" spc="40" dirty="0">
                <a:cs typeface="Arial"/>
              </a:rPr>
              <a:t>.</a:t>
            </a:r>
          </a:p>
          <a:p>
            <a:pPr marL="469265" indent="-457200">
              <a:lnSpc>
                <a:spcPct val="100000"/>
              </a:lnSpc>
              <a:spcBef>
                <a:spcPts val="1505"/>
              </a:spcBef>
              <a:buClr>
                <a:srgbClr val="0070C0"/>
              </a:buClr>
              <a:buFont typeface="Wingdings" panose="05000000000000000000" pitchFamily="2" charset="2"/>
              <a:buChar char="q"/>
              <a:tabLst>
                <a:tab pos="389890" algn="l"/>
              </a:tabLst>
            </a:pPr>
            <a:r>
              <a:rPr lang="en-US" sz="2800" b="1" spc="40" dirty="0">
                <a:solidFill>
                  <a:srgbClr val="0070C0"/>
                </a:solidFill>
                <a:cs typeface="Arial"/>
              </a:rPr>
              <a:t>EXTRÉMNÍ PODMÍNKY</a:t>
            </a:r>
            <a:endParaRPr lang="cs-CZ" sz="2800" b="1" spc="40" dirty="0">
              <a:solidFill>
                <a:srgbClr val="0070C0"/>
              </a:solidFill>
              <a:cs typeface="Arial"/>
            </a:endParaRPr>
          </a:p>
          <a:p>
            <a:pPr marL="469265" indent="-457200">
              <a:lnSpc>
                <a:spcPct val="100000"/>
              </a:lnSpc>
              <a:spcBef>
                <a:spcPts val="1505"/>
              </a:spcBef>
              <a:buClr>
                <a:srgbClr val="0070C0"/>
              </a:buClr>
              <a:buFont typeface="Wingdings" panose="05000000000000000000" pitchFamily="2" charset="2"/>
              <a:buChar char="q"/>
              <a:tabLst>
                <a:tab pos="389890" algn="l"/>
              </a:tabLst>
            </a:pPr>
            <a:r>
              <a:rPr lang="en-US" sz="2400" spc="40" dirty="0" err="1">
                <a:cs typeface="Arial"/>
              </a:rPr>
              <a:t>Hotový</a:t>
            </a:r>
            <a:r>
              <a:rPr lang="en-US" sz="2400" spc="40" dirty="0">
                <a:cs typeface="Arial"/>
              </a:rPr>
              <a:t> </a:t>
            </a:r>
            <a:r>
              <a:rPr lang="en-US" sz="2400" spc="40" dirty="0" err="1">
                <a:cs typeface="Arial"/>
              </a:rPr>
              <a:t>výrobek</a:t>
            </a:r>
            <a:r>
              <a:rPr lang="en-US" sz="2400" spc="40" dirty="0">
                <a:cs typeface="Arial"/>
              </a:rPr>
              <a:t> (</a:t>
            </a:r>
            <a:r>
              <a:rPr lang="en-US" sz="2400" spc="40" dirty="0" err="1">
                <a:cs typeface="Arial"/>
              </a:rPr>
              <a:t>uvnitř</a:t>
            </a:r>
            <a:r>
              <a:rPr lang="en-US" sz="2400" spc="40" dirty="0">
                <a:cs typeface="Arial"/>
              </a:rPr>
              <a:t> </a:t>
            </a:r>
            <a:r>
              <a:rPr lang="en-US" sz="2400" spc="40" dirty="0" err="1">
                <a:cs typeface="Arial"/>
              </a:rPr>
              <a:t>obalu</a:t>
            </a:r>
            <a:r>
              <a:rPr lang="en-US" sz="2400" spc="40" dirty="0">
                <a:cs typeface="Arial"/>
              </a:rPr>
              <a:t>) je </a:t>
            </a:r>
            <a:r>
              <a:rPr lang="en-US" sz="2400" spc="40" dirty="0" err="1">
                <a:cs typeface="Arial"/>
              </a:rPr>
              <a:t>vystaven</a:t>
            </a:r>
            <a:r>
              <a:rPr lang="en-US" sz="2400" spc="40" dirty="0">
                <a:cs typeface="Arial"/>
              </a:rPr>
              <a:t> </a:t>
            </a:r>
            <a:r>
              <a:rPr lang="en-US" sz="2400" spc="40" dirty="0" err="1">
                <a:cs typeface="Arial"/>
              </a:rPr>
              <a:t>extrémním</a:t>
            </a:r>
            <a:r>
              <a:rPr lang="en-US" sz="2400" spc="40" dirty="0">
                <a:cs typeface="Arial"/>
              </a:rPr>
              <a:t> </a:t>
            </a:r>
            <a:r>
              <a:rPr lang="en-US" sz="2400" spc="40" dirty="0" err="1">
                <a:cs typeface="Arial"/>
              </a:rPr>
              <a:t>povětrnostním</a:t>
            </a:r>
            <a:r>
              <a:rPr lang="en-US" sz="2400" spc="40" dirty="0">
                <a:cs typeface="Arial"/>
              </a:rPr>
              <a:t> </a:t>
            </a:r>
            <a:r>
              <a:rPr lang="en-US" sz="2400" spc="40" dirty="0" err="1">
                <a:cs typeface="Arial"/>
              </a:rPr>
              <a:t>podmínkám</a:t>
            </a:r>
            <a:r>
              <a:rPr lang="en-US" sz="2400" spc="40" dirty="0">
                <a:cs typeface="Arial"/>
              </a:rPr>
              <a:t> a </a:t>
            </a:r>
            <a:r>
              <a:rPr lang="en-US" sz="2400" spc="40" dirty="0" err="1">
                <a:cs typeface="Arial"/>
              </a:rPr>
              <a:t>podmínkám</a:t>
            </a:r>
            <a:r>
              <a:rPr lang="en-US" sz="2400" spc="40" dirty="0">
                <a:cs typeface="Arial"/>
              </a:rPr>
              <a:t> </a:t>
            </a:r>
            <a:r>
              <a:rPr lang="en-US" sz="2400" spc="40" dirty="0" err="1">
                <a:cs typeface="Arial"/>
              </a:rPr>
              <a:t>prostředí</a:t>
            </a:r>
            <a:r>
              <a:rPr lang="en-US" sz="2400" spc="40" dirty="0">
                <a:cs typeface="Arial"/>
              </a:rPr>
              <a:t>. </a:t>
            </a:r>
            <a:r>
              <a:rPr lang="en-US" sz="2400" spc="40" dirty="0" err="1">
                <a:cs typeface="Arial"/>
              </a:rPr>
              <a:t>Tím</a:t>
            </a:r>
            <a:r>
              <a:rPr lang="en-US" sz="2400" spc="40" dirty="0">
                <a:cs typeface="Arial"/>
              </a:rPr>
              <a:t> se </a:t>
            </a:r>
            <a:r>
              <a:rPr lang="en-US" sz="2400" spc="40" dirty="0" err="1">
                <a:cs typeface="Arial"/>
              </a:rPr>
              <a:t>otestuje</a:t>
            </a:r>
            <a:r>
              <a:rPr lang="en-US" sz="2400" spc="40" dirty="0">
                <a:cs typeface="Arial"/>
              </a:rPr>
              <a:t> </a:t>
            </a:r>
            <a:r>
              <a:rPr lang="en-US" sz="2400" spc="40" dirty="0" err="1">
                <a:cs typeface="Arial"/>
              </a:rPr>
              <a:t>samotný</a:t>
            </a:r>
            <a:r>
              <a:rPr lang="en-US" sz="2400" spc="40" dirty="0">
                <a:cs typeface="Arial"/>
              </a:rPr>
              <a:t> </a:t>
            </a:r>
            <a:r>
              <a:rPr lang="en-US" sz="2400" spc="40" dirty="0" err="1">
                <a:cs typeface="Arial"/>
              </a:rPr>
              <a:t>produkt</a:t>
            </a:r>
            <a:r>
              <a:rPr lang="en-US" sz="2400" spc="40" dirty="0">
                <a:cs typeface="Arial"/>
              </a:rPr>
              <a:t>, ale </a:t>
            </a:r>
            <a:r>
              <a:rPr lang="en-US" sz="2400" spc="40" dirty="0" err="1">
                <a:cs typeface="Arial"/>
              </a:rPr>
              <a:t>i</a:t>
            </a:r>
            <a:r>
              <a:rPr lang="en-US" sz="2400" spc="40" dirty="0">
                <a:cs typeface="Arial"/>
              </a:rPr>
              <a:t> </a:t>
            </a:r>
            <a:r>
              <a:rPr lang="en-US" sz="2400" spc="40" dirty="0" err="1">
                <a:cs typeface="Arial"/>
              </a:rPr>
              <a:t>interakce</a:t>
            </a:r>
            <a:r>
              <a:rPr lang="en-US" sz="2400" spc="40" dirty="0">
                <a:cs typeface="Arial"/>
              </a:rPr>
              <a:t> s </a:t>
            </a:r>
            <a:r>
              <a:rPr lang="en-US" sz="2400" spc="40" dirty="0" err="1">
                <a:cs typeface="Arial"/>
              </a:rPr>
              <a:t>obalem</a:t>
            </a:r>
            <a:r>
              <a:rPr lang="en-US" sz="2400" spc="40" dirty="0">
                <a:cs typeface="Arial"/>
              </a:rPr>
              <a:t>, </a:t>
            </a:r>
            <a:r>
              <a:rPr lang="en-US" sz="2400" spc="40" dirty="0" err="1">
                <a:cs typeface="Arial"/>
              </a:rPr>
              <a:t>materiálem</a:t>
            </a:r>
            <a:r>
              <a:rPr lang="en-US" sz="2400" spc="40" dirty="0">
                <a:cs typeface="Arial"/>
              </a:rPr>
              <a:t>, </a:t>
            </a:r>
            <a:r>
              <a:rPr lang="en-US" sz="2400" spc="40" dirty="0" err="1">
                <a:cs typeface="Arial"/>
              </a:rPr>
              <a:t>barvami</a:t>
            </a:r>
            <a:r>
              <a:rPr lang="en-US" sz="2400" spc="40" dirty="0">
                <a:cs typeface="Arial"/>
              </a:rPr>
              <a:t>...). 
</a:t>
            </a:r>
            <a:r>
              <a:rPr lang="en-US" sz="2400" spc="40" dirty="0" err="1">
                <a:cs typeface="Arial"/>
              </a:rPr>
              <a:t>Výrobek</a:t>
            </a:r>
            <a:r>
              <a:rPr lang="en-US" sz="2400" spc="40" dirty="0">
                <a:cs typeface="Arial"/>
              </a:rPr>
              <a:t> </a:t>
            </a:r>
            <a:r>
              <a:rPr lang="en-US" sz="2400" spc="40" dirty="0" err="1">
                <a:cs typeface="Arial"/>
              </a:rPr>
              <a:t>si</a:t>
            </a:r>
            <a:r>
              <a:rPr lang="en-US" sz="2400" spc="40" dirty="0">
                <a:cs typeface="Arial"/>
              </a:rPr>
              <a:t> </a:t>
            </a:r>
            <a:r>
              <a:rPr lang="en-US" sz="2400" spc="40" dirty="0" err="1">
                <a:cs typeface="Arial"/>
              </a:rPr>
              <a:t>musí</a:t>
            </a:r>
            <a:r>
              <a:rPr lang="en-US" sz="2400" spc="40" dirty="0">
                <a:cs typeface="Arial"/>
              </a:rPr>
              <a:t> </a:t>
            </a:r>
            <a:r>
              <a:rPr lang="en-US" sz="2400" spc="40" dirty="0" err="1">
                <a:cs typeface="Arial"/>
              </a:rPr>
              <a:t>zachovat</a:t>
            </a:r>
            <a:r>
              <a:rPr lang="en-US" sz="2400" spc="40" dirty="0">
                <a:cs typeface="Arial"/>
              </a:rPr>
              <a:t> </a:t>
            </a:r>
            <a:r>
              <a:rPr lang="en-US" sz="2400" spc="40" dirty="0" err="1">
                <a:cs typeface="Arial"/>
              </a:rPr>
              <a:t>své</a:t>
            </a:r>
            <a:r>
              <a:rPr lang="en-US" sz="2400" spc="40" dirty="0">
                <a:cs typeface="Arial"/>
              </a:rPr>
              <a:t> </a:t>
            </a:r>
            <a:r>
              <a:rPr lang="en-US" sz="2400" spc="40" dirty="0" err="1">
                <a:cs typeface="Arial"/>
              </a:rPr>
              <a:t>vlastnosti</a:t>
            </a:r>
            <a:r>
              <a:rPr lang="en-US" sz="2400" spc="40" dirty="0">
                <a:cs typeface="Arial"/>
              </a:rPr>
              <a:t> a </a:t>
            </a:r>
            <a:r>
              <a:rPr lang="en-US" sz="2400" spc="40" dirty="0" err="1">
                <a:cs typeface="Arial"/>
              </a:rPr>
              <a:t>zůstat</a:t>
            </a:r>
            <a:r>
              <a:rPr lang="en-US" sz="2400" spc="40" dirty="0">
                <a:cs typeface="Arial"/>
              </a:rPr>
              <a:t> </a:t>
            </a:r>
            <a:r>
              <a:rPr lang="en-US" sz="2400" spc="40" dirty="0" err="1">
                <a:cs typeface="Arial"/>
              </a:rPr>
              <a:t>stabilní</a:t>
            </a:r>
            <a:r>
              <a:rPr lang="en-US" sz="2400" spc="40" dirty="0">
                <a:cs typeface="Arial"/>
              </a:rPr>
              <a:t>.</a:t>
            </a:r>
            <a:endParaRPr lang="cs-CZ" sz="2400" spc="40" dirty="0">
              <a:cs typeface="Arial"/>
            </a:endParaRPr>
          </a:p>
          <a:p>
            <a:pPr marL="469265" indent="-457200">
              <a:lnSpc>
                <a:spcPct val="100000"/>
              </a:lnSpc>
              <a:spcBef>
                <a:spcPts val="1505"/>
              </a:spcBef>
              <a:buClr>
                <a:srgbClr val="0070C0"/>
              </a:buClr>
              <a:buFont typeface="Wingdings" panose="05000000000000000000" pitchFamily="2" charset="2"/>
              <a:buChar char="q"/>
              <a:tabLst>
                <a:tab pos="389890" algn="l"/>
              </a:tabLst>
            </a:pPr>
            <a:r>
              <a:rPr lang="en-US" sz="2800" b="1" spc="40" dirty="0">
                <a:solidFill>
                  <a:srgbClr val="0070C0"/>
                </a:solidFill>
                <a:cs typeface="Arial"/>
              </a:rPr>
              <a:t>ZKOUŠKA KONTAMINACE</a:t>
            </a:r>
            <a:endParaRPr lang="cs-CZ" sz="2800" b="1" spc="40" dirty="0">
              <a:solidFill>
                <a:srgbClr val="0070C0"/>
              </a:solidFill>
              <a:cs typeface="Arial"/>
            </a:endParaRPr>
          </a:p>
          <a:p>
            <a:pPr marL="469265" indent="-457200">
              <a:lnSpc>
                <a:spcPct val="100000"/>
              </a:lnSpc>
              <a:spcBef>
                <a:spcPts val="1505"/>
              </a:spcBef>
              <a:buClr>
                <a:srgbClr val="0070C0"/>
              </a:buClr>
              <a:buFont typeface="Wingdings" panose="05000000000000000000" pitchFamily="2" charset="2"/>
              <a:buChar char="q"/>
              <a:tabLst>
                <a:tab pos="389890" algn="l"/>
              </a:tabLst>
            </a:pPr>
            <a:r>
              <a:rPr lang="en-US" sz="2400" spc="40" dirty="0" err="1">
                <a:cs typeface="Arial"/>
              </a:rPr>
              <a:t>Zpracovává</a:t>
            </a:r>
            <a:r>
              <a:rPr lang="en-US" sz="2400" spc="40" dirty="0">
                <a:cs typeface="Arial"/>
              </a:rPr>
              <a:t> se pro </a:t>
            </a:r>
            <a:r>
              <a:rPr lang="en-US" sz="2400" spc="40" dirty="0" err="1">
                <a:cs typeface="Arial"/>
              </a:rPr>
              <a:t>každou</a:t>
            </a:r>
            <a:r>
              <a:rPr lang="en-US" sz="2400" spc="40" dirty="0">
                <a:cs typeface="Arial"/>
              </a:rPr>
              <a:t> </a:t>
            </a:r>
            <a:r>
              <a:rPr lang="en-US" sz="2400" spc="40" dirty="0" err="1">
                <a:cs typeface="Arial"/>
              </a:rPr>
              <a:t>šarži</a:t>
            </a:r>
            <a:r>
              <a:rPr lang="en-US" sz="2400" spc="40" dirty="0">
                <a:cs typeface="Arial"/>
              </a:rPr>
              <a:t> </a:t>
            </a:r>
            <a:r>
              <a:rPr lang="en-US" sz="2400" spc="40" dirty="0" err="1">
                <a:cs typeface="Arial"/>
              </a:rPr>
              <a:t>produktů</a:t>
            </a:r>
            <a:r>
              <a:rPr lang="en-US" sz="2400" spc="40" dirty="0">
                <a:cs typeface="Arial"/>
              </a:rPr>
              <a:t> </a:t>
            </a:r>
            <a:r>
              <a:rPr lang="en-US" sz="2400" spc="40" dirty="0" err="1">
                <a:cs typeface="Arial"/>
              </a:rPr>
              <a:t>před</a:t>
            </a:r>
            <a:r>
              <a:rPr lang="en-US" sz="2400" spc="40" dirty="0">
                <a:cs typeface="Arial"/>
              </a:rPr>
              <a:t> </a:t>
            </a:r>
            <a:r>
              <a:rPr lang="en-US" sz="2400" spc="40" dirty="0" err="1">
                <a:cs typeface="Arial"/>
              </a:rPr>
              <a:t>jejím</a:t>
            </a:r>
            <a:r>
              <a:rPr lang="en-US" sz="2400" spc="40" dirty="0">
                <a:cs typeface="Arial"/>
              </a:rPr>
              <a:t> </a:t>
            </a:r>
            <a:r>
              <a:rPr lang="en-US" sz="2400" spc="40" dirty="0" err="1">
                <a:cs typeface="Arial"/>
              </a:rPr>
              <a:t>uvedením</a:t>
            </a:r>
            <a:r>
              <a:rPr lang="en-US" sz="2400" spc="40" dirty="0">
                <a:cs typeface="Arial"/>
              </a:rPr>
              <a:t> </a:t>
            </a:r>
            <a:r>
              <a:rPr lang="en-US" sz="2400" spc="40" dirty="0" err="1">
                <a:cs typeface="Arial"/>
              </a:rPr>
              <a:t>na</a:t>
            </a:r>
            <a:r>
              <a:rPr lang="en-US" sz="2400" spc="40" dirty="0">
                <a:cs typeface="Arial"/>
              </a:rPr>
              <a:t> </a:t>
            </a:r>
            <a:r>
              <a:rPr lang="en-US" sz="2400" spc="40" dirty="0" err="1">
                <a:cs typeface="Arial"/>
              </a:rPr>
              <a:t>trh</a:t>
            </a:r>
            <a:r>
              <a:rPr lang="en-US" sz="2400" spc="40" dirty="0">
                <a:cs typeface="Arial"/>
              </a:rPr>
              <a:t>. </a:t>
            </a:r>
            <a:r>
              <a:rPr lang="en-US" sz="2400" spc="40" dirty="0" err="1">
                <a:cs typeface="Arial"/>
              </a:rPr>
              <a:t>Jedná</a:t>
            </a:r>
            <a:r>
              <a:rPr lang="en-US" sz="2400" spc="40" dirty="0">
                <a:cs typeface="Arial"/>
              </a:rPr>
              <a:t> se o </a:t>
            </a:r>
            <a:r>
              <a:rPr lang="en-US" sz="2400" spc="40" dirty="0" err="1">
                <a:cs typeface="Arial"/>
              </a:rPr>
              <a:t>náhodný</a:t>
            </a:r>
            <a:r>
              <a:rPr lang="en-US" sz="2400" spc="40" dirty="0">
                <a:cs typeface="Arial"/>
              </a:rPr>
              <a:t> test </a:t>
            </a:r>
            <a:r>
              <a:rPr lang="en-US" sz="2400" spc="40" dirty="0" err="1">
                <a:cs typeface="Arial"/>
              </a:rPr>
              <a:t>na</a:t>
            </a:r>
            <a:r>
              <a:rPr lang="en-US" sz="2400" spc="40" dirty="0">
                <a:cs typeface="Arial"/>
              </a:rPr>
              <a:t> </a:t>
            </a:r>
            <a:r>
              <a:rPr lang="en-US" sz="2400" spc="40" dirty="0" err="1">
                <a:cs typeface="Arial"/>
              </a:rPr>
              <a:t>bakteriích</a:t>
            </a:r>
            <a:r>
              <a:rPr lang="en-US" sz="2400" spc="40" dirty="0">
                <a:cs typeface="Arial"/>
              </a:rPr>
              <a:t>.</a:t>
            </a:r>
          </a:p>
          <a:p>
            <a:endParaRPr lang="en-GB" dirty="0"/>
          </a:p>
        </p:txBody>
      </p:sp>
      <p:pic>
        <p:nvPicPr>
          <p:cNvPr id="13" name="Picture 2" descr="Visualizza immagine di origine">
            <a:extLst>
              <a:ext uri="{FF2B5EF4-FFF2-40B4-BE49-F238E27FC236}">
                <a16:creationId xmlns:a16="http://schemas.microsoft.com/office/drawing/2014/main" id="{4EDAABC0-11EF-EADB-EB9E-2F1318F4C73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01" r="-1"/>
          <a:stretch/>
        </p:blipFill>
        <p:spPr bwMode="auto">
          <a:xfrm>
            <a:off x="13410855" y="1396741"/>
            <a:ext cx="6693245" cy="501993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Visualizza immagine di origine">
            <a:extLst>
              <a:ext uri="{FF2B5EF4-FFF2-40B4-BE49-F238E27FC236}">
                <a16:creationId xmlns:a16="http://schemas.microsoft.com/office/drawing/2014/main" id="{B4B4507B-6CE7-75E5-86CF-AE9E24E664C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1995"/>
          <a:stretch/>
        </p:blipFill>
        <p:spPr bwMode="auto">
          <a:xfrm>
            <a:off x="13506007" y="6537057"/>
            <a:ext cx="6613798" cy="4498975"/>
          </a:xfrm>
          <a:prstGeom prst="rect">
            <a:avLst/>
          </a:prstGeom>
          <a:noFill/>
          <a:extLst>
            <a:ext uri="{909E8E84-426E-40DD-AFC4-6F175D3DCCD1}">
              <a14:hiddenFill xmlns:a14="http://schemas.microsoft.com/office/drawing/2010/main">
                <a:solidFill>
                  <a:srgbClr val="FFFFFF"/>
                </a:solidFill>
              </a14:hiddenFill>
            </a:ext>
          </a:extLst>
        </p:spPr>
      </p:pic>
      <p:pic>
        <p:nvPicPr>
          <p:cNvPr id="16" name="Immagine 15">
            <a:extLst>
              <a:ext uri="{FF2B5EF4-FFF2-40B4-BE49-F238E27FC236}">
                <a16:creationId xmlns:a16="http://schemas.microsoft.com/office/drawing/2014/main" id="{839AA641-5E94-F659-1558-FD4B7FA5376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205" r="35733"/>
          <a:stretch/>
        </p:blipFill>
        <p:spPr>
          <a:xfrm>
            <a:off x="18285533" y="3325297"/>
            <a:ext cx="818391" cy="2784490"/>
          </a:xfrm>
          <a:prstGeom prst="rect">
            <a:avLst/>
          </a:prstGeom>
        </p:spPr>
      </p:pic>
      <p:pic>
        <p:nvPicPr>
          <p:cNvPr id="18" name="Immagine 17">
            <a:extLst>
              <a:ext uri="{FF2B5EF4-FFF2-40B4-BE49-F238E27FC236}">
                <a16:creationId xmlns:a16="http://schemas.microsoft.com/office/drawing/2014/main" id="{2DFDB734-D72C-A549-2180-24CF7D0F51D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205" r="35733"/>
          <a:stretch/>
        </p:blipFill>
        <p:spPr>
          <a:xfrm>
            <a:off x="16028289" y="7394299"/>
            <a:ext cx="818391" cy="2784490"/>
          </a:xfrm>
          <a:prstGeom prst="rect">
            <a:avLst/>
          </a:prstGeom>
        </p:spPr>
      </p:pic>
      <p:pic>
        <p:nvPicPr>
          <p:cNvPr id="19" name="Picture 12" descr="Visualizza immagine di origine">
            <a:extLst>
              <a:ext uri="{FF2B5EF4-FFF2-40B4-BE49-F238E27FC236}">
                <a16:creationId xmlns:a16="http://schemas.microsoft.com/office/drawing/2014/main" id="{A8800FAF-51E3-AE2C-C6CE-48BD55BDC8A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9211769" y="6470076"/>
            <a:ext cx="5114294" cy="341154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Visualizza immagine di origine">
            <a:extLst>
              <a:ext uri="{FF2B5EF4-FFF2-40B4-BE49-F238E27FC236}">
                <a16:creationId xmlns:a16="http://schemas.microsoft.com/office/drawing/2014/main" id="{062C1729-2F4E-E4D3-A715-18F6B39AF740}"/>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6878"/>
          <a:stretch/>
        </p:blipFill>
        <p:spPr bwMode="auto">
          <a:xfrm>
            <a:off x="9918419" y="1785452"/>
            <a:ext cx="3556272" cy="3495675"/>
          </a:xfrm>
          <a:prstGeom prst="rect">
            <a:avLst/>
          </a:prstGeom>
          <a:noFill/>
          <a:extLst>
            <a:ext uri="{909E8E84-426E-40DD-AFC4-6F175D3DCCD1}">
              <a14:hiddenFill xmlns:a14="http://schemas.microsoft.com/office/drawing/2010/main">
                <a:solidFill>
                  <a:srgbClr val="FFFFFF"/>
                </a:solidFill>
              </a14:hiddenFill>
            </a:ext>
          </a:extLst>
        </p:spPr>
      </p:pic>
      <p:pic>
        <p:nvPicPr>
          <p:cNvPr id="2" name="Immagine 1">
            <a:extLst>
              <a:ext uri="{FF2B5EF4-FFF2-40B4-BE49-F238E27FC236}">
                <a16:creationId xmlns:a16="http://schemas.microsoft.com/office/drawing/2014/main" id="{DE9D71C5-3CEC-8D6B-D2A3-CD538EAEC93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1838634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45"/>
          <p:cNvSpPr/>
          <p:nvPr/>
        </p:nvSpPr>
        <p:spPr>
          <a:xfrm>
            <a:off x="1" y="1107880"/>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Calibri"/>
            </a:endParaRPr>
          </a:p>
        </p:txBody>
      </p:sp>
      <p:pic>
        <p:nvPicPr>
          <p:cNvPr id="5" name="Immagine 4" descr="Immagine che contiene testo&#10;&#10;Descrizione generata automaticamente">
            <a:extLst>
              <a:ext uri="{FF2B5EF4-FFF2-40B4-BE49-F238E27FC236}">
                <a16:creationId xmlns:a16="http://schemas.microsoft.com/office/drawing/2014/main" id="{DE40722D-0814-8A7B-2ED5-981196A0C455}"/>
              </a:ext>
            </a:extLst>
          </p:cNvPr>
          <p:cNvPicPr>
            <a:picLocks noChangeAspect="1"/>
          </p:cNvPicPr>
          <p:nvPr/>
        </p:nvPicPr>
        <p:blipFill>
          <a:blip r:embed="rId3"/>
          <a:stretch>
            <a:fillRect/>
          </a:stretch>
        </p:blipFill>
        <p:spPr>
          <a:xfrm>
            <a:off x="17493463" y="22110"/>
            <a:ext cx="2610637" cy="1085770"/>
          </a:xfrm>
          <a:prstGeom prst="rect">
            <a:avLst/>
          </a:prstGeom>
        </p:spPr>
      </p:pic>
      <p:sp>
        <p:nvSpPr>
          <p:cNvPr id="17" name="object 45">
            <a:extLst>
              <a:ext uri="{FF2B5EF4-FFF2-40B4-BE49-F238E27FC236}">
                <a16:creationId xmlns:a16="http://schemas.microsoft.com/office/drawing/2014/main" id="{094EABC4-A367-3CF7-708C-24F164C93E32}"/>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8" name="object 45">
            <a:extLst>
              <a:ext uri="{FF2B5EF4-FFF2-40B4-BE49-F238E27FC236}">
                <a16:creationId xmlns:a16="http://schemas.microsoft.com/office/drawing/2014/main" id="{6449A651-02C8-10D7-39CA-0B900264932C}"/>
              </a:ext>
            </a:extLst>
          </p:cNvPr>
          <p:cNvSpPr/>
          <p:nvPr/>
        </p:nvSpPr>
        <p:spPr>
          <a:xfrm>
            <a:off x="15707" y="11049984"/>
            <a:ext cx="20104098" cy="258969"/>
          </a:xfrm>
          <a:custGeom>
            <a:avLst/>
            <a:gdLst/>
            <a:ahLst/>
            <a:cxnLst/>
            <a:rect l="l" t="t" r="r" b="b"/>
            <a:pathLst>
              <a:path w="10680700" h="661034">
                <a:moveTo>
                  <a:pt x="10680699" y="0"/>
                </a:moveTo>
                <a:lnTo>
                  <a:pt x="10680699" y="660526"/>
                </a:lnTo>
                <a:lnTo>
                  <a:pt x="0" y="660526"/>
                </a:lnTo>
                <a:lnTo>
                  <a:pt x="0" y="0"/>
                </a:lnTo>
                <a:lnTo>
                  <a:pt x="10680699" y="0"/>
                </a:lnTo>
                <a:close/>
              </a:path>
            </a:pathLst>
          </a:custGeom>
          <a:solidFill>
            <a:srgbClr val="0070C0"/>
          </a:solidFill>
          <a:ln>
            <a:solidFill>
              <a:schemeClr val="accent1"/>
            </a:solidFill>
          </a:ln>
        </p:spPr>
        <p:txBody>
          <a:bodyPr wrap="square" lIns="0" tIns="0" rIns="0" bIns="0" rtlCol="0"/>
          <a:lstStyle/>
          <a:p>
            <a:pPr defTabSz="1367315"/>
            <a:endParaRPr sz="2691">
              <a:solidFill>
                <a:prstClr val="black"/>
              </a:solidFill>
              <a:latin typeface="+mj-lt"/>
            </a:endParaRPr>
          </a:p>
        </p:txBody>
      </p:sp>
      <p:sp>
        <p:nvSpPr>
          <p:cNvPr id="10" name="Titolo 1">
            <a:extLst>
              <a:ext uri="{FF2B5EF4-FFF2-40B4-BE49-F238E27FC236}">
                <a16:creationId xmlns:a16="http://schemas.microsoft.com/office/drawing/2014/main" id="{BBD7848D-7AF4-0625-EDBD-00F1561CF3A2}"/>
              </a:ext>
            </a:extLst>
          </p:cNvPr>
          <p:cNvSpPr txBox="1">
            <a:spLocks/>
          </p:cNvSpPr>
          <p:nvPr/>
        </p:nvSpPr>
        <p:spPr>
          <a:xfrm>
            <a:off x="146050" y="57068"/>
            <a:ext cx="12344400" cy="1180296"/>
          </a:xfrm>
          <a:prstGeom prst="rect">
            <a:avLst/>
          </a:prstGeom>
        </p:spPr>
        <p:txBody>
          <a:bodyPr vert="horz" lIns="0" tIns="0" rIns="0" bIns="0" rtlCol="0" anchor="ctr">
            <a:noAutofit/>
          </a:bodyPr>
          <a:lstStyle>
            <a:lvl1pPr algn="l" defTabSz="1507846" rtl="0" eaLnBrk="1" latinLnBrk="0" hangingPunct="1">
              <a:lnSpc>
                <a:spcPct val="90000"/>
              </a:lnSpc>
              <a:spcBef>
                <a:spcPct val="0"/>
              </a:spcBef>
              <a:buNone/>
              <a:defRPr sz="4200" b="0" i="0" kern="1200">
                <a:solidFill>
                  <a:schemeClr val="tx1"/>
                </a:solidFill>
                <a:latin typeface="Myriad Pro"/>
                <a:ea typeface="+mj-ea"/>
                <a:cs typeface="Myriad Pro"/>
              </a:defRPr>
            </a:lvl1pPr>
          </a:lstStyle>
          <a:p>
            <a:r>
              <a:rPr lang="it-IT" sz="5400" b="1" dirty="0">
                <a:solidFill>
                  <a:srgbClr val="0070C0"/>
                </a:solidFill>
                <a:latin typeface="+mj-lt"/>
              </a:rPr>
              <a:t>DERMATOLOGICKY TESTOVÁNO</a:t>
            </a:r>
          </a:p>
        </p:txBody>
      </p:sp>
      <p:sp>
        <p:nvSpPr>
          <p:cNvPr id="9" name="CasellaDiTesto 8">
            <a:extLst>
              <a:ext uri="{FF2B5EF4-FFF2-40B4-BE49-F238E27FC236}">
                <a16:creationId xmlns:a16="http://schemas.microsoft.com/office/drawing/2014/main" id="{EA58A226-82A3-D6C7-006A-BE4833A2ECE0}"/>
              </a:ext>
            </a:extLst>
          </p:cNvPr>
          <p:cNvSpPr txBox="1"/>
          <p:nvPr/>
        </p:nvSpPr>
        <p:spPr>
          <a:xfrm>
            <a:off x="273600" y="1887933"/>
            <a:ext cx="15341050" cy="3716402"/>
          </a:xfrm>
          <a:prstGeom prst="rect">
            <a:avLst/>
          </a:prstGeom>
          <a:noFill/>
        </p:spPr>
        <p:txBody>
          <a:bodyPr wrap="square" rtlCol="0">
            <a:spAutoFit/>
          </a:bodyPr>
          <a:lstStyle/>
          <a:p>
            <a:pPr marL="12065">
              <a:lnSpc>
                <a:spcPct val="100000"/>
              </a:lnSpc>
              <a:spcBef>
                <a:spcPts val="1505"/>
              </a:spcBef>
              <a:tabLst>
                <a:tab pos="389890" algn="l"/>
              </a:tabLst>
            </a:pPr>
            <a:r>
              <a:rPr lang="it-IT" sz="3600" b="1" spc="40" dirty="0">
                <a:solidFill>
                  <a:srgbClr val="0070C0"/>
                </a:solidFill>
                <a:cs typeface="Arial"/>
              </a:rPr>
              <a:t>HET-CAM TEST</a:t>
            </a:r>
          </a:p>
          <a:p>
            <a:pPr marL="12065">
              <a:lnSpc>
                <a:spcPct val="100000"/>
              </a:lnSpc>
              <a:spcBef>
                <a:spcPts val="1505"/>
              </a:spcBef>
              <a:tabLst>
                <a:tab pos="389890" algn="l"/>
              </a:tabLst>
            </a:pPr>
            <a:r>
              <a:rPr lang="it-IT" sz="2400" spc="40" dirty="0">
                <a:cs typeface="Arial"/>
              </a:rPr>
              <a:t>HET-CAM TEST (Hen's egg test - chorioalantoická membrána) se používá k testování citlivosti produktu v očích.
Oplodněné vajíčko má podobnou strukturu jako naše vnitřní oči. Jedná se o kompletní tkáň obsahující tepny, žíly a kapiláry a je technicky snadno studovatelná. Reaguje na poranění zánětlivým procesem podobným tomu, co bychom pozorovali v pojivové tkáni králičích očí. Jeho dobře vyvinutá vaskularizace poskytuje ideální model pro studie podráždění očí.
Zavedeme náš produkt do CAM a analyzujeme podráždění.</a:t>
            </a:r>
            <a:endParaRPr lang="en-GB" sz="1800" dirty="0">
              <a:latin typeface="Arial"/>
              <a:cs typeface="Arial"/>
            </a:endParaRPr>
          </a:p>
          <a:p>
            <a:endParaRPr lang="en-GB" dirty="0"/>
          </a:p>
        </p:txBody>
      </p:sp>
      <p:pic>
        <p:nvPicPr>
          <p:cNvPr id="12" name="Picture 2" descr="Visualizza immagine di origine">
            <a:extLst>
              <a:ext uri="{FF2B5EF4-FFF2-40B4-BE49-F238E27FC236}">
                <a16:creationId xmlns:a16="http://schemas.microsoft.com/office/drawing/2014/main" id="{EF3846BB-7C61-434A-5D02-2EDC286667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5850" y="6371754"/>
            <a:ext cx="12093633" cy="44196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Visualizza immagine di origine">
            <a:extLst>
              <a:ext uri="{FF2B5EF4-FFF2-40B4-BE49-F238E27FC236}">
                <a16:creationId xmlns:a16="http://schemas.microsoft.com/office/drawing/2014/main" id="{1B8D3A63-5707-E7CD-C89B-C613C1A17F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39432" y="4586206"/>
            <a:ext cx="3431983" cy="306733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Visualizza immagine di origine">
            <a:extLst>
              <a:ext uri="{FF2B5EF4-FFF2-40B4-BE49-F238E27FC236}">
                <a16:creationId xmlns:a16="http://schemas.microsoft.com/office/drawing/2014/main" id="{A2DA9DB1-E9C9-28DC-3C98-D2CE3165661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665936" y="1373883"/>
            <a:ext cx="3431983" cy="303531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Visualizza immagine di origine">
            <a:extLst>
              <a:ext uri="{FF2B5EF4-FFF2-40B4-BE49-F238E27FC236}">
                <a16:creationId xmlns:a16="http://schemas.microsoft.com/office/drawing/2014/main" id="{598892F2-886C-B953-2031-8449118D199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639432" y="7944367"/>
            <a:ext cx="3438611" cy="3146329"/>
          </a:xfrm>
          <a:prstGeom prst="rect">
            <a:avLst/>
          </a:prstGeom>
          <a:noFill/>
          <a:extLst>
            <a:ext uri="{909E8E84-426E-40DD-AFC4-6F175D3DCCD1}">
              <a14:hiddenFill xmlns:a14="http://schemas.microsoft.com/office/drawing/2010/main">
                <a:solidFill>
                  <a:srgbClr val="FFFFFF"/>
                </a:solidFill>
              </a14:hiddenFill>
            </a:ext>
          </a:extLst>
        </p:spPr>
      </p:pic>
      <p:pic>
        <p:nvPicPr>
          <p:cNvPr id="2" name="Immagine 1">
            <a:extLst>
              <a:ext uri="{FF2B5EF4-FFF2-40B4-BE49-F238E27FC236}">
                <a16:creationId xmlns:a16="http://schemas.microsoft.com/office/drawing/2014/main" id="{7F5C0DBD-F6BE-5D2D-B1A3-C5751EE446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520198" y="22110"/>
            <a:ext cx="3884104" cy="1026832"/>
          </a:xfrm>
          <a:prstGeom prst="rect">
            <a:avLst/>
          </a:prstGeom>
        </p:spPr>
      </p:pic>
    </p:spTree>
    <p:extLst>
      <p:ext uri="{BB962C8B-B14F-4D97-AF65-F5344CB8AC3E}">
        <p14:creationId xmlns:p14="http://schemas.microsoft.com/office/powerpoint/2010/main" val="362965362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99896</TotalTime>
  <Words>8654</Words>
  <Application>Microsoft Office PowerPoint</Application>
  <PresentationFormat>Vlastní</PresentationFormat>
  <Paragraphs>982</Paragraphs>
  <Slides>59</Slides>
  <Notes>50</Notes>
  <HiddenSlides>1</HiddenSlides>
  <MMClips>0</MMClips>
  <ScaleCrop>false</ScaleCrop>
  <HeadingPairs>
    <vt:vector size="6" baseType="variant">
      <vt:variant>
        <vt:lpstr>Použitá písma</vt:lpstr>
      </vt:variant>
      <vt:variant>
        <vt:i4>8</vt:i4>
      </vt:variant>
      <vt:variant>
        <vt:lpstr>Motiv</vt:lpstr>
      </vt:variant>
      <vt:variant>
        <vt:i4>1</vt:i4>
      </vt:variant>
      <vt:variant>
        <vt:lpstr>Nadpisy snímků</vt:lpstr>
      </vt:variant>
      <vt:variant>
        <vt:i4>59</vt:i4>
      </vt:variant>
    </vt:vector>
  </HeadingPairs>
  <TitlesOfParts>
    <vt:vector size="68" baseType="lpstr">
      <vt:lpstr>Arial</vt:lpstr>
      <vt:lpstr>AvantGarde Bk BT</vt:lpstr>
      <vt:lpstr>Brandon Grotesque Bold</vt:lpstr>
      <vt:lpstr>Calibri</vt:lpstr>
      <vt:lpstr>Calibri Light</vt:lpstr>
      <vt:lpstr>French Script MT</vt:lpstr>
      <vt:lpstr>Myriad Pro</vt:lpstr>
      <vt:lpstr>Wingdings</vt:lpstr>
      <vt:lpstr>Tema di Office</vt:lpstr>
      <vt:lpstr>KOSMECEUTIKA</vt:lpstr>
      <vt:lpstr>DOCTOR &amp; PATIENT NEED</vt:lpstr>
      <vt:lpstr>Prezentace aplikace PowerPoint</vt:lpstr>
      <vt:lpstr>Prezentace aplikace PowerPoint</vt:lpstr>
      <vt:lpstr>ROZHODNUTÍ, KTERÁ MAJÍ ZÁSADNÍ VÝZNAM</vt:lpstr>
      <vt:lpstr>Prezentace aplikace PowerPoint</vt:lpstr>
      <vt:lpstr>Prezentace aplikace PowerPoint</vt:lpstr>
      <vt:lpstr>Prezentace aplikace PowerPoint</vt:lpstr>
      <vt:lpstr>Prezentace aplikace PowerPoint</vt:lpstr>
      <vt:lpstr>Prezentace aplikace PowerPoint</vt:lpstr>
      <vt:lpstr>ANTIAGE</vt:lpstr>
      <vt:lpstr>VODIVÉ LÁTKY</vt:lpstr>
      <vt:lpstr>Prezentace aplikace PowerPoint</vt:lpstr>
      <vt:lpstr>Prezentace aplikace PowerPoint</vt:lpstr>
      <vt:lpstr>Prezentace aplikace PowerPoint</vt:lpstr>
      <vt:lpstr>Prezentace aplikace PowerPoint</vt:lpstr>
      <vt:lpstr>PŘED OŠETŘENÍM</vt:lpstr>
      <vt:lpstr>Prezentace aplikace PowerPoint</vt:lpstr>
      <vt:lpstr>Prezentace aplikace PowerPoint</vt:lpstr>
      <vt:lpstr>OŠETŘENÍ</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PO OŠETŘENÍ</vt:lpstr>
      <vt:lpstr>Prezentace aplikace PowerPoint</vt:lpstr>
      <vt:lpstr>Prezentace aplikace PowerPoint</vt:lpstr>
      <vt:lpstr>Prezentace aplikace PowerPoint</vt:lpstr>
      <vt:lpstr>Prezentace aplikace PowerPoint</vt:lpstr>
      <vt:lpstr>DOMÁCÍ PÉČE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RENLIVE PRESENTATION</dc:title>
  <dc:creator>PAMELA.FONTANESI@BIOTECITALIA.COM</dc:creator>
  <cp:lastModifiedBy>DI MIZIO GABRIELE</cp:lastModifiedBy>
  <cp:revision>384</cp:revision>
  <cp:lastPrinted>2023-02-27T16:53:49Z</cp:lastPrinted>
  <dcterms:created xsi:type="dcterms:W3CDTF">2021-02-23T15:01:23Z</dcterms:created>
  <dcterms:modified xsi:type="dcterms:W3CDTF">2025-05-22T09:06:26Z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2021-02-23T00:00:00Z</vt:filetime>
  </property>
  <property fmtid="{D5CDD505-2E9C-101B-9397-08002B2CF9AE}" pid="3" name="Creator">
    <vt:lpwstr>Adobe InDesign 16.1 (Windows)</vt:lpwstr>
  </property>
  <property fmtid="{D5CDD505-2E9C-101B-9397-08002B2CF9AE}" pid="4" name="LastSaved">
    <vt:filetime>2021-02-23T00:00:00Z</vt:filetime>
  </property>
</Properties>
</file>